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259" r:id="rId7"/>
    <p:sldId id="260" r:id="rId8"/>
    <p:sldId id="310" r:id="rId9"/>
    <p:sldId id="298" r:id="rId10"/>
    <p:sldId id="373" r:id="rId11"/>
    <p:sldId id="312" r:id="rId12"/>
    <p:sldId id="341" r:id="rId13"/>
    <p:sldId id="311" r:id="rId14"/>
    <p:sldId id="309" r:id="rId15"/>
    <p:sldId id="313" r:id="rId16"/>
    <p:sldId id="314" r:id="rId17"/>
    <p:sldId id="316" r:id="rId18"/>
    <p:sldId id="318" r:id="rId19"/>
    <p:sldId id="317" r:id="rId20"/>
    <p:sldId id="315" r:id="rId21"/>
    <p:sldId id="319" r:id="rId22"/>
    <p:sldId id="374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07" r:id="rId35"/>
    <p:sldId id="333" r:id="rId36"/>
    <p:sldId id="334" r:id="rId37"/>
    <p:sldId id="268" r:id="rId38"/>
    <p:sldId id="336" r:id="rId39"/>
    <p:sldId id="337" r:id="rId40"/>
    <p:sldId id="289" r:id="rId41"/>
    <p:sldId id="339" r:id="rId42"/>
    <p:sldId id="340" r:id="rId43"/>
    <p:sldId id="300" r:id="rId44"/>
    <p:sldId id="299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04" y="108"/>
      </p:cViewPr>
      <p:guideLst>
        <p:guide orient="horz" pos="240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ABF-4774-9678-F0F98CE6616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ABF-4774-9678-F0F98CE6616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BF-4774-9678-F0F98CE66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77CD-4520-86F7-DEB0BB8D69B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7CD-4520-86F7-DEB0BB8D69B1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CD-4520-86F7-DEB0BB8D6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930247829191389E-2"/>
          <c:y val="5.905144005570014E-4"/>
          <c:w val="0.92613950434161718"/>
          <c:h val="0.902015046148897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87-4AF7-884F-F6636CA97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87-4AF7-884F-F6636CA97A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Text 1</c:v>
                </c:pt>
                <c:pt idx="1">
                  <c:v>Text 2 </c:v>
                </c:pt>
                <c:pt idx="2">
                  <c:v>Text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87-4AF7-884F-F6636CA97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0"/>
        <c:overlap val="100"/>
        <c:axId val="893474688"/>
        <c:axId val="893476224"/>
      </c:barChart>
      <c:catAx>
        <c:axId val="893474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93476224"/>
        <c:crosses val="autoZero"/>
        <c:auto val="1"/>
        <c:lblAlgn val="ctr"/>
        <c:lblOffset val="100"/>
        <c:noMultiLvlLbl val="0"/>
      </c:catAx>
      <c:valAx>
        <c:axId val="89347622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89347468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4665-4D3C-8326-553DB62A92D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665-4D3C-8326-553DB62A92D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65-4D3C-8326-553DB62A9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accent2"/>
              </a:solidFill>
              <a:headEnd w="med" len="med"/>
            </a:ln>
          </c:spPr>
          <c:marker>
            <c:symbol val="x"/>
            <c:size val="6"/>
            <c:spPr>
              <a:solidFill>
                <a:schemeClr val="accent2"/>
              </a:solidFill>
              <a:ln w="44450">
                <a:noFill/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0.6</c:v>
                </c:pt>
                <c:pt idx="2">
                  <c:v>0.5</c:v>
                </c:pt>
                <c:pt idx="3">
                  <c:v>1.5</c:v>
                </c:pt>
                <c:pt idx="4">
                  <c:v>1.8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F-4ADB-8099-60B3A8CF74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 w="44450" cap="rnd">
                <a:noFill/>
                <a:headEnd type="none"/>
                <a:tailEnd type="none"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17F-4ADB-8099-60B3A8CF74EC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17F-4ADB-8099-60B3A8CF74EC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17F-4ADB-8099-60B3A8CF74EC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</c:v>
                </c:pt>
                <c:pt idx="1">
                  <c:v>1.4</c:v>
                </c:pt>
                <c:pt idx="2">
                  <c:v>1.8</c:v>
                </c:pt>
                <c:pt idx="3">
                  <c:v>0.8</c:v>
                </c:pt>
                <c:pt idx="4">
                  <c:v>1.1000000000000001</c:v>
                </c:pt>
                <c:pt idx="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7F-4ADB-8099-60B3A8CF7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76832"/>
        <c:axId val="53578368"/>
      </c:lineChart>
      <c:catAx>
        <c:axId val="5357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53578368"/>
        <c:crosses val="autoZero"/>
        <c:auto val="1"/>
        <c:lblAlgn val="ctr"/>
        <c:lblOffset val="100"/>
        <c:noMultiLvlLbl val="0"/>
      </c:catAx>
      <c:valAx>
        <c:axId val="53578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3576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90617091928057E-2"/>
          <c:y val="5.2434113927281353E-2"/>
          <c:w val="0.81873156069078745"/>
          <c:h val="0.799002813501202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  <c:pt idx="4">
                  <c:v>text5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90-4A9F-91D6-3D33F40BA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292537088"/>
        <c:axId val="292538624"/>
      </c:barChart>
      <c:catAx>
        <c:axId val="292537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292538624"/>
        <c:crosses val="autoZero"/>
        <c:auto val="1"/>
        <c:lblAlgn val="ctr"/>
        <c:lblOffset val="100"/>
        <c:noMultiLvlLbl val="0"/>
      </c:catAx>
      <c:valAx>
        <c:axId val="29253862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92537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90617091928057E-2"/>
          <c:y val="5.2434113927281353E-2"/>
          <c:w val="0.81873156069078745"/>
          <c:h val="0.799002813501202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text1</c:v>
                </c:pt>
                <c:pt idx="1">
                  <c:v>text2</c:v>
                </c:pt>
                <c:pt idx="2">
                  <c:v>text3</c:v>
                </c:pt>
                <c:pt idx="3">
                  <c:v>text4</c:v>
                </c:pt>
                <c:pt idx="4">
                  <c:v>text5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3.4</c:v>
                </c:pt>
                <c:pt idx="2">
                  <c:v>4.5999999999999996</c:v>
                </c:pt>
                <c:pt idx="3">
                  <c:v>3.5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B5-48C5-9477-60605CB6E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289269248"/>
        <c:axId val="289270784"/>
      </c:barChart>
      <c:catAx>
        <c:axId val="289269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289270784"/>
        <c:crosses val="autoZero"/>
        <c:auto val="1"/>
        <c:lblAlgn val="ctr"/>
        <c:lblOffset val="100"/>
        <c:noMultiLvlLbl val="0"/>
      </c:catAx>
      <c:valAx>
        <c:axId val="289270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89269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3922211369930827E-2"/>
          <c:y val="3.1242778211210812E-2"/>
          <c:w val="0.90914758967634901"/>
          <c:h val="0.953431190645569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623-482C-917B-03D7D23C91AF}"/>
              </c:ext>
            </c:extLst>
          </c:dPt>
          <c:cat>
            <c:strRef>
              <c:f>Sheet1!$A$2</c:f>
              <c:strCache>
                <c:ptCount val="1"/>
                <c:pt idx="0">
                  <c:v>Text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23-482C-917B-03D7D23C91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623-482C-917B-03D7D23C91AF}"/>
              </c:ext>
            </c:extLst>
          </c:dPt>
          <c:cat>
            <c:strRef>
              <c:f>Sheet1!$A$2</c:f>
              <c:strCache>
                <c:ptCount val="1"/>
                <c:pt idx="0">
                  <c:v>Text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23-482C-917B-03D7D23C91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623-482C-917B-03D7D23C91AF}"/>
              </c:ext>
            </c:extLst>
          </c:dPt>
          <c:cat>
            <c:strRef>
              <c:f>Sheet1!$A$2</c:f>
              <c:strCache>
                <c:ptCount val="1"/>
                <c:pt idx="0">
                  <c:v>Text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23-482C-917B-03D7D23C91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6623-482C-917B-03D7D23C91AF}"/>
              </c:ext>
            </c:extLst>
          </c:dPt>
          <c:cat>
            <c:strRef>
              <c:f>Sheet1!$A$2</c:f>
              <c:strCache>
                <c:ptCount val="1"/>
                <c:pt idx="0">
                  <c:v>Text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23-482C-917B-03D7D23C9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100"/>
        <c:axId val="361845504"/>
        <c:axId val="361847040"/>
      </c:barChart>
      <c:catAx>
        <c:axId val="3618455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61847040"/>
        <c:crosses val="autoZero"/>
        <c:auto val="1"/>
        <c:lblAlgn val="ctr"/>
        <c:lblOffset val="100"/>
        <c:noMultiLvlLbl val="0"/>
      </c:catAx>
      <c:valAx>
        <c:axId val="36184704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6184550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28B-4E70-9CC2-22CBB3C9CE1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28B-4E70-9CC2-22CBB3C9CE1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8B-4E70-9CC2-22CBB3C9C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2ED-4CB9-9113-A7CD3BA0935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2ED-4CB9-9113-A7CD3BA0935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ED-4CB9-9113-A7CD3BA09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DC3-4B7A-8B9F-66E47E9B6EA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DC3-4B7A-8B9F-66E47E9B6EA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C3-4B7A-8B9F-66E47E9B6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CA8774-1459-4E31-988A-94FC302B26CD}"/>
              </a:ext>
            </a:extLst>
          </p:cNvPr>
          <p:cNvGrpSpPr/>
          <p:nvPr userDrawn="1"/>
        </p:nvGrpSpPr>
        <p:grpSpPr>
          <a:xfrm>
            <a:off x="6667502" y="1877717"/>
            <a:ext cx="2137226" cy="3757132"/>
            <a:chOff x="4871870" y="1763729"/>
            <a:chExt cx="2448272" cy="4303935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43FB2AD1-1A49-431B-A657-23EEFDAA922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A06115C-ED2F-4FBE-8A0B-1E33C86BE33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A8CE15C0-E118-46E9-A62E-B62A4CD8D34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4" name="Group 6">
                <a:extLst>
                  <a:ext uri="{FF2B5EF4-FFF2-40B4-BE49-F238E27FC236}">
                    <a16:creationId xmlns:a16="http://schemas.microsoft.com/office/drawing/2014/main" id="{7CE9FA54-1740-481A-9DE4-B8CDA7F28F29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5" name="Oval 7">
                  <a:extLst>
                    <a:ext uri="{FF2B5EF4-FFF2-40B4-BE49-F238E27FC236}">
                      <a16:creationId xmlns:a16="http://schemas.microsoft.com/office/drawing/2014/main" id="{1FE76A8A-DD54-4649-9CA1-36D4075A77E8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6" name="Rounded Rectangle 8">
                  <a:extLst>
                    <a:ext uri="{FF2B5EF4-FFF2-40B4-BE49-F238E27FC236}">
                      <a16:creationId xmlns:a16="http://schemas.microsoft.com/office/drawing/2014/main" id="{7BAD1A71-EDB8-42F3-B2A5-3BC3DEB604E9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21" name="Picture Placeholder 2">
              <a:extLst>
                <a:ext uri="{FF2B5EF4-FFF2-40B4-BE49-F238E27FC236}">
                  <a16:creationId xmlns:a16="http://schemas.microsoft.com/office/drawing/2014/main" id="{3CAF624C-7154-4239-B162-70D9CC80171E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AE0BF-9556-4800-9F78-9F9828B406C3}"/>
              </a:ext>
            </a:extLst>
          </p:cNvPr>
          <p:cNvGrpSpPr/>
          <p:nvPr userDrawn="1"/>
        </p:nvGrpSpPr>
        <p:grpSpPr>
          <a:xfrm>
            <a:off x="3432994" y="1877717"/>
            <a:ext cx="2137226" cy="3757132"/>
            <a:chOff x="4871870" y="1763729"/>
            <a:chExt cx="2448272" cy="4303935"/>
          </a:xfrm>
        </p:grpSpPr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2D5320B6-0428-499C-9BA0-11718FA4B4F6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14" name="Rounded Rectangle 4">
                <a:extLst>
                  <a:ext uri="{FF2B5EF4-FFF2-40B4-BE49-F238E27FC236}">
                    <a16:creationId xmlns:a16="http://schemas.microsoft.com/office/drawing/2014/main" id="{EE6BAF63-4837-435A-B287-8A022BC6D66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FB470123-D5F2-466B-9F43-4C8BF118F01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6" name="Group 6">
                <a:extLst>
                  <a:ext uri="{FF2B5EF4-FFF2-40B4-BE49-F238E27FC236}">
                    <a16:creationId xmlns:a16="http://schemas.microsoft.com/office/drawing/2014/main" id="{E5C37ACB-7EE1-4D29-9E16-3FAC199F6387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7" name="Oval 7">
                  <a:extLst>
                    <a:ext uri="{FF2B5EF4-FFF2-40B4-BE49-F238E27FC236}">
                      <a16:creationId xmlns:a16="http://schemas.microsoft.com/office/drawing/2014/main" id="{C7AC4199-669E-427B-B852-ECAA16F728D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8" name="Rounded Rectangle 8">
                  <a:extLst>
                    <a:ext uri="{FF2B5EF4-FFF2-40B4-BE49-F238E27FC236}">
                      <a16:creationId xmlns:a16="http://schemas.microsoft.com/office/drawing/2014/main" id="{DA63717B-0DB6-420E-A017-8AC301C192A3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13" name="Picture Placeholder 2">
              <a:extLst>
                <a:ext uri="{FF2B5EF4-FFF2-40B4-BE49-F238E27FC236}">
                  <a16:creationId xmlns:a16="http://schemas.microsoft.com/office/drawing/2014/main" id="{7D6A599F-1A95-4202-B5D8-E9DF7F329C83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344EEB-95EC-4F6D-BBE3-C31B63869D45}"/>
              </a:ext>
            </a:extLst>
          </p:cNvPr>
          <p:cNvGrpSpPr/>
          <p:nvPr userDrawn="1"/>
        </p:nvGrpSpPr>
        <p:grpSpPr>
          <a:xfrm>
            <a:off x="0" y="5907289"/>
            <a:ext cx="12192000" cy="950711"/>
            <a:chOff x="0" y="5907289"/>
            <a:chExt cx="12192000" cy="950711"/>
          </a:xfrm>
          <a:solidFill>
            <a:schemeClr val="accent3">
              <a:lumMod val="60000"/>
              <a:lumOff val="40000"/>
            </a:schemeClr>
          </a:solidFill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D2DB692-2BCC-4762-A302-D97B83269789}"/>
                </a:ext>
              </a:extLst>
            </p:cNvPr>
            <p:cNvGrpSpPr/>
            <p:nvPr userDrawn="1"/>
          </p:nvGrpSpPr>
          <p:grpSpPr>
            <a:xfrm>
              <a:off x="373" y="5907289"/>
              <a:ext cx="12191627" cy="886330"/>
              <a:chOff x="1" y="5737141"/>
              <a:chExt cx="9143720" cy="886330"/>
            </a:xfrm>
            <a:grpFill/>
          </p:grpSpPr>
          <p:sp>
            <p:nvSpPr>
              <p:cNvPr id="3" name="Freeform 7">
                <a:extLst>
                  <a:ext uri="{FF2B5EF4-FFF2-40B4-BE49-F238E27FC236}">
                    <a16:creationId xmlns:a16="http://schemas.microsoft.com/office/drawing/2014/main" id="{2463FDBF-5C6A-4149-99BB-B018BB0BF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5737142"/>
                <a:ext cx="3153832" cy="886329"/>
              </a:xfrm>
              <a:custGeom>
                <a:avLst/>
                <a:gdLst>
                  <a:gd name="T0" fmla="*/ 59 w 1460"/>
                  <a:gd name="T1" fmla="*/ 347 h 410"/>
                  <a:gd name="T2" fmla="*/ 82 w 1460"/>
                  <a:gd name="T3" fmla="*/ 338 h 410"/>
                  <a:gd name="T4" fmla="*/ 130 w 1460"/>
                  <a:gd name="T5" fmla="*/ 350 h 410"/>
                  <a:gd name="T6" fmla="*/ 162 w 1460"/>
                  <a:gd name="T7" fmla="*/ 358 h 410"/>
                  <a:gd name="T8" fmla="*/ 225 w 1460"/>
                  <a:gd name="T9" fmla="*/ 295 h 410"/>
                  <a:gd name="T10" fmla="*/ 257 w 1460"/>
                  <a:gd name="T11" fmla="*/ 273 h 410"/>
                  <a:gd name="T12" fmla="*/ 309 w 1460"/>
                  <a:gd name="T13" fmla="*/ 361 h 410"/>
                  <a:gd name="T14" fmla="*/ 343 w 1460"/>
                  <a:gd name="T15" fmla="*/ 340 h 410"/>
                  <a:gd name="T16" fmla="*/ 388 w 1460"/>
                  <a:gd name="T17" fmla="*/ 187 h 410"/>
                  <a:gd name="T18" fmla="*/ 391 w 1460"/>
                  <a:gd name="T19" fmla="*/ 144 h 410"/>
                  <a:gd name="T20" fmla="*/ 395 w 1460"/>
                  <a:gd name="T21" fmla="*/ 46 h 410"/>
                  <a:gd name="T22" fmla="*/ 397 w 1460"/>
                  <a:gd name="T23" fmla="*/ 46 h 410"/>
                  <a:gd name="T24" fmla="*/ 401 w 1460"/>
                  <a:gd name="T25" fmla="*/ 144 h 410"/>
                  <a:gd name="T26" fmla="*/ 404 w 1460"/>
                  <a:gd name="T27" fmla="*/ 187 h 410"/>
                  <a:gd name="T28" fmla="*/ 439 w 1460"/>
                  <a:gd name="T29" fmla="*/ 369 h 410"/>
                  <a:gd name="T30" fmla="*/ 458 w 1460"/>
                  <a:gd name="T31" fmla="*/ 387 h 410"/>
                  <a:gd name="T32" fmla="*/ 479 w 1460"/>
                  <a:gd name="T33" fmla="*/ 373 h 410"/>
                  <a:gd name="T34" fmla="*/ 544 w 1460"/>
                  <a:gd name="T35" fmla="*/ 377 h 410"/>
                  <a:gd name="T36" fmla="*/ 562 w 1460"/>
                  <a:gd name="T37" fmla="*/ 390 h 410"/>
                  <a:gd name="T38" fmla="*/ 588 w 1460"/>
                  <a:gd name="T39" fmla="*/ 379 h 410"/>
                  <a:gd name="T40" fmla="*/ 602 w 1460"/>
                  <a:gd name="T41" fmla="*/ 377 h 410"/>
                  <a:gd name="T42" fmla="*/ 617 w 1460"/>
                  <a:gd name="T43" fmla="*/ 382 h 410"/>
                  <a:gd name="T44" fmla="*/ 625 w 1460"/>
                  <a:gd name="T45" fmla="*/ 373 h 410"/>
                  <a:gd name="T46" fmla="*/ 683 w 1460"/>
                  <a:gd name="T47" fmla="*/ 364 h 410"/>
                  <a:gd name="T48" fmla="*/ 702 w 1460"/>
                  <a:gd name="T49" fmla="*/ 364 h 410"/>
                  <a:gd name="T50" fmla="*/ 744 w 1460"/>
                  <a:gd name="T51" fmla="*/ 300 h 410"/>
                  <a:gd name="T52" fmla="*/ 758 w 1460"/>
                  <a:gd name="T53" fmla="*/ 302 h 410"/>
                  <a:gd name="T54" fmla="*/ 778 w 1460"/>
                  <a:gd name="T55" fmla="*/ 313 h 410"/>
                  <a:gd name="T56" fmla="*/ 801 w 1460"/>
                  <a:gd name="T57" fmla="*/ 324 h 410"/>
                  <a:gd name="T58" fmla="*/ 832 w 1460"/>
                  <a:gd name="T59" fmla="*/ 306 h 410"/>
                  <a:gd name="T60" fmla="*/ 843 w 1460"/>
                  <a:gd name="T61" fmla="*/ 355 h 410"/>
                  <a:gd name="T62" fmla="*/ 869 w 1460"/>
                  <a:gd name="T63" fmla="*/ 314 h 410"/>
                  <a:gd name="T64" fmla="*/ 881 w 1460"/>
                  <a:gd name="T65" fmla="*/ 272 h 410"/>
                  <a:gd name="T66" fmla="*/ 893 w 1460"/>
                  <a:gd name="T67" fmla="*/ 251 h 410"/>
                  <a:gd name="T68" fmla="*/ 930 w 1460"/>
                  <a:gd name="T69" fmla="*/ 231 h 410"/>
                  <a:gd name="T70" fmla="*/ 947 w 1460"/>
                  <a:gd name="T71" fmla="*/ 227 h 410"/>
                  <a:gd name="T72" fmla="*/ 968 w 1460"/>
                  <a:gd name="T73" fmla="*/ 261 h 410"/>
                  <a:gd name="T74" fmla="*/ 994 w 1460"/>
                  <a:gd name="T75" fmla="*/ 315 h 410"/>
                  <a:gd name="T76" fmla="*/ 1035 w 1460"/>
                  <a:gd name="T77" fmla="*/ 327 h 410"/>
                  <a:gd name="T78" fmla="*/ 1044 w 1460"/>
                  <a:gd name="T79" fmla="*/ 322 h 410"/>
                  <a:gd name="T80" fmla="*/ 1069 w 1460"/>
                  <a:gd name="T81" fmla="*/ 305 h 410"/>
                  <a:gd name="T82" fmla="*/ 1084 w 1460"/>
                  <a:gd name="T83" fmla="*/ 257 h 410"/>
                  <a:gd name="T84" fmla="*/ 1129 w 1460"/>
                  <a:gd name="T85" fmla="*/ 280 h 410"/>
                  <a:gd name="T86" fmla="*/ 1142 w 1460"/>
                  <a:gd name="T87" fmla="*/ 329 h 410"/>
                  <a:gd name="T88" fmla="*/ 1161 w 1460"/>
                  <a:gd name="T89" fmla="*/ 340 h 410"/>
                  <a:gd name="T90" fmla="*/ 1187 w 1460"/>
                  <a:gd name="T91" fmla="*/ 340 h 410"/>
                  <a:gd name="T92" fmla="*/ 1209 w 1460"/>
                  <a:gd name="T93" fmla="*/ 336 h 410"/>
                  <a:gd name="T94" fmla="*/ 1231 w 1460"/>
                  <a:gd name="T95" fmla="*/ 322 h 410"/>
                  <a:gd name="T96" fmla="*/ 1257 w 1460"/>
                  <a:gd name="T97" fmla="*/ 318 h 410"/>
                  <a:gd name="T98" fmla="*/ 1294 w 1460"/>
                  <a:gd name="T99" fmla="*/ 344 h 410"/>
                  <a:gd name="T100" fmla="*/ 1330 w 1460"/>
                  <a:gd name="T101" fmla="*/ 327 h 410"/>
                  <a:gd name="T102" fmla="*/ 1351 w 1460"/>
                  <a:gd name="T103" fmla="*/ 165 h 410"/>
                  <a:gd name="T104" fmla="*/ 1401 w 1460"/>
                  <a:gd name="T105" fmla="*/ 152 h 410"/>
                  <a:gd name="T106" fmla="*/ 1426 w 1460"/>
                  <a:gd name="T107" fmla="*/ 281 h 410"/>
                  <a:gd name="T108" fmla="*/ 1460 w 1460"/>
                  <a:gd name="T109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60" h="410">
                    <a:moveTo>
                      <a:pt x="0" y="410"/>
                    </a:moveTo>
                    <a:cubicBezTo>
                      <a:pt x="0" y="321"/>
                      <a:pt x="0" y="321"/>
                      <a:pt x="0" y="321"/>
                    </a:cubicBezTo>
                    <a:cubicBezTo>
                      <a:pt x="8" y="321"/>
                      <a:pt x="16" y="321"/>
                      <a:pt x="24" y="321"/>
                    </a:cubicBezTo>
                    <a:cubicBezTo>
                      <a:pt x="24" y="326"/>
                      <a:pt x="24" y="330"/>
                      <a:pt x="24" y="335"/>
                    </a:cubicBezTo>
                    <a:cubicBezTo>
                      <a:pt x="30" y="335"/>
                      <a:pt x="37" y="335"/>
                      <a:pt x="43" y="335"/>
                    </a:cubicBezTo>
                    <a:cubicBezTo>
                      <a:pt x="43" y="339"/>
                      <a:pt x="43" y="343"/>
                      <a:pt x="43" y="347"/>
                    </a:cubicBezTo>
                    <a:cubicBezTo>
                      <a:pt x="48" y="347"/>
                      <a:pt x="54" y="347"/>
                      <a:pt x="59" y="347"/>
                    </a:cubicBezTo>
                    <a:cubicBezTo>
                      <a:pt x="59" y="339"/>
                      <a:pt x="59" y="331"/>
                      <a:pt x="59" y="324"/>
                    </a:cubicBezTo>
                    <a:cubicBezTo>
                      <a:pt x="62" y="324"/>
                      <a:pt x="64" y="324"/>
                      <a:pt x="67" y="324"/>
                    </a:cubicBezTo>
                    <a:cubicBezTo>
                      <a:pt x="67" y="323"/>
                      <a:pt x="67" y="322"/>
                      <a:pt x="67" y="321"/>
                    </a:cubicBezTo>
                    <a:cubicBezTo>
                      <a:pt x="69" y="321"/>
                      <a:pt x="71" y="321"/>
                      <a:pt x="73" y="321"/>
                    </a:cubicBezTo>
                    <a:cubicBezTo>
                      <a:pt x="73" y="322"/>
                      <a:pt x="73" y="323"/>
                      <a:pt x="73" y="324"/>
                    </a:cubicBezTo>
                    <a:cubicBezTo>
                      <a:pt x="76" y="324"/>
                      <a:pt x="79" y="324"/>
                      <a:pt x="82" y="324"/>
                    </a:cubicBezTo>
                    <a:cubicBezTo>
                      <a:pt x="82" y="329"/>
                      <a:pt x="82" y="333"/>
                      <a:pt x="82" y="338"/>
                    </a:cubicBezTo>
                    <a:cubicBezTo>
                      <a:pt x="91" y="338"/>
                      <a:pt x="101" y="338"/>
                      <a:pt x="110" y="338"/>
                    </a:cubicBezTo>
                    <a:cubicBezTo>
                      <a:pt x="110" y="340"/>
                      <a:pt x="110" y="342"/>
                      <a:pt x="110" y="344"/>
                    </a:cubicBezTo>
                    <a:cubicBezTo>
                      <a:pt x="111" y="344"/>
                      <a:pt x="113" y="344"/>
                      <a:pt x="114" y="344"/>
                    </a:cubicBezTo>
                    <a:cubicBezTo>
                      <a:pt x="114" y="347"/>
                      <a:pt x="114" y="349"/>
                      <a:pt x="114" y="352"/>
                    </a:cubicBezTo>
                    <a:cubicBezTo>
                      <a:pt x="117" y="352"/>
                      <a:pt x="121" y="352"/>
                      <a:pt x="124" y="352"/>
                    </a:cubicBezTo>
                    <a:cubicBezTo>
                      <a:pt x="124" y="351"/>
                      <a:pt x="124" y="350"/>
                      <a:pt x="124" y="350"/>
                    </a:cubicBezTo>
                    <a:cubicBezTo>
                      <a:pt x="126" y="350"/>
                      <a:pt x="128" y="350"/>
                      <a:pt x="130" y="350"/>
                    </a:cubicBezTo>
                    <a:cubicBezTo>
                      <a:pt x="130" y="350"/>
                      <a:pt x="130" y="351"/>
                      <a:pt x="130" y="352"/>
                    </a:cubicBezTo>
                    <a:cubicBezTo>
                      <a:pt x="134" y="352"/>
                      <a:pt x="139" y="352"/>
                      <a:pt x="144" y="352"/>
                    </a:cubicBezTo>
                    <a:cubicBezTo>
                      <a:pt x="144" y="354"/>
                      <a:pt x="144" y="356"/>
                      <a:pt x="144" y="358"/>
                    </a:cubicBezTo>
                    <a:cubicBezTo>
                      <a:pt x="148" y="358"/>
                      <a:pt x="152" y="358"/>
                      <a:pt x="156" y="358"/>
                    </a:cubicBezTo>
                    <a:cubicBezTo>
                      <a:pt x="156" y="357"/>
                      <a:pt x="156" y="357"/>
                      <a:pt x="156" y="356"/>
                    </a:cubicBezTo>
                    <a:cubicBezTo>
                      <a:pt x="158" y="356"/>
                      <a:pt x="160" y="356"/>
                      <a:pt x="162" y="356"/>
                    </a:cubicBezTo>
                    <a:cubicBezTo>
                      <a:pt x="162" y="357"/>
                      <a:pt x="162" y="357"/>
                      <a:pt x="162" y="358"/>
                    </a:cubicBezTo>
                    <a:cubicBezTo>
                      <a:pt x="166" y="358"/>
                      <a:pt x="170" y="358"/>
                      <a:pt x="173" y="358"/>
                    </a:cubicBezTo>
                    <a:cubicBezTo>
                      <a:pt x="173" y="240"/>
                      <a:pt x="173" y="240"/>
                      <a:pt x="173" y="240"/>
                    </a:cubicBezTo>
                    <a:cubicBezTo>
                      <a:pt x="186" y="240"/>
                      <a:pt x="186" y="240"/>
                      <a:pt x="186" y="240"/>
                    </a:cubicBezTo>
                    <a:cubicBezTo>
                      <a:pt x="186" y="236"/>
                      <a:pt x="186" y="236"/>
                      <a:pt x="186" y="236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4" y="259"/>
                      <a:pt x="214" y="277"/>
                      <a:pt x="214" y="295"/>
                    </a:cubicBezTo>
                    <a:cubicBezTo>
                      <a:pt x="218" y="295"/>
                      <a:pt x="222" y="295"/>
                      <a:pt x="225" y="295"/>
                    </a:cubicBezTo>
                    <a:cubicBezTo>
                      <a:pt x="226" y="295"/>
                      <a:pt x="226" y="294"/>
                      <a:pt x="227" y="293"/>
                    </a:cubicBezTo>
                    <a:cubicBezTo>
                      <a:pt x="228" y="293"/>
                      <a:pt x="230" y="293"/>
                      <a:pt x="231" y="293"/>
                    </a:cubicBezTo>
                    <a:cubicBezTo>
                      <a:pt x="232" y="294"/>
                      <a:pt x="232" y="295"/>
                      <a:pt x="233" y="295"/>
                    </a:cubicBezTo>
                    <a:cubicBezTo>
                      <a:pt x="237" y="295"/>
                      <a:pt x="242" y="295"/>
                      <a:pt x="246" y="295"/>
                    </a:cubicBezTo>
                    <a:cubicBezTo>
                      <a:pt x="246" y="306"/>
                      <a:pt x="246" y="316"/>
                      <a:pt x="246" y="326"/>
                    </a:cubicBezTo>
                    <a:cubicBezTo>
                      <a:pt x="250" y="326"/>
                      <a:pt x="253" y="326"/>
                      <a:pt x="257" y="326"/>
                    </a:cubicBezTo>
                    <a:cubicBezTo>
                      <a:pt x="257" y="309"/>
                      <a:pt x="257" y="291"/>
                      <a:pt x="257" y="273"/>
                    </a:cubicBezTo>
                    <a:cubicBezTo>
                      <a:pt x="259" y="273"/>
                      <a:pt x="261" y="273"/>
                      <a:pt x="262" y="273"/>
                    </a:cubicBezTo>
                    <a:cubicBezTo>
                      <a:pt x="262" y="272"/>
                      <a:pt x="262" y="270"/>
                      <a:pt x="262" y="269"/>
                    </a:cubicBezTo>
                    <a:cubicBezTo>
                      <a:pt x="274" y="269"/>
                      <a:pt x="286" y="269"/>
                      <a:pt x="298" y="269"/>
                    </a:cubicBezTo>
                    <a:cubicBezTo>
                      <a:pt x="299" y="270"/>
                      <a:pt x="300" y="271"/>
                      <a:pt x="301" y="272"/>
                    </a:cubicBezTo>
                    <a:cubicBezTo>
                      <a:pt x="301" y="300"/>
                      <a:pt x="301" y="327"/>
                      <a:pt x="301" y="355"/>
                    </a:cubicBezTo>
                    <a:cubicBezTo>
                      <a:pt x="303" y="355"/>
                      <a:pt x="306" y="355"/>
                      <a:pt x="309" y="355"/>
                    </a:cubicBezTo>
                    <a:cubicBezTo>
                      <a:pt x="309" y="357"/>
                      <a:pt x="309" y="359"/>
                      <a:pt x="309" y="361"/>
                    </a:cubicBezTo>
                    <a:cubicBezTo>
                      <a:pt x="311" y="361"/>
                      <a:pt x="314" y="361"/>
                      <a:pt x="316" y="361"/>
                    </a:cubicBezTo>
                    <a:cubicBezTo>
                      <a:pt x="316" y="354"/>
                      <a:pt x="316" y="347"/>
                      <a:pt x="316" y="340"/>
                    </a:cubicBezTo>
                    <a:cubicBezTo>
                      <a:pt x="319" y="340"/>
                      <a:pt x="323" y="340"/>
                      <a:pt x="326" y="340"/>
                    </a:cubicBezTo>
                    <a:cubicBezTo>
                      <a:pt x="326" y="339"/>
                      <a:pt x="326" y="338"/>
                      <a:pt x="326" y="337"/>
                    </a:cubicBezTo>
                    <a:cubicBezTo>
                      <a:pt x="330" y="337"/>
                      <a:pt x="333" y="337"/>
                      <a:pt x="337" y="337"/>
                    </a:cubicBezTo>
                    <a:cubicBezTo>
                      <a:pt x="337" y="338"/>
                      <a:pt x="337" y="339"/>
                      <a:pt x="337" y="340"/>
                    </a:cubicBezTo>
                    <a:cubicBezTo>
                      <a:pt x="339" y="340"/>
                      <a:pt x="341" y="340"/>
                      <a:pt x="343" y="340"/>
                    </a:cubicBezTo>
                    <a:cubicBezTo>
                      <a:pt x="344" y="338"/>
                      <a:pt x="344" y="337"/>
                      <a:pt x="344" y="336"/>
                    </a:cubicBezTo>
                    <a:cubicBezTo>
                      <a:pt x="345" y="336"/>
                      <a:pt x="346" y="336"/>
                      <a:pt x="347" y="336"/>
                    </a:cubicBezTo>
                    <a:cubicBezTo>
                      <a:pt x="347" y="337"/>
                      <a:pt x="348" y="338"/>
                      <a:pt x="348" y="339"/>
                    </a:cubicBezTo>
                    <a:cubicBezTo>
                      <a:pt x="349" y="339"/>
                      <a:pt x="350" y="339"/>
                      <a:pt x="352" y="339"/>
                    </a:cubicBezTo>
                    <a:cubicBezTo>
                      <a:pt x="352" y="328"/>
                      <a:pt x="352" y="316"/>
                      <a:pt x="352" y="304"/>
                    </a:cubicBezTo>
                    <a:cubicBezTo>
                      <a:pt x="362" y="304"/>
                      <a:pt x="373" y="304"/>
                      <a:pt x="384" y="304"/>
                    </a:cubicBezTo>
                    <a:cubicBezTo>
                      <a:pt x="385" y="265"/>
                      <a:pt x="387" y="226"/>
                      <a:pt x="388" y="187"/>
                    </a:cubicBezTo>
                    <a:cubicBezTo>
                      <a:pt x="384" y="186"/>
                      <a:pt x="372" y="182"/>
                      <a:pt x="382" y="177"/>
                    </a:cubicBezTo>
                    <a:cubicBezTo>
                      <a:pt x="381" y="176"/>
                      <a:pt x="380" y="175"/>
                      <a:pt x="379" y="175"/>
                    </a:cubicBezTo>
                    <a:cubicBezTo>
                      <a:pt x="379" y="168"/>
                      <a:pt x="379" y="168"/>
                      <a:pt x="383" y="164"/>
                    </a:cubicBezTo>
                    <a:cubicBezTo>
                      <a:pt x="383" y="162"/>
                      <a:pt x="383" y="159"/>
                      <a:pt x="383" y="156"/>
                    </a:cubicBezTo>
                    <a:cubicBezTo>
                      <a:pt x="385" y="156"/>
                      <a:pt x="388" y="156"/>
                      <a:pt x="390" y="156"/>
                    </a:cubicBezTo>
                    <a:cubicBezTo>
                      <a:pt x="390" y="152"/>
                      <a:pt x="390" y="149"/>
                      <a:pt x="390" y="146"/>
                    </a:cubicBezTo>
                    <a:cubicBezTo>
                      <a:pt x="390" y="145"/>
                      <a:pt x="391" y="145"/>
                      <a:pt x="391" y="144"/>
                    </a:cubicBezTo>
                    <a:cubicBezTo>
                      <a:pt x="391" y="132"/>
                      <a:pt x="391" y="120"/>
                      <a:pt x="391" y="108"/>
                    </a:cubicBezTo>
                    <a:cubicBezTo>
                      <a:pt x="391" y="107"/>
                      <a:pt x="390" y="106"/>
                      <a:pt x="390" y="105"/>
                    </a:cubicBezTo>
                    <a:cubicBezTo>
                      <a:pt x="391" y="104"/>
                      <a:pt x="392" y="103"/>
                      <a:pt x="393" y="102"/>
                    </a:cubicBezTo>
                    <a:cubicBezTo>
                      <a:pt x="393" y="93"/>
                      <a:pt x="393" y="84"/>
                      <a:pt x="393" y="75"/>
                    </a:cubicBezTo>
                    <a:cubicBezTo>
                      <a:pt x="393" y="75"/>
                      <a:pt x="394" y="74"/>
                      <a:pt x="394" y="73"/>
                    </a:cubicBezTo>
                    <a:cubicBezTo>
                      <a:pt x="394" y="65"/>
                      <a:pt x="394" y="56"/>
                      <a:pt x="394" y="47"/>
                    </a:cubicBezTo>
                    <a:cubicBezTo>
                      <a:pt x="394" y="47"/>
                      <a:pt x="395" y="46"/>
                      <a:pt x="395" y="46"/>
                    </a:cubicBezTo>
                    <a:cubicBezTo>
                      <a:pt x="395" y="43"/>
                      <a:pt x="395" y="41"/>
                      <a:pt x="395" y="38"/>
                    </a:cubicBezTo>
                    <a:cubicBezTo>
                      <a:pt x="395" y="38"/>
                      <a:pt x="395" y="37"/>
                      <a:pt x="396" y="37"/>
                    </a:cubicBezTo>
                    <a:cubicBezTo>
                      <a:pt x="396" y="32"/>
                      <a:pt x="396" y="28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8"/>
                      <a:pt x="396" y="32"/>
                      <a:pt x="396" y="37"/>
                    </a:cubicBezTo>
                    <a:cubicBezTo>
                      <a:pt x="397" y="37"/>
                      <a:pt x="397" y="38"/>
                      <a:pt x="397" y="38"/>
                    </a:cubicBezTo>
                    <a:cubicBezTo>
                      <a:pt x="397" y="41"/>
                      <a:pt x="397" y="43"/>
                      <a:pt x="397" y="46"/>
                    </a:cubicBezTo>
                    <a:cubicBezTo>
                      <a:pt x="398" y="46"/>
                      <a:pt x="398" y="47"/>
                      <a:pt x="398" y="47"/>
                    </a:cubicBezTo>
                    <a:cubicBezTo>
                      <a:pt x="398" y="56"/>
                      <a:pt x="398" y="65"/>
                      <a:pt x="398" y="73"/>
                    </a:cubicBezTo>
                    <a:cubicBezTo>
                      <a:pt x="399" y="74"/>
                      <a:pt x="399" y="74"/>
                      <a:pt x="399" y="75"/>
                    </a:cubicBezTo>
                    <a:cubicBezTo>
                      <a:pt x="399" y="84"/>
                      <a:pt x="399" y="93"/>
                      <a:pt x="399" y="102"/>
                    </a:cubicBezTo>
                    <a:cubicBezTo>
                      <a:pt x="400" y="103"/>
                      <a:pt x="401" y="104"/>
                      <a:pt x="402" y="105"/>
                    </a:cubicBezTo>
                    <a:cubicBezTo>
                      <a:pt x="402" y="106"/>
                      <a:pt x="401" y="107"/>
                      <a:pt x="401" y="108"/>
                    </a:cubicBezTo>
                    <a:cubicBezTo>
                      <a:pt x="401" y="120"/>
                      <a:pt x="401" y="132"/>
                      <a:pt x="401" y="144"/>
                    </a:cubicBezTo>
                    <a:cubicBezTo>
                      <a:pt x="401" y="145"/>
                      <a:pt x="402" y="145"/>
                      <a:pt x="402" y="146"/>
                    </a:cubicBezTo>
                    <a:cubicBezTo>
                      <a:pt x="402" y="149"/>
                      <a:pt x="402" y="152"/>
                      <a:pt x="402" y="156"/>
                    </a:cubicBezTo>
                    <a:cubicBezTo>
                      <a:pt x="405" y="156"/>
                      <a:pt x="407" y="156"/>
                      <a:pt x="409" y="156"/>
                    </a:cubicBezTo>
                    <a:cubicBezTo>
                      <a:pt x="409" y="159"/>
                      <a:pt x="409" y="162"/>
                      <a:pt x="409" y="164"/>
                    </a:cubicBezTo>
                    <a:cubicBezTo>
                      <a:pt x="414" y="168"/>
                      <a:pt x="413" y="169"/>
                      <a:pt x="413" y="175"/>
                    </a:cubicBezTo>
                    <a:cubicBezTo>
                      <a:pt x="412" y="175"/>
                      <a:pt x="411" y="176"/>
                      <a:pt x="410" y="177"/>
                    </a:cubicBezTo>
                    <a:cubicBezTo>
                      <a:pt x="421" y="181"/>
                      <a:pt x="409" y="187"/>
                      <a:pt x="404" y="187"/>
                    </a:cubicBezTo>
                    <a:cubicBezTo>
                      <a:pt x="407" y="254"/>
                      <a:pt x="409" y="320"/>
                      <a:pt x="412" y="387"/>
                    </a:cubicBezTo>
                    <a:cubicBezTo>
                      <a:pt x="414" y="387"/>
                      <a:pt x="415" y="387"/>
                      <a:pt x="417" y="387"/>
                    </a:cubicBezTo>
                    <a:cubicBezTo>
                      <a:pt x="417" y="383"/>
                      <a:pt x="417" y="379"/>
                      <a:pt x="417" y="375"/>
                    </a:cubicBezTo>
                    <a:cubicBezTo>
                      <a:pt x="423" y="375"/>
                      <a:pt x="430" y="375"/>
                      <a:pt x="436" y="375"/>
                    </a:cubicBezTo>
                    <a:cubicBezTo>
                      <a:pt x="436" y="380"/>
                      <a:pt x="436" y="384"/>
                      <a:pt x="436" y="389"/>
                    </a:cubicBezTo>
                    <a:cubicBezTo>
                      <a:pt x="437" y="389"/>
                      <a:pt x="438" y="389"/>
                      <a:pt x="439" y="389"/>
                    </a:cubicBezTo>
                    <a:cubicBezTo>
                      <a:pt x="439" y="382"/>
                      <a:pt x="439" y="376"/>
                      <a:pt x="439" y="369"/>
                    </a:cubicBezTo>
                    <a:cubicBezTo>
                      <a:pt x="440" y="369"/>
                      <a:pt x="441" y="369"/>
                      <a:pt x="442" y="369"/>
                    </a:cubicBezTo>
                    <a:cubicBezTo>
                      <a:pt x="442" y="376"/>
                      <a:pt x="442" y="382"/>
                      <a:pt x="442" y="388"/>
                    </a:cubicBezTo>
                    <a:cubicBezTo>
                      <a:pt x="443" y="388"/>
                      <a:pt x="444" y="388"/>
                      <a:pt x="445" y="388"/>
                    </a:cubicBezTo>
                    <a:cubicBezTo>
                      <a:pt x="445" y="385"/>
                      <a:pt x="445" y="381"/>
                      <a:pt x="445" y="378"/>
                    </a:cubicBezTo>
                    <a:cubicBezTo>
                      <a:pt x="445" y="378"/>
                      <a:pt x="446" y="378"/>
                      <a:pt x="446" y="378"/>
                    </a:cubicBezTo>
                    <a:cubicBezTo>
                      <a:pt x="446" y="381"/>
                      <a:pt x="446" y="384"/>
                      <a:pt x="446" y="388"/>
                    </a:cubicBezTo>
                    <a:cubicBezTo>
                      <a:pt x="450" y="388"/>
                      <a:pt x="454" y="388"/>
                      <a:pt x="458" y="387"/>
                    </a:cubicBezTo>
                    <a:cubicBezTo>
                      <a:pt x="458" y="384"/>
                      <a:pt x="458" y="380"/>
                      <a:pt x="458" y="376"/>
                    </a:cubicBezTo>
                    <a:cubicBezTo>
                      <a:pt x="460" y="376"/>
                      <a:pt x="463" y="376"/>
                      <a:pt x="465" y="376"/>
                    </a:cubicBezTo>
                    <a:cubicBezTo>
                      <a:pt x="465" y="375"/>
                      <a:pt x="465" y="374"/>
                      <a:pt x="465" y="373"/>
                    </a:cubicBezTo>
                    <a:cubicBezTo>
                      <a:pt x="468" y="373"/>
                      <a:pt x="471" y="373"/>
                      <a:pt x="473" y="373"/>
                    </a:cubicBezTo>
                    <a:cubicBezTo>
                      <a:pt x="473" y="374"/>
                      <a:pt x="473" y="374"/>
                      <a:pt x="473" y="375"/>
                    </a:cubicBezTo>
                    <a:cubicBezTo>
                      <a:pt x="475" y="375"/>
                      <a:pt x="477" y="375"/>
                      <a:pt x="479" y="375"/>
                    </a:cubicBezTo>
                    <a:cubicBezTo>
                      <a:pt x="479" y="374"/>
                      <a:pt x="479" y="374"/>
                      <a:pt x="479" y="373"/>
                    </a:cubicBezTo>
                    <a:cubicBezTo>
                      <a:pt x="497" y="373"/>
                      <a:pt x="515" y="373"/>
                      <a:pt x="533" y="373"/>
                    </a:cubicBezTo>
                    <a:cubicBezTo>
                      <a:pt x="533" y="372"/>
                      <a:pt x="533" y="371"/>
                      <a:pt x="533" y="370"/>
                    </a:cubicBezTo>
                    <a:cubicBezTo>
                      <a:pt x="534" y="370"/>
                      <a:pt x="536" y="370"/>
                      <a:pt x="537" y="370"/>
                    </a:cubicBezTo>
                    <a:cubicBezTo>
                      <a:pt x="537" y="371"/>
                      <a:pt x="537" y="372"/>
                      <a:pt x="537" y="373"/>
                    </a:cubicBezTo>
                    <a:cubicBezTo>
                      <a:pt x="538" y="373"/>
                      <a:pt x="540" y="373"/>
                      <a:pt x="541" y="373"/>
                    </a:cubicBezTo>
                    <a:cubicBezTo>
                      <a:pt x="541" y="374"/>
                      <a:pt x="541" y="376"/>
                      <a:pt x="541" y="377"/>
                    </a:cubicBezTo>
                    <a:cubicBezTo>
                      <a:pt x="542" y="377"/>
                      <a:pt x="543" y="377"/>
                      <a:pt x="544" y="377"/>
                    </a:cubicBezTo>
                    <a:cubicBezTo>
                      <a:pt x="544" y="377"/>
                      <a:pt x="544" y="376"/>
                      <a:pt x="544" y="375"/>
                    </a:cubicBezTo>
                    <a:cubicBezTo>
                      <a:pt x="545" y="375"/>
                      <a:pt x="546" y="375"/>
                      <a:pt x="547" y="375"/>
                    </a:cubicBezTo>
                    <a:cubicBezTo>
                      <a:pt x="547" y="376"/>
                      <a:pt x="547" y="377"/>
                      <a:pt x="547" y="377"/>
                    </a:cubicBezTo>
                    <a:cubicBezTo>
                      <a:pt x="550" y="377"/>
                      <a:pt x="553" y="377"/>
                      <a:pt x="556" y="377"/>
                    </a:cubicBezTo>
                    <a:cubicBezTo>
                      <a:pt x="556" y="376"/>
                      <a:pt x="556" y="375"/>
                      <a:pt x="556" y="374"/>
                    </a:cubicBezTo>
                    <a:cubicBezTo>
                      <a:pt x="558" y="374"/>
                      <a:pt x="560" y="374"/>
                      <a:pt x="562" y="374"/>
                    </a:cubicBezTo>
                    <a:cubicBezTo>
                      <a:pt x="562" y="379"/>
                      <a:pt x="562" y="385"/>
                      <a:pt x="562" y="390"/>
                    </a:cubicBezTo>
                    <a:cubicBezTo>
                      <a:pt x="563" y="390"/>
                      <a:pt x="563" y="390"/>
                      <a:pt x="564" y="390"/>
                    </a:cubicBezTo>
                    <a:cubicBezTo>
                      <a:pt x="564" y="389"/>
                      <a:pt x="564" y="387"/>
                      <a:pt x="564" y="386"/>
                    </a:cubicBezTo>
                    <a:cubicBezTo>
                      <a:pt x="565" y="386"/>
                      <a:pt x="567" y="386"/>
                      <a:pt x="568" y="386"/>
                    </a:cubicBezTo>
                    <a:cubicBezTo>
                      <a:pt x="568" y="387"/>
                      <a:pt x="568" y="389"/>
                      <a:pt x="568" y="390"/>
                    </a:cubicBezTo>
                    <a:cubicBezTo>
                      <a:pt x="571" y="390"/>
                      <a:pt x="575" y="390"/>
                      <a:pt x="578" y="390"/>
                    </a:cubicBezTo>
                    <a:cubicBezTo>
                      <a:pt x="578" y="382"/>
                      <a:pt x="578" y="382"/>
                      <a:pt x="578" y="382"/>
                    </a:cubicBezTo>
                    <a:cubicBezTo>
                      <a:pt x="588" y="379"/>
                      <a:pt x="588" y="379"/>
                      <a:pt x="588" y="379"/>
                    </a:cubicBezTo>
                    <a:cubicBezTo>
                      <a:pt x="588" y="374"/>
                      <a:pt x="589" y="368"/>
                      <a:pt x="589" y="362"/>
                    </a:cubicBezTo>
                    <a:cubicBezTo>
                      <a:pt x="590" y="362"/>
                      <a:pt x="591" y="362"/>
                      <a:pt x="592" y="362"/>
                    </a:cubicBezTo>
                    <a:cubicBezTo>
                      <a:pt x="592" y="368"/>
                      <a:pt x="593" y="374"/>
                      <a:pt x="593" y="379"/>
                    </a:cubicBezTo>
                    <a:cubicBezTo>
                      <a:pt x="594" y="379"/>
                      <a:pt x="596" y="379"/>
                      <a:pt x="597" y="379"/>
                    </a:cubicBezTo>
                    <a:cubicBezTo>
                      <a:pt x="597" y="374"/>
                      <a:pt x="597" y="368"/>
                      <a:pt x="598" y="362"/>
                    </a:cubicBezTo>
                    <a:cubicBezTo>
                      <a:pt x="599" y="362"/>
                      <a:pt x="600" y="362"/>
                      <a:pt x="601" y="362"/>
                    </a:cubicBezTo>
                    <a:cubicBezTo>
                      <a:pt x="601" y="367"/>
                      <a:pt x="602" y="372"/>
                      <a:pt x="602" y="377"/>
                    </a:cubicBezTo>
                    <a:cubicBezTo>
                      <a:pt x="603" y="377"/>
                      <a:pt x="604" y="377"/>
                      <a:pt x="606" y="377"/>
                    </a:cubicBezTo>
                    <a:cubicBezTo>
                      <a:pt x="606" y="378"/>
                      <a:pt x="606" y="378"/>
                      <a:pt x="606" y="379"/>
                    </a:cubicBezTo>
                    <a:cubicBezTo>
                      <a:pt x="607" y="379"/>
                      <a:pt x="609" y="379"/>
                      <a:pt x="610" y="379"/>
                    </a:cubicBezTo>
                    <a:cubicBezTo>
                      <a:pt x="610" y="378"/>
                      <a:pt x="610" y="378"/>
                      <a:pt x="610" y="377"/>
                    </a:cubicBezTo>
                    <a:cubicBezTo>
                      <a:pt x="612" y="377"/>
                      <a:pt x="613" y="377"/>
                      <a:pt x="615" y="377"/>
                    </a:cubicBezTo>
                    <a:cubicBezTo>
                      <a:pt x="615" y="379"/>
                      <a:pt x="615" y="380"/>
                      <a:pt x="615" y="381"/>
                    </a:cubicBezTo>
                    <a:cubicBezTo>
                      <a:pt x="616" y="382"/>
                      <a:pt x="617" y="382"/>
                      <a:pt x="617" y="382"/>
                    </a:cubicBezTo>
                    <a:cubicBezTo>
                      <a:pt x="617" y="383"/>
                      <a:pt x="617" y="384"/>
                      <a:pt x="617" y="385"/>
                    </a:cubicBezTo>
                    <a:cubicBezTo>
                      <a:pt x="617" y="385"/>
                      <a:pt x="617" y="385"/>
                      <a:pt x="617" y="385"/>
                    </a:cubicBezTo>
                    <a:cubicBezTo>
                      <a:pt x="617" y="387"/>
                      <a:pt x="617" y="389"/>
                      <a:pt x="617" y="391"/>
                    </a:cubicBezTo>
                    <a:cubicBezTo>
                      <a:pt x="620" y="391"/>
                      <a:pt x="624" y="391"/>
                      <a:pt x="628" y="391"/>
                    </a:cubicBezTo>
                    <a:cubicBezTo>
                      <a:pt x="628" y="386"/>
                      <a:pt x="628" y="381"/>
                      <a:pt x="628" y="375"/>
                    </a:cubicBezTo>
                    <a:cubicBezTo>
                      <a:pt x="627" y="375"/>
                      <a:pt x="626" y="375"/>
                      <a:pt x="625" y="375"/>
                    </a:cubicBezTo>
                    <a:cubicBezTo>
                      <a:pt x="625" y="374"/>
                      <a:pt x="625" y="374"/>
                      <a:pt x="625" y="373"/>
                    </a:cubicBezTo>
                    <a:cubicBezTo>
                      <a:pt x="627" y="373"/>
                      <a:pt x="629" y="373"/>
                      <a:pt x="630" y="373"/>
                    </a:cubicBezTo>
                    <a:cubicBezTo>
                      <a:pt x="630" y="370"/>
                      <a:pt x="630" y="368"/>
                      <a:pt x="630" y="365"/>
                    </a:cubicBezTo>
                    <a:cubicBezTo>
                      <a:pt x="643" y="365"/>
                      <a:pt x="656" y="365"/>
                      <a:pt x="668" y="365"/>
                    </a:cubicBezTo>
                    <a:cubicBezTo>
                      <a:pt x="668" y="368"/>
                      <a:pt x="668" y="370"/>
                      <a:pt x="668" y="373"/>
                    </a:cubicBezTo>
                    <a:cubicBezTo>
                      <a:pt x="672" y="373"/>
                      <a:pt x="676" y="373"/>
                      <a:pt x="679" y="372"/>
                    </a:cubicBezTo>
                    <a:cubicBezTo>
                      <a:pt x="679" y="370"/>
                      <a:pt x="679" y="367"/>
                      <a:pt x="679" y="364"/>
                    </a:cubicBezTo>
                    <a:cubicBezTo>
                      <a:pt x="681" y="364"/>
                      <a:pt x="682" y="364"/>
                      <a:pt x="683" y="364"/>
                    </a:cubicBezTo>
                    <a:cubicBezTo>
                      <a:pt x="683" y="360"/>
                      <a:pt x="683" y="355"/>
                      <a:pt x="683" y="350"/>
                    </a:cubicBezTo>
                    <a:cubicBezTo>
                      <a:pt x="685" y="350"/>
                      <a:pt x="687" y="350"/>
                      <a:pt x="688" y="350"/>
                    </a:cubicBezTo>
                    <a:cubicBezTo>
                      <a:pt x="689" y="350"/>
                      <a:pt x="689" y="349"/>
                      <a:pt x="690" y="349"/>
                    </a:cubicBezTo>
                    <a:cubicBezTo>
                      <a:pt x="691" y="349"/>
                      <a:pt x="693" y="349"/>
                      <a:pt x="695" y="349"/>
                    </a:cubicBezTo>
                    <a:cubicBezTo>
                      <a:pt x="695" y="349"/>
                      <a:pt x="696" y="350"/>
                      <a:pt x="696" y="350"/>
                    </a:cubicBezTo>
                    <a:cubicBezTo>
                      <a:pt x="698" y="350"/>
                      <a:pt x="700" y="350"/>
                      <a:pt x="702" y="350"/>
                    </a:cubicBezTo>
                    <a:cubicBezTo>
                      <a:pt x="702" y="355"/>
                      <a:pt x="702" y="359"/>
                      <a:pt x="702" y="364"/>
                    </a:cubicBezTo>
                    <a:cubicBezTo>
                      <a:pt x="707" y="364"/>
                      <a:pt x="712" y="364"/>
                      <a:pt x="717" y="364"/>
                    </a:cubicBezTo>
                    <a:cubicBezTo>
                      <a:pt x="717" y="362"/>
                      <a:pt x="717" y="360"/>
                      <a:pt x="717" y="358"/>
                    </a:cubicBezTo>
                    <a:cubicBezTo>
                      <a:pt x="718" y="358"/>
                      <a:pt x="718" y="358"/>
                      <a:pt x="719" y="358"/>
                    </a:cubicBezTo>
                    <a:cubicBezTo>
                      <a:pt x="719" y="360"/>
                      <a:pt x="719" y="362"/>
                      <a:pt x="719" y="364"/>
                    </a:cubicBezTo>
                    <a:cubicBezTo>
                      <a:pt x="725" y="364"/>
                      <a:pt x="725" y="364"/>
                      <a:pt x="725" y="364"/>
                    </a:cubicBezTo>
                    <a:cubicBezTo>
                      <a:pt x="725" y="300"/>
                      <a:pt x="725" y="300"/>
                      <a:pt x="725" y="300"/>
                    </a:cubicBezTo>
                    <a:cubicBezTo>
                      <a:pt x="744" y="300"/>
                      <a:pt x="744" y="300"/>
                      <a:pt x="744" y="300"/>
                    </a:cubicBezTo>
                    <a:cubicBezTo>
                      <a:pt x="744" y="295"/>
                      <a:pt x="744" y="295"/>
                      <a:pt x="744" y="295"/>
                    </a:cubicBezTo>
                    <a:cubicBezTo>
                      <a:pt x="747" y="295"/>
                      <a:pt x="747" y="295"/>
                      <a:pt x="747" y="295"/>
                    </a:cubicBezTo>
                    <a:cubicBezTo>
                      <a:pt x="747" y="298"/>
                      <a:pt x="747" y="298"/>
                      <a:pt x="747" y="298"/>
                    </a:cubicBezTo>
                    <a:cubicBezTo>
                      <a:pt x="756" y="298"/>
                      <a:pt x="756" y="298"/>
                      <a:pt x="756" y="298"/>
                    </a:cubicBezTo>
                    <a:cubicBezTo>
                      <a:pt x="756" y="295"/>
                      <a:pt x="756" y="295"/>
                      <a:pt x="756" y="295"/>
                    </a:cubicBezTo>
                    <a:cubicBezTo>
                      <a:pt x="758" y="295"/>
                      <a:pt x="758" y="295"/>
                      <a:pt x="758" y="295"/>
                    </a:cubicBezTo>
                    <a:cubicBezTo>
                      <a:pt x="758" y="302"/>
                      <a:pt x="758" y="302"/>
                      <a:pt x="758" y="302"/>
                    </a:cubicBezTo>
                    <a:cubicBezTo>
                      <a:pt x="761" y="302"/>
                      <a:pt x="761" y="302"/>
                      <a:pt x="761" y="302"/>
                    </a:cubicBezTo>
                    <a:cubicBezTo>
                      <a:pt x="761" y="308"/>
                      <a:pt x="761" y="308"/>
                      <a:pt x="761" y="308"/>
                    </a:cubicBezTo>
                    <a:cubicBezTo>
                      <a:pt x="772" y="308"/>
                      <a:pt x="772" y="308"/>
                      <a:pt x="772" y="308"/>
                    </a:cubicBezTo>
                    <a:cubicBezTo>
                      <a:pt x="772" y="323"/>
                      <a:pt x="772" y="323"/>
                      <a:pt x="772" y="323"/>
                    </a:cubicBezTo>
                    <a:cubicBezTo>
                      <a:pt x="773" y="323"/>
                      <a:pt x="773" y="323"/>
                      <a:pt x="773" y="323"/>
                    </a:cubicBezTo>
                    <a:cubicBezTo>
                      <a:pt x="773" y="313"/>
                      <a:pt x="773" y="313"/>
                      <a:pt x="773" y="313"/>
                    </a:cubicBezTo>
                    <a:cubicBezTo>
                      <a:pt x="778" y="313"/>
                      <a:pt x="778" y="313"/>
                      <a:pt x="778" y="313"/>
                    </a:cubicBezTo>
                    <a:cubicBezTo>
                      <a:pt x="778" y="330"/>
                      <a:pt x="778" y="330"/>
                      <a:pt x="778" y="330"/>
                    </a:cubicBezTo>
                    <a:cubicBezTo>
                      <a:pt x="793" y="330"/>
                      <a:pt x="793" y="330"/>
                      <a:pt x="793" y="330"/>
                    </a:cubicBezTo>
                    <a:cubicBezTo>
                      <a:pt x="793" y="324"/>
                      <a:pt x="793" y="324"/>
                      <a:pt x="793" y="324"/>
                    </a:cubicBezTo>
                    <a:cubicBezTo>
                      <a:pt x="799" y="324"/>
                      <a:pt x="799" y="324"/>
                      <a:pt x="799" y="324"/>
                    </a:cubicBezTo>
                    <a:cubicBezTo>
                      <a:pt x="799" y="332"/>
                      <a:pt x="799" y="332"/>
                      <a:pt x="799" y="332"/>
                    </a:cubicBezTo>
                    <a:cubicBezTo>
                      <a:pt x="801" y="332"/>
                      <a:pt x="801" y="332"/>
                      <a:pt x="801" y="332"/>
                    </a:cubicBezTo>
                    <a:cubicBezTo>
                      <a:pt x="801" y="324"/>
                      <a:pt x="801" y="324"/>
                      <a:pt x="801" y="324"/>
                    </a:cubicBezTo>
                    <a:cubicBezTo>
                      <a:pt x="808" y="324"/>
                      <a:pt x="808" y="324"/>
                      <a:pt x="808" y="324"/>
                    </a:cubicBezTo>
                    <a:cubicBezTo>
                      <a:pt x="808" y="306"/>
                      <a:pt x="808" y="306"/>
                      <a:pt x="808" y="306"/>
                    </a:cubicBezTo>
                    <a:cubicBezTo>
                      <a:pt x="812" y="306"/>
                      <a:pt x="812" y="306"/>
                      <a:pt x="812" y="306"/>
                    </a:cubicBezTo>
                    <a:cubicBezTo>
                      <a:pt x="817" y="286"/>
                      <a:pt x="817" y="286"/>
                      <a:pt x="817" y="286"/>
                    </a:cubicBezTo>
                    <a:cubicBezTo>
                      <a:pt x="822" y="286"/>
                      <a:pt x="822" y="286"/>
                      <a:pt x="822" y="286"/>
                    </a:cubicBezTo>
                    <a:cubicBezTo>
                      <a:pt x="828" y="306"/>
                      <a:pt x="828" y="306"/>
                      <a:pt x="828" y="306"/>
                    </a:cubicBezTo>
                    <a:cubicBezTo>
                      <a:pt x="832" y="306"/>
                      <a:pt x="832" y="306"/>
                      <a:pt x="832" y="306"/>
                    </a:cubicBezTo>
                    <a:cubicBezTo>
                      <a:pt x="832" y="336"/>
                      <a:pt x="832" y="336"/>
                      <a:pt x="832" y="336"/>
                    </a:cubicBezTo>
                    <a:cubicBezTo>
                      <a:pt x="835" y="336"/>
                      <a:pt x="835" y="336"/>
                      <a:pt x="835" y="336"/>
                    </a:cubicBezTo>
                    <a:cubicBezTo>
                      <a:pt x="835" y="357"/>
                      <a:pt x="835" y="357"/>
                      <a:pt x="835" y="357"/>
                    </a:cubicBezTo>
                    <a:cubicBezTo>
                      <a:pt x="837" y="357"/>
                      <a:pt x="837" y="357"/>
                      <a:pt x="837" y="357"/>
                    </a:cubicBezTo>
                    <a:cubicBezTo>
                      <a:pt x="837" y="350"/>
                      <a:pt x="837" y="350"/>
                      <a:pt x="837" y="350"/>
                    </a:cubicBezTo>
                    <a:cubicBezTo>
                      <a:pt x="840" y="355"/>
                      <a:pt x="840" y="355"/>
                      <a:pt x="840" y="355"/>
                    </a:cubicBezTo>
                    <a:cubicBezTo>
                      <a:pt x="843" y="355"/>
                      <a:pt x="843" y="355"/>
                      <a:pt x="843" y="355"/>
                    </a:cubicBezTo>
                    <a:cubicBezTo>
                      <a:pt x="843" y="315"/>
                      <a:pt x="843" y="315"/>
                      <a:pt x="843" y="315"/>
                    </a:cubicBezTo>
                    <a:cubicBezTo>
                      <a:pt x="857" y="315"/>
                      <a:pt x="857" y="315"/>
                      <a:pt x="857" y="315"/>
                    </a:cubicBezTo>
                    <a:cubicBezTo>
                      <a:pt x="863" y="322"/>
                      <a:pt x="863" y="322"/>
                      <a:pt x="863" y="322"/>
                    </a:cubicBezTo>
                    <a:cubicBezTo>
                      <a:pt x="863" y="315"/>
                      <a:pt x="863" y="315"/>
                      <a:pt x="863" y="315"/>
                    </a:cubicBezTo>
                    <a:cubicBezTo>
                      <a:pt x="864" y="315"/>
                      <a:pt x="864" y="315"/>
                      <a:pt x="864" y="315"/>
                    </a:cubicBezTo>
                    <a:cubicBezTo>
                      <a:pt x="864" y="314"/>
                      <a:pt x="864" y="314"/>
                      <a:pt x="864" y="314"/>
                    </a:cubicBezTo>
                    <a:cubicBezTo>
                      <a:pt x="869" y="314"/>
                      <a:pt x="869" y="314"/>
                      <a:pt x="869" y="314"/>
                    </a:cubicBezTo>
                    <a:cubicBezTo>
                      <a:pt x="869" y="303"/>
                      <a:pt x="869" y="303"/>
                      <a:pt x="869" y="303"/>
                    </a:cubicBezTo>
                    <a:cubicBezTo>
                      <a:pt x="872" y="303"/>
                      <a:pt x="872" y="303"/>
                      <a:pt x="872" y="303"/>
                    </a:cubicBezTo>
                    <a:cubicBezTo>
                      <a:pt x="872" y="297"/>
                      <a:pt x="872" y="297"/>
                      <a:pt x="872" y="297"/>
                    </a:cubicBezTo>
                    <a:cubicBezTo>
                      <a:pt x="873" y="297"/>
                      <a:pt x="873" y="297"/>
                      <a:pt x="873" y="297"/>
                    </a:cubicBezTo>
                    <a:cubicBezTo>
                      <a:pt x="873" y="286"/>
                      <a:pt x="873" y="286"/>
                      <a:pt x="873" y="286"/>
                    </a:cubicBezTo>
                    <a:cubicBezTo>
                      <a:pt x="881" y="286"/>
                      <a:pt x="881" y="286"/>
                      <a:pt x="881" y="286"/>
                    </a:cubicBezTo>
                    <a:cubicBezTo>
                      <a:pt x="881" y="272"/>
                      <a:pt x="881" y="272"/>
                      <a:pt x="881" y="272"/>
                    </a:cubicBezTo>
                    <a:cubicBezTo>
                      <a:pt x="885" y="272"/>
                      <a:pt x="885" y="272"/>
                      <a:pt x="885" y="272"/>
                    </a:cubicBezTo>
                    <a:cubicBezTo>
                      <a:pt x="885" y="269"/>
                      <a:pt x="885" y="269"/>
                      <a:pt x="885" y="269"/>
                    </a:cubicBezTo>
                    <a:cubicBezTo>
                      <a:pt x="888" y="269"/>
                      <a:pt x="888" y="269"/>
                      <a:pt x="888" y="269"/>
                    </a:cubicBezTo>
                    <a:cubicBezTo>
                      <a:pt x="888" y="255"/>
                      <a:pt x="888" y="255"/>
                      <a:pt x="888" y="255"/>
                    </a:cubicBezTo>
                    <a:cubicBezTo>
                      <a:pt x="890" y="255"/>
                      <a:pt x="890" y="255"/>
                      <a:pt x="890" y="255"/>
                    </a:cubicBezTo>
                    <a:cubicBezTo>
                      <a:pt x="890" y="251"/>
                      <a:pt x="890" y="251"/>
                      <a:pt x="890" y="251"/>
                    </a:cubicBezTo>
                    <a:cubicBezTo>
                      <a:pt x="893" y="251"/>
                      <a:pt x="893" y="251"/>
                      <a:pt x="893" y="251"/>
                    </a:cubicBezTo>
                    <a:cubicBezTo>
                      <a:pt x="893" y="237"/>
                      <a:pt x="893" y="237"/>
                      <a:pt x="893" y="237"/>
                    </a:cubicBezTo>
                    <a:cubicBezTo>
                      <a:pt x="906" y="237"/>
                      <a:pt x="906" y="237"/>
                      <a:pt x="906" y="237"/>
                    </a:cubicBezTo>
                    <a:cubicBezTo>
                      <a:pt x="906" y="231"/>
                      <a:pt x="906" y="231"/>
                      <a:pt x="906" y="231"/>
                    </a:cubicBezTo>
                    <a:cubicBezTo>
                      <a:pt x="921" y="231"/>
                      <a:pt x="921" y="231"/>
                      <a:pt x="921" y="231"/>
                    </a:cubicBezTo>
                    <a:cubicBezTo>
                      <a:pt x="921" y="227"/>
                      <a:pt x="921" y="227"/>
                      <a:pt x="921" y="227"/>
                    </a:cubicBezTo>
                    <a:cubicBezTo>
                      <a:pt x="930" y="227"/>
                      <a:pt x="930" y="227"/>
                      <a:pt x="930" y="227"/>
                    </a:cubicBezTo>
                    <a:cubicBezTo>
                      <a:pt x="930" y="231"/>
                      <a:pt x="930" y="231"/>
                      <a:pt x="930" y="231"/>
                    </a:cubicBezTo>
                    <a:cubicBezTo>
                      <a:pt x="932" y="231"/>
                      <a:pt x="932" y="231"/>
                      <a:pt x="932" y="231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7" y="229"/>
                      <a:pt x="937" y="229"/>
                      <a:pt x="937" y="229"/>
                    </a:cubicBezTo>
                    <a:cubicBezTo>
                      <a:pt x="937" y="231"/>
                      <a:pt x="937" y="231"/>
                      <a:pt x="937" y="231"/>
                    </a:cubicBezTo>
                    <a:cubicBezTo>
                      <a:pt x="940" y="231"/>
                      <a:pt x="940" y="231"/>
                      <a:pt x="940" y="231"/>
                    </a:cubicBezTo>
                    <a:cubicBezTo>
                      <a:pt x="940" y="227"/>
                      <a:pt x="940" y="227"/>
                      <a:pt x="940" y="227"/>
                    </a:cubicBezTo>
                    <a:cubicBezTo>
                      <a:pt x="947" y="227"/>
                      <a:pt x="947" y="227"/>
                      <a:pt x="947" y="227"/>
                    </a:cubicBezTo>
                    <a:cubicBezTo>
                      <a:pt x="947" y="231"/>
                      <a:pt x="947" y="231"/>
                      <a:pt x="947" y="231"/>
                    </a:cubicBezTo>
                    <a:cubicBezTo>
                      <a:pt x="958" y="231"/>
                      <a:pt x="958" y="231"/>
                      <a:pt x="958" y="231"/>
                    </a:cubicBezTo>
                    <a:cubicBezTo>
                      <a:pt x="958" y="238"/>
                      <a:pt x="958" y="238"/>
                      <a:pt x="958" y="238"/>
                    </a:cubicBezTo>
                    <a:cubicBezTo>
                      <a:pt x="965" y="238"/>
                      <a:pt x="965" y="238"/>
                      <a:pt x="965" y="238"/>
                    </a:cubicBezTo>
                    <a:cubicBezTo>
                      <a:pt x="965" y="276"/>
                      <a:pt x="965" y="276"/>
                      <a:pt x="965" y="276"/>
                    </a:cubicBezTo>
                    <a:cubicBezTo>
                      <a:pt x="968" y="276"/>
                      <a:pt x="968" y="276"/>
                      <a:pt x="968" y="276"/>
                    </a:cubicBezTo>
                    <a:cubicBezTo>
                      <a:pt x="968" y="261"/>
                      <a:pt x="968" y="261"/>
                      <a:pt x="968" y="261"/>
                    </a:cubicBezTo>
                    <a:cubicBezTo>
                      <a:pt x="987" y="261"/>
                      <a:pt x="987" y="261"/>
                      <a:pt x="987" y="261"/>
                    </a:cubicBezTo>
                    <a:cubicBezTo>
                      <a:pt x="987" y="276"/>
                      <a:pt x="987" y="276"/>
                      <a:pt x="987" y="276"/>
                    </a:cubicBezTo>
                    <a:cubicBezTo>
                      <a:pt x="989" y="276"/>
                      <a:pt x="989" y="276"/>
                      <a:pt x="989" y="276"/>
                    </a:cubicBezTo>
                    <a:cubicBezTo>
                      <a:pt x="989" y="316"/>
                      <a:pt x="989" y="316"/>
                      <a:pt x="989" y="316"/>
                    </a:cubicBezTo>
                    <a:cubicBezTo>
                      <a:pt x="992" y="315"/>
                      <a:pt x="992" y="315"/>
                      <a:pt x="992" y="315"/>
                    </a:cubicBezTo>
                    <a:cubicBezTo>
                      <a:pt x="993" y="283"/>
                      <a:pt x="993" y="283"/>
                      <a:pt x="993" y="283"/>
                    </a:cubicBezTo>
                    <a:cubicBezTo>
                      <a:pt x="994" y="315"/>
                      <a:pt x="994" y="315"/>
                      <a:pt x="994" y="315"/>
                    </a:cubicBezTo>
                    <a:cubicBezTo>
                      <a:pt x="997" y="316"/>
                      <a:pt x="997" y="316"/>
                      <a:pt x="997" y="316"/>
                    </a:cubicBezTo>
                    <a:cubicBezTo>
                      <a:pt x="1000" y="335"/>
                      <a:pt x="1000" y="335"/>
                      <a:pt x="1000" y="335"/>
                    </a:cubicBezTo>
                    <a:cubicBezTo>
                      <a:pt x="1008" y="340"/>
                      <a:pt x="1008" y="340"/>
                      <a:pt x="1008" y="340"/>
                    </a:cubicBezTo>
                    <a:cubicBezTo>
                      <a:pt x="1008" y="332"/>
                      <a:pt x="1008" y="332"/>
                      <a:pt x="1008" y="332"/>
                    </a:cubicBezTo>
                    <a:cubicBezTo>
                      <a:pt x="1011" y="332"/>
                      <a:pt x="1011" y="332"/>
                      <a:pt x="1011" y="332"/>
                    </a:cubicBezTo>
                    <a:cubicBezTo>
                      <a:pt x="1011" y="327"/>
                      <a:pt x="1011" y="327"/>
                      <a:pt x="1011" y="327"/>
                    </a:cubicBezTo>
                    <a:cubicBezTo>
                      <a:pt x="1035" y="327"/>
                      <a:pt x="1035" y="327"/>
                      <a:pt x="1035" y="327"/>
                    </a:cubicBezTo>
                    <a:cubicBezTo>
                      <a:pt x="1035" y="329"/>
                      <a:pt x="1035" y="329"/>
                      <a:pt x="1035" y="329"/>
                    </a:cubicBezTo>
                    <a:cubicBezTo>
                      <a:pt x="1038" y="329"/>
                      <a:pt x="1038" y="329"/>
                      <a:pt x="1038" y="329"/>
                    </a:cubicBezTo>
                    <a:cubicBezTo>
                      <a:pt x="1038" y="323"/>
                      <a:pt x="1038" y="323"/>
                      <a:pt x="1038" y="323"/>
                    </a:cubicBezTo>
                    <a:cubicBezTo>
                      <a:pt x="1042" y="323"/>
                      <a:pt x="1042" y="323"/>
                      <a:pt x="1042" y="323"/>
                    </a:cubicBezTo>
                    <a:cubicBezTo>
                      <a:pt x="1042" y="330"/>
                      <a:pt x="1042" y="330"/>
                      <a:pt x="1042" y="330"/>
                    </a:cubicBezTo>
                    <a:cubicBezTo>
                      <a:pt x="1044" y="330"/>
                      <a:pt x="1044" y="330"/>
                      <a:pt x="1044" y="330"/>
                    </a:cubicBezTo>
                    <a:cubicBezTo>
                      <a:pt x="1044" y="322"/>
                      <a:pt x="1044" y="322"/>
                      <a:pt x="1044" y="322"/>
                    </a:cubicBezTo>
                    <a:cubicBezTo>
                      <a:pt x="1049" y="322"/>
                      <a:pt x="1049" y="322"/>
                      <a:pt x="1049" y="322"/>
                    </a:cubicBezTo>
                    <a:cubicBezTo>
                      <a:pt x="1049" y="318"/>
                      <a:pt x="1049" y="318"/>
                      <a:pt x="1049" y="318"/>
                    </a:cubicBezTo>
                    <a:cubicBezTo>
                      <a:pt x="1058" y="318"/>
                      <a:pt x="1058" y="318"/>
                      <a:pt x="1058" y="318"/>
                    </a:cubicBezTo>
                    <a:cubicBezTo>
                      <a:pt x="1058" y="308"/>
                      <a:pt x="1058" y="308"/>
                      <a:pt x="1058" y="308"/>
                    </a:cubicBezTo>
                    <a:cubicBezTo>
                      <a:pt x="1061" y="307"/>
                      <a:pt x="1061" y="307"/>
                      <a:pt x="1061" y="307"/>
                    </a:cubicBezTo>
                    <a:cubicBezTo>
                      <a:pt x="1061" y="305"/>
                      <a:pt x="1061" y="305"/>
                      <a:pt x="1061" y="305"/>
                    </a:cubicBezTo>
                    <a:cubicBezTo>
                      <a:pt x="1069" y="305"/>
                      <a:pt x="1069" y="305"/>
                      <a:pt x="1069" y="305"/>
                    </a:cubicBezTo>
                    <a:cubicBezTo>
                      <a:pt x="1069" y="299"/>
                      <a:pt x="1069" y="299"/>
                      <a:pt x="1069" y="299"/>
                    </a:cubicBezTo>
                    <a:cubicBezTo>
                      <a:pt x="1073" y="299"/>
                      <a:pt x="1073" y="299"/>
                      <a:pt x="1073" y="299"/>
                    </a:cubicBezTo>
                    <a:cubicBezTo>
                      <a:pt x="1073" y="281"/>
                      <a:pt x="1073" y="281"/>
                      <a:pt x="1073" y="281"/>
                    </a:cubicBezTo>
                    <a:cubicBezTo>
                      <a:pt x="1080" y="281"/>
                      <a:pt x="1080" y="281"/>
                      <a:pt x="1080" y="281"/>
                    </a:cubicBezTo>
                    <a:cubicBezTo>
                      <a:pt x="1080" y="279"/>
                      <a:pt x="1080" y="279"/>
                      <a:pt x="1080" y="279"/>
                    </a:cubicBezTo>
                    <a:cubicBezTo>
                      <a:pt x="1084" y="279"/>
                      <a:pt x="1084" y="279"/>
                      <a:pt x="1084" y="279"/>
                    </a:cubicBezTo>
                    <a:cubicBezTo>
                      <a:pt x="1084" y="257"/>
                      <a:pt x="1084" y="257"/>
                      <a:pt x="1084" y="257"/>
                    </a:cubicBezTo>
                    <a:cubicBezTo>
                      <a:pt x="1093" y="257"/>
                      <a:pt x="1093" y="257"/>
                      <a:pt x="1093" y="257"/>
                    </a:cubicBezTo>
                    <a:cubicBezTo>
                      <a:pt x="1093" y="248"/>
                      <a:pt x="1093" y="248"/>
                      <a:pt x="1093" y="248"/>
                    </a:cubicBezTo>
                    <a:cubicBezTo>
                      <a:pt x="1110" y="248"/>
                      <a:pt x="1110" y="248"/>
                      <a:pt x="1110" y="248"/>
                    </a:cubicBezTo>
                    <a:cubicBezTo>
                      <a:pt x="1110" y="258"/>
                      <a:pt x="1110" y="258"/>
                      <a:pt x="1110" y="258"/>
                    </a:cubicBezTo>
                    <a:cubicBezTo>
                      <a:pt x="1123" y="258"/>
                      <a:pt x="1123" y="258"/>
                      <a:pt x="1123" y="258"/>
                    </a:cubicBezTo>
                    <a:cubicBezTo>
                      <a:pt x="1123" y="280"/>
                      <a:pt x="1123" y="280"/>
                      <a:pt x="1123" y="280"/>
                    </a:cubicBezTo>
                    <a:cubicBezTo>
                      <a:pt x="1129" y="280"/>
                      <a:pt x="1129" y="280"/>
                      <a:pt x="1129" y="280"/>
                    </a:cubicBezTo>
                    <a:cubicBezTo>
                      <a:pt x="1129" y="329"/>
                      <a:pt x="1129" y="329"/>
                      <a:pt x="1129" y="329"/>
                    </a:cubicBezTo>
                    <a:cubicBezTo>
                      <a:pt x="1132" y="329"/>
                      <a:pt x="1132" y="329"/>
                      <a:pt x="1132" y="329"/>
                    </a:cubicBezTo>
                    <a:cubicBezTo>
                      <a:pt x="1136" y="316"/>
                      <a:pt x="1136" y="316"/>
                      <a:pt x="1136" y="316"/>
                    </a:cubicBezTo>
                    <a:cubicBezTo>
                      <a:pt x="1139" y="322"/>
                      <a:pt x="1139" y="322"/>
                      <a:pt x="1139" y="322"/>
                    </a:cubicBezTo>
                    <a:cubicBezTo>
                      <a:pt x="1138" y="322"/>
                      <a:pt x="1138" y="322"/>
                      <a:pt x="1138" y="322"/>
                    </a:cubicBezTo>
                    <a:cubicBezTo>
                      <a:pt x="1138" y="329"/>
                      <a:pt x="1138" y="329"/>
                      <a:pt x="1138" y="329"/>
                    </a:cubicBezTo>
                    <a:cubicBezTo>
                      <a:pt x="1142" y="329"/>
                      <a:pt x="1142" y="329"/>
                      <a:pt x="1142" y="329"/>
                    </a:cubicBezTo>
                    <a:cubicBezTo>
                      <a:pt x="1142" y="344"/>
                      <a:pt x="1142" y="344"/>
                      <a:pt x="1142" y="344"/>
                    </a:cubicBezTo>
                    <a:cubicBezTo>
                      <a:pt x="1146" y="344"/>
                      <a:pt x="1146" y="344"/>
                      <a:pt x="1146" y="344"/>
                    </a:cubicBezTo>
                    <a:cubicBezTo>
                      <a:pt x="1146" y="355"/>
                      <a:pt x="1146" y="355"/>
                      <a:pt x="1146" y="355"/>
                    </a:cubicBezTo>
                    <a:cubicBezTo>
                      <a:pt x="1153" y="355"/>
                      <a:pt x="1153" y="355"/>
                      <a:pt x="1153" y="355"/>
                    </a:cubicBezTo>
                    <a:cubicBezTo>
                      <a:pt x="1153" y="351"/>
                      <a:pt x="1153" y="351"/>
                      <a:pt x="1153" y="351"/>
                    </a:cubicBezTo>
                    <a:cubicBezTo>
                      <a:pt x="1161" y="351"/>
                      <a:pt x="1161" y="351"/>
                      <a:pt x="1161" y="351"/>
                    </a:cubicBezTo>
                    <a:cubicBezTo>
                      <a:pt x="1161" y="340"/>
                      <a:pt x="1161" y="340"/>
                      <a:pt x="1161" y="340"/>
                    </a:cubicBezTo>
                    <a:cubicBezTo>
                      <a:pt x="1180" y="340"/>
                      <a:pt x="1180" y="340"/>
                      <a:pt x="1180" y="340"/>
                    </a:cubicBezTo>
                    <a:cubicBezTo>
                      <a:pt x="1180" y="343"/>
                      <a:pt x="1180" y="343"/>
                      <a:pt x="1180" y="343"/>
                    </a:cubicBezTo>
                    <a:cubicBezTo>
                      <a:pt x="1182" y="343"/>
                      <a:pt x="1182" y="343"/>
                      <a:pt x="1182" y="343"/>
                    </a:cubicBezTo>
                    <a:cubicBezTo>
                      <a:pt x="1182" y="344"/>
                      <a:pt x="1182" y="344"/>
                      <a:pt x="1182" y="344"/>
                    </a:cubicBezTo>
                    <a:cubicBezTo>
                      <a:pt x="1183" y="344"/>
                      <a:pt x="1183" y="344"/>
                      <a:pt x="1183" y="344"/>
                    </a:cubicBezTo>
                    <a:cubicBezTo>
                      <a:pt x="1183" y="340"/>
                      <a:pt x="1183" y="340"/>
                      <a:pt x="1183" y="340"/>
                    </a:cubicBezTo>
                    <a:cubicBezTo>
                      <a:pt x="1187" y="340"/>
                      <a:pt x="1187" y="340"/>
                      <a:pt x="1187" y="340"/>
                    </a:cubicBezTo>
                    <a:cubicBezTo>
                      <a:pt x="1187" y="348"/>
                      <a:pt x="1187" y="348"/>
                      <a:pt x="1187" y="348"/>
                    </a:cubicBezTo>
                    <a:cubicBezTo>
                      <a:pt x="1190" y="348"/>
                      <a:pt x="1190" y="348"/>
                      <a:pt x="1190" y="348"/>
                    </a:cubicBezTo>
                    <a:cubicBezTo>
                      <a:pt x="1190" y="344"/>
                      <a:pt x="1190" y="344"/>
                      <a:pt x="1190" y="344"/>
                    </a:cubicBezTo>
                    <a:cubicBezTo>
                      <a:pt x="1194" y="344"/>
                      <a:pt x="1194" y="344"/>
                      <a:pt x="1194" y="344"/>
                    </a:cubicBezTo>
                    <a:cubicBezTo>
                      <a:pt x="1194" y="333"/>
                      <a:pt x="1194" y="333"/>
                      <a:pt x="1194" y="333"/>
                    </a:cubicBezTo>
                    <a:cubicBezTo>
                      <a:pt x="1209" y="333"/>
                      <a:pt x="1209" y="333"/>
                      <a:pt x="1209" y="333"/>
                    </a:cubicBezTo>
                    <a:cubicBezTo>
                      <a:pt x="1209" y="336"/>
                      <a:pt x="1209" y="336"/>
                      <a:pt x="1209" y="336"/>
                    </a:cubicBezTo>
                    <a:cubicBezTo>
                      <a:pt x="1212" y="336"/>
                      <a:pt x="1212" y="336"/>
                      <a:pt x="1212" y="336"/>
                    </a:cubicBezTo>
                    <a:cubicBezTo>
                      <a:pt x="1212" y="330"/>
                      <a:pt x="1212" y="330"/>
                      <a:pt x="1212" y="330"/>
                    </a:cubicBezTo>
                    <a:cubicBezTo>
                      <a:pt x="1220" y="330"/>
                      <a:pt x="1220" y="330"/>
                      <a:pt x="1220" y="330"/>
                    </a:cubicBezTo>
                    <a:cubicBezTo>
                      <a:pt x="1220" y="318"/>
                      <a:pt x="1220" y="318"/>
                      <a:pt x="1220" y="318"/>
                    </a:cubicBezTo>
                    <a:cubicBezTo>
                      <a:pt x="1227" y="318"/>
                      <a:pt x="1227" y="318"/>
                      <a:pt x="1227" y="318"/>
                    </a:cubicBezTo>
                    <a:cubicBezTo>
                      <a:pt x="1227" y="322"/>
                      <a:pt x="1227" y="322"/>
                      <a:pt x="1227" y="322"/>
                    </a:cubicBezTo>
                    <a:cubicBezTo>
                      <a:pt x="1231" y="322"/>
                      <a:pt x="1231" y="322"/>
                      <a:pt x="1231" y="322"/>
                    </a:cubicBezTo>
                    <a:cubicBezTo>
                      <a:pt x="1231" y="311"/>
                      <a:pt x="1231" y="311"/>
                      <a:pt x="1231" y="311"/>
                    </a:cubicBezTo>
                    <a:cubicBezTo>
                      <a:pt x="1238" y="311"/>
                      <a:pt x="1238" y="311"/>
                      <a:pt x="1238" y="311"/>
                    </a:cubicBezTo>
                    <a:cubicBezTo>
                      <a:pt x="1238" y="318"/>
                      <a:pt x="1238" y="318"/>
                      <a:pt x="1238" y="318"/>
                    </a:cubicBezTo>
                    <a:cubicBezTo>
                      <a:pt x="1249" y="318"/>
                      <a:pt x="1249" y="318"/>
                      <a:pt x="1249" y="318"/>
                    </a:cubicBezTo>
                    <a:cubicBezTo>
                      <a:pt x="1249" y="314"/>
                      <a:pt x="1249" y="314"/>
                      <a:pt x="1249" y="314"/>
                    </a:cubicBezTo>
                    <a:cubicBezTo>
                      <a:pt x="1257" y="314"/>
                      <a:pt x="1257" y="314"/>
                      <a:pt x="1257" y="314"/>
                    </a:cubicBezTo>
                    <a:cubicBezTo>
                      <a:pt x="1257" y="318"/>
                      <a:pt x="1257" y="318"/>
                      <a:pt x="1257" y="318"/>
                    </a:cubicBezTo>
                    <a:cubicBezTo>
                      <a:pt x="1260" y="318"/>
                      <a:pt x="1260" y="318"/>
                      <a:pt x="1260" y="318"/>
                    </a:cubicBezTo>
                    <a:cubicBezTo>
                      <a:pt x="1260" y="325"/>
                      <a:pt x="1260" y="325"/>
                      <a:pt x="1260" y="325"/>
                    </a:cubicBezTo>
                    <a:cubicBezTo>
                      <a:pt x="1264" y="325"/>
                      <a:pt x="1264" y="325"/>
                      <a:pt x="1264" y="325"/>
                    </a:cubicBezTo>
                    <a:cubicBezTo>
                      <a:pt x="1264" y="330"/>
                      <a:pt x="1264" y="330"/>
                      <a:pt x="1264" y="330"/>
                    </a:cubicBezTo>
                    <a:cubicBezTo>
                      <a:pt x="1286" y="330"/>
                      <a:pt x="1286" y="330"/>
                      <a:pt x="1286" y="330"/>
                    </a:cubicBezTo>
                    <a:cubicBezTo>
                      <a:pt x="1286" y="344"/>
                      <a:pt x="1286" y="344"/>
                      <a:pt x="1286" y="344"/>
                    </a:cubicBezTo>
                    <a:cubicBezTo>
                      <a:pt x="1294" y="344"/>
                      <a:pt x="1294" y="344"/>
                      <a:pt x="1294" y="344"/>
                    </a:cubicBezTo>
                    <a:cubicBezTo>
                      <a:pt x="1294" y="340"/>
                      <a:pt x="1294" y="340"/>
                      <a:pt x="1294" y="340"/>
                    </a:cubicBezTo>
                    <a:cubicBezTo>
                      <a:pt x="1316" y="340"/>
                      <a:pt x="1316" y="340"/>
                      <a:pt x="1316" y="340"/>
                    </a:cubicBezTo>
                    <a:cubicBezTo>
                      <a:pt x="1316" y="335"/>
                      <a:pt x="1316" y="335"/>
                      <a:pt x="1316" y="335"/>
                    </a:cubicBezTo>
                    <a:cubicBezTo>
                      <a:pt x="1320" y="333"/>
                      <a:pt x="1320" y="333"/>
                      <a:pt x="1320" y="333"/>
                    </a:cubicBezTo>
                    <a:cubicBezTo>
                      <a:pt x="1320" y="318"/>
                      <a:pt x="1320" y="318"/>
                      <a:pt x="1320" y="318"/>
                    </a:cubicBezTo>
                    <a:cubicBezTo>
                      <a:pt x="1327" y="318"/>
                      <a:pt x="1327" y="318"/>
                      <a:pt x="1327" y="318"/>
                    </a:cubicBezTo>
                    <a:cubicBezTo>
                      <a:pt x="1330" y="327"/>
                      <a:pt x="1330" y="327"/>
                      <a:pt x="1330" y="327"/>
                    </a:cubicBezTo>
                    <a:cubicBezTo>
                      <a:pt x="1331" y="324"/>
                      <a:pt x="1331" y="324"/>
                      <a:pt x="1331" y="324"/>
                    </a:cubicBezTo>
                    <a:cubicBezTo>
                      <a:pt x="1337" y="323"/>
                      <a:pt x="1337" y="323"/>
                      <a:pt x="1337" y="323"/>
                    </a:cubicBezTo>
                    <a:cubicBezTo>
                      <a:pt x="1336" y="282"/>
                      <a:pt x="1336" y="282"/>
                      <a:pt x="1336" y="282"/>
                    </a:cubicBezTo>
                    <a:cubicBezTo>
                      <a:pt x="1342" y="283"/>
                      <a:pt x="1342" y="283"/>
                      <a:pt x="1342" y="283"/>
                    </a:cubicBezTo>
                    <a:cubicBezTo>
                      <a:pt x="1342" y="218"/>
                      <a:pt x="1342" y="218"/>
                      <a:pt x="1342" y="218"/>
                    </a:cubicBezTo>
                    <a:cubicBezTo>
                      <a:pt x="1351" y="218"/>
                      <a:pt x="1351" y="218"/>
                      <a:pt x="1351" y="218"/>
                    </a:cubicBezTo>
                    <a:cubicBezTo>
                      <a:pt x="1351" y="165"/>
                      <a:pt x="1351" y="165"/>
                      <a:pt x="1351" y="165"/>
                    </a:cubicBezTo>
                    <a:cubicBezTo>
                      <a:pt x="1353" y="162"/>
                      <a:pt x="1353" y="162"/>
                      <a:pt x="1353" y="162"/>
                    </a:cubicBezTo>
                    <a:cubicBezTo>
                      <a:pt x="1353" y="151"/>
                      <a:pt x="1353" y="151"/>
                      <a:pt x="1353" y="151"/>
                    </a:cubicBezTo>
                    <a:cubicBezTo>
                      <a:pt x="1361" y="151"/>
                      <a:pt x="1361" y="151"/>
                      <a:pt x="1361" y="151"/>
                    </a:cubicBezTo>
                    <a:cubicBezTo>
                      <a:pt x="1380" y="114"/>
                      <a:pt x="1380" y="114"/>
                      <a:pt x="1380" y="114"/>
                    </a:cubicBezTo>
                    <a:cubicBezTo>
                      <a:pt x="1381" y="0"/>
                      <a:pt x="1381" y="0"/>
                      <a:pt x="1381" y="0"/>
                    </a:cubicBezTo>
                    <a:cubicBezTo>
                      <a:pt x="1383" y="114"/>
                      <a:pt x="1383" y="114"/>
                      <a:pt x="1383" y="114"/>
                    </a:cubicBezTo>
                    <a:cubicBezTo>
                      <a:pt x="1401" y="152"/>
                      <a:pt x="1401" y="152"/>
                      <a:pt x="1401" y="152"/>
                    </a:cubicBezTo>
                    <a:cubicBezTo>
                      <a:pt x="1409" y="152"/>
                      <a:pt x="1409" y="152"/>
                      <a:pt x="1409" y="152"/>
                    </a:cubicBezTo>
                    <a:cubicBezTo>
                      <a:pt x="1409" y="164"/>
                      <a:pt x="1409" y="164"/>
                      <a:pt x="1409" y="164"/>
                    </a:cubicBezTo>
                    <a:cubicBezTo>
                      <a:pt x="1411" y="165"/>
                      <a:pt x="1411" y="165"/>
                      <a:pt x="1411" y="165"/>
                    </a:cubicBezTo>
                    <a:cubicBezTo>
                      <a:pt x="1411" y="218"/>
                      <a:pt x="1411" y="218"/>
                      <a:pt x="1411" y="218"/>
                    </a:cubicBezTo>
                    <a:cubicBezTo>
                      <a:pt x="1418" y="218"/>
                      <a:pt x="1418" y="218"/>
                      <a:pt x="1418" y="218"/>
                    </a:cubicBezTo>
                    <a:cubicBezTo>
                      <a:pt x="1418" y="281"/>
                      <a:pt x="1418" y="281"/>
                      <a:pt x="1418" y="281"/>
                    </a:cubicBezTo>
                    <a:cubicBezTo>
                      <a:pt x="1426" y="281"/>
                      <a:pt x="1426" y="281"/>
                      <a:pt x="1426" y="281"/>
                    </a:cubicBezTo>
                    <a:cubicBezTo>
                      <a:pt x="1426" y="338"/>
                      <a:pt x="1426" y="338"/>
                      <a:pt x="1426" y="338"/>
                    </a:cubicBezTo>
                    <a:cubicBezTo>
                      <a:pt x="1439" y="337"/>
                      <a:pt x="1439" y="337"/>
                      <a:pt x="1439" y="337"/>
                    </a:cubicBezTo>
                    <a:cubicBezTo>
                      <a:pt x="1441" y="332"/>
                      <a:pt x="1441" y="332"/>
                      <a:pt x="1441" y="332"/>
                    </a:cubicBezTo>
                    <a:cubicBezTo>
                      <a:pt x="1448" y="331"/>
                      <a:pt x="1448" y="331"/>
                      <a:pt x="1448" y="331"/>
                    </a:cubicBezTo>
                    <a:cubicBezTo>
                      <a:pt x="1450" y="335"/>
                      <a:pt x="1450" y="335"/>
                      <a:pt x="1450" y="335"/>
                    </a:cubicBezTo>
                    <a:cubicBezTo>
                      <a:pt x="1460" y="335"/>
                      <a:pt x="1460" y="335"/>
                      <a:pt x="1460" y="335"/>
                    </a:cubicBezTo>
                    <a:cubicBezTo>
                      <a:pt x="1460" y="410"/>
                      <a:pt x="1460" y="410"/>
                      <a:pt x="1460" y="410"/>
                    </a:cubicBezTo>
                    <a:cubicBezTo>
                      <a:pt x="0" y="410"/>
                      <a:pt x="0" y="410"/>
                      <a:pt x="0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4" name="Freeform 8">
                <a:extLst>
                  <a:ext uri="{FF2B5EF4-FFF2-40B4-BE49-F238E27FC236}">
                    <a16:creationId xmlns:a16="http://schemas.microsoft.com/office/drawing/2014/main" id="{6A4D0DD9-923F-4AD1-B600-1A8244004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1840" y="6178968"/>
                <a:ext cx="3252129" cy="423086"/>
              </a:xfrm>
              <a:custGeom>
                <a:avLst/>
                <a:gdLst>
                  <a:gd name="T0" fmla="*/ 1427 w 1459"/>
                  <a:gd name="T1" fmla="*/ 135 h 182"/>
                  <a:gd name="T2" fmla="*/ 1413 w 1459"/>
                  <a:gd name="T3" fmla="*/ 139 h 182"/>
                  <a:gd name="T4" fmla="*/ 1361 w 1459"/>
                  <a:gd name="T5" fmla="*/ 135 h 182"/>
                  <a:gd name="T6" fmla="*/ 1268 w 1459"/>
                  <a:gd name="T7" fmla="*/ 144 h 182"/>
                  <a:gd name="T8" fmla="*/ 1257 w 1459"/>
                  <a:gd name="T9" fmla="*/ 131 h 182"/>
                  <a:gd name="T10" fmla="*/ 1255 w 1459"/>
                  <a:gd name="T11" fmla="*/ 97 h 182"/>
                  <a:gd name="T12" fmla="*/ 1238 w 1459"/>
                  <a:gd name="T13" fmla="*/ 59 h 182"/>
                  <a:gd name="T14" fmla="*/ 1231 w 1459"/>
                  <a:gd name="T15" fmla="*/ 36 h 182"/>
                  <a:gd name="T16" fmla="*/ 1227 w 1459"/>
                  <a:gd name="T17" fmla="*/ 32 h 182"/>
                  <a:gd name="T18" fmla="*/ 1221 w 1459"/>
                  <a:gd name="T19" fmla="*/ 46 h 182"/>
                  <a:gd name="T20" fmla="*/ 1202 w 1459"/>
                  <a:gd name="T21" fmla="*/ 92 h 182"/>
                  <a:gd name="T22" fmla="*/ 1196 w 1459"/>
                  <a:gd name="T23" fmla="*/ 105 h 182"/>
                  <a:gd name="T24" fmla="*/ 1199 w 1459"/>
                  <a:gd name="T25" fmla="*/ 141 h 182"/>
                  <a:gd name="T26" fmla="*/ 1148 w 1459"/>
                  <a:gd name="T27" fmla="*/ 75 h 182"/>
                  <a:gd name="T28" fmla="*/ 1124 w 1459"/>
                  <a:gd name="T29" fmla="*/ 142 h 182"/>
                  <a:gd name="T30" fmla="*/ 1006 w 1459"/>
                  <a:gd name="T31" fmla="*/ 85 h 182"/>
                  <a:gd name="T32" fmla="*/ 943 w 1459"/>
                  <a:gd name="T33" fmla="*/ 130 h 182"/>
                  <a:gd name="T34" fmla="*/ 843 w 1459"/>
                  <a:gd name="T35" fmla="*/ 136 h 182"/>
                  <a:gd name="T36" fmla="*/ 825 w 1459"/>
                  <a:gd name="T37" fmla="*/ 92 h 182"/>
                  <a:gd name="T38" fmla="*/ 770 w 1459"/>
                  <a:gd name="T39" fmla="*/ 91 h 182"/>
                  <a:gd name="T40" fmla="*/ 748 w 1459"/>
                  <a:gd name="T41" fmla="*/ 141 h 182"/>
                  <a:gd name="T42" fmla="*/ 714 w 1459"/>
                  <a:gd name="T43" fmla="*/ 73 h 182"/>
                  <a:gd name="T44" fmla="*/ 684 w 1459"/>
                  <a:gd name="T45" fmla="*/ 8 h 182"/>
                  <a:gd name="T46" fmla="*/ 629 w 1459"/>
                  <a:gd name="T47" fmla="*/ 23 h 182"/>
                  <a:gd name="T48" fmla="*/ 571 w 1459"/>
                  <a:gd name="T49" fmla="*/ 47 h 182"/>
                  <a:gd name="T50" fmla="*/ 546 w 1459"/>
                  <a:gd name="T51" fmla="*/ 45 h 182"/>
                  <a:gd name="T52" fmla="*/ 520 w 1459"/>
                  <a:gd name="T53" fmla="*/ 57 h 182"/>
                  <a:gd name="T54" fmla="*/ 506 w 1459"/>
                  <a:gd name="T55" fmla="*/ 36 h 182"/>
                  <a:gd name="T56" fmla="*/ 485 w 1459"/>
                  <a:gd name="T57" fmla="*/ 57 h 182"/>
                  <a:gd name="T58" fmla="*/ 476 w 1459"/>
                  <a:gd name="T59" fmla="*/ 131 h 182"/>
                  <a:gd name="T60" fmla="*/ 459 w 1459"/>
                  <a:gd name="T61" fmla="*/ 146 h 182"/>
                  <a:gd name="T62" fmla="*/ 440 w 1459"/>
                  <a:gd name="T63" fmla="*/ 157 h 182"/>
                  <a:gd name="T64" fmla="*/ 435 w 1459"/>
                  <a:gd name="T65" fmla="*/ 122 h 182"/>
                  <a:gd name="T66" fmla="*/ 401 w 1459"/>
                  <a:gd name="T67" fmla="*/ 120 h 182"/>
                  <a:gd name="T68" fmla="*/ 394 w 1459"/>
                  <a:gd name="T69" fmla="*/ 98 h 182"/>
                  <a:gd name="T70" fmla="*/ 379 w 1459"/>
                  <a:gd name="T71" fmla="*/ 82 h 182"/>
                  <a:gd name="T72" fmla="*/ 354 w 1459"/>
                  <a:gd name="T73" fmla="*/ 86 h 182"/>
                  <a:gd name="T74" fmla="*/ 342 w 1459"/>
                  <a:gd name="T75" fmla="*/ 97 h 182"/>
                  <a:gd name="T76" fmla="*/ 318 w 1459"/>
                  <a:gd name="T77" fmla="*/ 155 h 182"/>
                  <a:gd name="T78" fmla="*/ 294 w 1459"/>
                  <a:gd name="T79" fmla="*/ 172 h 182"/>
                  <a:gd name="T80" fmla="*/ 269 w 1459"/>
                  <a:gd name="T81" fmla="*/ 148 h 182"/>
                  <a:gd name="T82" fmla="*/ 258 w 1459"/>
                  <a:gd name="T83" fmla="*/ 140 h 182"/>
                  <a:gd name="T84" fmla="*/ 247 w 1459"/>
                  <a:gd name="T85" fmla="*/ 118 h 182"/>
                  <a:gd name="T86" fmla="*/ 247 w 1459"/>
                  <a:gd name="T87" fmla="*/ 107 h 182"/>
                  <a:gd name="T88" fmla="*/ 251 w 1459"/>
                  <a:gd name="T89" fmla="*/ 92 h 182"/>
                  <a:gd name="T90" fmla="*/ 251 w 1459"/>
                  <a:gd name="T91" fmla="*/ 81 h 182"/>
                  <a:gd name="T92" fmla="*/ 247 w 1459"/>
                  <a:gd name="T93" fmla="*/ 66 h 182"/>
                  <a:gd name="T94" fmla="*/ 247 w 1459"/>
                  <a:gd name="T95" fmla="*/ 55 h 182"/>
                  <a:gd name="T96" fmla="*/ 251 w 1459"/>
                  <a:gd name="T97" fmla="*/ 23 h 182"/>
                  <a:gd name="T98" fmla="*/ 182 w 1459"/>
                  <a:gd name="T99" fmla="*/ 40 h 182"/>
                  <a:gd name="T100" fmla="*/ 178 w 1459"/>
                  <a:gd name="T101" fmla="*/ 55 h 182"/>
                  <a:gd name="T102" fmla="*/ 178 w 1459"/>
                  <a:gd name="T103" fmla="*/ 66 h 182"/>
                  <a:gd name="T104" fmla="*/ 182 w 1459"/>
                  <a:gd name="T105" fmla="*/ 81 h 182"/>
                  <a:gd name="T106" fmla="*/ 182 w 1459"/>
                  <a:gd name="T107" fmla="*/ 92 h 182"/>
                  <a:gd name="T108" fmla="*/ 178 w 1459"/>
                  <a:gd name="T109" fmla="*/ 107 h 182"/>
                  <a:gd name="T110" fmla="*/ 178 w 1459"/>
                  <a:gd name="T111" fmla="*/ 118 h 182"/>
                  <a:gd name="T112" fmla="*/ 173 w 1459"/>
                  <a:gd name="T113" fmla="*/ 114 h 182"/>
                  <a:gd name="T114" fmla="*/ 112 w 1459"/>
                  <a:gd name="T115" fmla="*/ 110 h 182"/>
                  <a:gd name="T116" fmla="*/ 89 w 1459"/>
                  <a:gd name="T117" fmla="*/ 128 h 182"/>
                  <a:gd name="T118" fmla="*/ 26 w 1459"/>
                  <a:gd name="T119" fmla="*/ 128 h 182"/>
                  <a:gd name="T120" fmla="*/ 14 w 1459"/>
                  <a:gd name="T121" fmla="*/ 92 h 182"/>
                  <a:gd name="T122" fmla="*/ 0 w 1459"/>
                  <a:gd name="T123" fmla="*/ 14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59" h="182">
                    <a:moveTo>
                      <a:pt x="1459" y="182"/>
                    </a:moveTo>
                    <a:cubicBezTo>
                      <a:pt x="1459" y="138"/>
                      <a:pt x="1459" y="138"/>
                      <a:pt x="1459" y="138"/>
                    </a:cubicBezTo>
                    <a:cubicBezTo>
                      <a:pt x="1457" y="138"/>
                      <a:pt x="1455" y="138"/>
                      <a:pt x="1453" y="138"/>
                    </a:cubicBezTo>
                    <a:cubicBezTo>
                      <a:pt x="1453" y="136"/>
                      <a:pt x="1453" y="133"/>
                      <a:pt x="1453" y="131"/>
                    </a:cubicBezTo>
                    <a:cubicBezTo>
                      <a:pt x="1448" y="131"/>
                      <a:pt x="1443" y="131"/>
                      <a:pt x="1438" y="131"/>
                    </a:cubicBezTo>
                    <a:cubicBezTo>
                      <a:pt x="1437" y="132"/>
                      <a:pt x="1436" y="134"/>
                      <a:pt x="1435" y="135"/>
                    </a:cubicBezTo>
                    <a:cubicBezTo>
                      <a:pt x="1432" y="135"/>
                      <a:pt x="1429" y="135"/>
                      <a:pt x="1427" y="135"/>
                    </a:cubicBezTo>
                    <a:cubicBezTo>
                      <a:pt x="1427" y="134"/>
                      <a:pt x="1427" y="132"/>
                      <a:pt x="1427" y="131"/>
                    </a:cubicBezTo>
                    <a:cubicBezTo>
                      <a:pt x="1425" y="131"/>
                      <a:pt x="1423" y="131"/>
                      <a:pt x="1420" y="131"/>
                    </a:cubicBezTo>
                    <a:cubicBezTo>
                      <a:pt x="1420" y="132"/>
                      <a:pt x="1420" y="134"/>
                      <a:pt x="1420" y="135"/>
                    </a:cubicBezTo>
                    <a:cubicBezTo>
                      <a:pt x="1419" y="135"/>
                      <a:pt x="1417" y="135"/>
                      <a:pt x="1416" y="135"/>
                    </a:cubicBezTo>
                    <a:cubicBezTo>
                      <a:pt x="1416" y="138"/>
                      <a:pt x="1416" y="141"/>
                      <a:pt x="1416" y="144"/>
                    </a:cubicBezTo>
                    <a:cubicBezTo>
                      <a:pt x="1415" y="144"/>
                      <a:pt x="1414" y="144"/>
                      <a:pt x="1413" y="144"/>
                    </a:cubicBezTo>
                    <a:cubicBezTo>
                      <a:pt x="1413" y="142"/>
                      <a:pt x="1413" y="141"/>
                      <a:pt x="1413" y="139"/>
                    </a:cubicBezTo>
                    <a:cubicBezTo>
                      <a:pt x="1412" y="139"/>
                      <a:pt x="1411" y="139"/>
                      <a:pt x="1410" y="139"/>
                    </a:cubicBezTo>
                    <a:cubicBezTo>
                      <a:pt x="1408" y="138"/>
                      <a:pt x="1406" y="136"/>
                      <a:pt x="1405" y="135"/>
                    </a:cubicBezTo>
                    <a:cubicBezTo>
                      <a:pt x="1403" y="135"/>
                      <a:pt x="1402" y="135"/>
                      <a:pt x="1400" y="135"/>
                    </a:cubicBezTo>
                    <a:cubicBezTo>
                      <a:pt x="1400" y="121"/>
                      <a:pt x="1400" y="107"/>
                      <a:pt x="1400" y="92"/>
                    </a:cubicBezTo>
                    <a:cubicBezTo>
                      <a:pt x="1398" y="89"/>
                      <a:pt x="1396" y="86"/>
                      <a:pt x="1394" y="83"/>
                    </a:cubicBezTo>
                    <a:cubicBezTo>
                      <a:pt x="1383" y="83"/>
                      <a:pt x="1372" y="83"/>
                      <a:pt x="1361" y="83"/>
                    </a:cubicBezTo>
                    <a:cubicBezTo>
                      <a:pt x="1361" y="100"/>
                      <a:pt x="1361" y="117"/>
                      <a:pt x="1361" y="135"/>
                    </a:cubicBezTo>
                    <a:cubicBezTo>
                      <a:pt x="1357" y="135"/>
                      <a:pt x="1352" y="135"/>
                      <a:pt x="1347" y="135"/>
                    </a:cubicBezTo>
                    <a:cubicBezTo>
                      <a:pt x="1347" y="100"/>
                      <a:pt x="1347" y="66"/>
                      <a:pt x="1347" y="32"/>
                    </a:cubicBezTo>
                    <a:cubicBezTo>
                      <a:pt x="1338" y="23"/>
                      <a:pt x="1318" y="23"/>
                      <a:pt x="1308" y="32"/>
                    </a:cubicBezTo>
                    <a:cubicBezTo>
                      <a:pt x="1308" y="45"/>
                      <a:pt x="1308" y="59"/>
                      <a:pt x="1308" y="72"/>
                    </a:cubicBezTo>
                    <a:cubicBezTo>
                      <a:pt x="1304" y="72"/>
                      <a:pt x="1299" y="72"/>
                      <a:pt x="1294" y="72"/>
                    </a:cubicBezTo>
                    <a:cubicBezTo>
                      <a:pt x="1285" y="74"/>
                      <a:pt x="1277" y="75"/>
                      <a:pt x="1268" y="77"/>
                    </a:cubicBezTo>
                    <a:cubicBezTo>
                      <a:pt x="1268" y="99"/>
                      <a:pt x="1268" y="122"/>
                      <a:pt x="1268" y="144"/>
                    </a:cubicBezTo>
                    <a:cubicBezTo>
                      <a:pt x="1266" y="144"/>
                      <a:pt x="1264" y="144"/>
                      <a:pt x="1261" y="144"/>
                    </a:cubicBezTo>
                    <a:cubicBezTo>
                      <a:pt x="1261" y="143"/>
                      <a:pt x="1261" y="142"/>
                      <a:pt x="1261" y="140"/>
                    </a:cubicBezTo>
                    <a:cubicBezTo>
                      <a:pt x="1260" y="140"/>
                      <a:pt x="1258" y="140"/>
                      <a:pt x="1257" y="140"/>
                    </a:cubicBezTo>
                    <a:cubicBezTo>
                      <a:pt x="1257" y="139"/>
                      <a:pt x="1257" y="138"/>
                      <a:pt x="1257" y="137"/>
                    </a:cubicBezTo>
                    <a:cubicBezTo>
                      <a:pt x="1258" y="137"/>
                      <a:pt x="1259" y="136"/>
                      <a:pt x="1260" y="136"/>
                    </a:cubicBezTo>
                    <a:cubicBezTo>
                      <a:pt x="1260" y="135"/>
                      <a:pt x="1260" y="134"/>
                      <a:pt x="1260" y="133"/>
                    </a:cubicBezTo>
                    <a:cubicBezTo>
                      <a:pt x="1259" y="132"/>
                      <a:pt x="1258" y="132"/>
                      <a:pt x="1257" y="131"/>
                    </a:cubicBezTo>
                    <a:cubicBezTo>
                      <a:pt x="1257" y="124"/>
                      <a:pt x="1257" y="117"/>
                      <a:pt x="1257" y="109"/>
                    </a:cubicBezTo>
                    <a:cubicBezTo>
                      <a:pt x="1258" y="109"/>
                      <a:pt x="1259" y="108"/>
                      <a:pt x="1260" y="108"/>
                    </a:cubicBezTo>
                    <a:cubicBezTo>
                      <a:pt x="1260" y="107"/>
                      <a:pt x="1260" y="106"/>
                      <a:pt x="1260" y="105"/>
                    </a:cubicBezTo>
                    <a:cubicBezTo>
                      <a:pt x="1259" y="105"/>
                      <a:pt x="1258" y="104"/>
                      <a:pt x="1257" y="103"/>
                    </a:cubicBezTo>
                    <a:cubicBezTo>
                      <a:pt x="1257" y="103"/>
                      <a:pt x="1257" y="102"/>
                      <a:pt x="1257" y="101"/>
                    </a:cubicBezTo>
                    <a:cubicBezTo>
                      <a:pt x="1256" y="101"/>
                      <a:pt x="1256" y="101"/>
                      <a:pt x="1255" y="101"/>
                    </a:cubicBezTo>
                    <a:cubicBezTo>
                      <a:pt x="1255" y="100"/>
                      <a:pt x="1255" y="99"/>
                      <a:pt x="1255" y="97"/>
                    </a:cubicBezTo>
                    <a:cubicBezTo>
                      <a:pt x="1256" y="97"/>
                      <a:pt x="1256" y="97"/>
                      <a:pt x="1257" y="97"/>
                    </a:cubicBezTo>
                    <a:cubicBezTo>
                      <a:pt x="1257" y="96"/>
                      <a:pt x="1257" y="95"/>
                      <a:pt x="1257" y="94"/>
                    </a:cubicBezTo>
                    <a:cubicBezTo>
                      <a:pt x="1256" y="93"/>
                      <a:pt x="1255" y="93"/>
                      <a:pt x="1254" y="92"/>
                    </a:cubicBezTo>
                    <a:cubicBezTo>
                      <a:pt x="1252" y="80"/>
                      <a:pt x="1250" y="70"/>
                      <a:pt x="1238" y="64"/>
                    </a:cubicBezTo>
                    <a:cubicBezTo>
                      <a:pt x="1239" y="64"/>
                      <a:pt x="1239" y="64"/>
                      <a:pt x="1240" y="63"/>
                    </a:cubicBezTo>
                    <a:cubicBezTo>
                      <a:pt x="1240" y="62"/>
                      <a:pt x="1240" y="61"/>
                      <a:pt x="1240" y="60"/>
                    </a:cubicBezTo>
                    <a:cubicBezTo>
                      <a:pt x="1239" y="60"/>
                      <a:pt x="1238" y="59"/>
                      <a:pt x="1238" y="59"/>
                    </a:cubicBezTo>
                    <a:cubicBezTo>
                      <a:pt x="1238" y="57"/>
                      <a:pt x="1238" y="56"/>
                      <a:pt x="1238" y="55"/>
                    </a:cubicBezTo>
                    <a:cubicBezTo>
                      <a:pt x="1237" y="55"/>
                      <a:pt x="1236" y="55"/>
                      <a:pt x="1236" y="55"/>
                    </a:cubicBezTo>
                    <a:cubicBezTo>
                      <a:pt x="1236" y="52"/>
                      <a:pt x="1236" y="49"/>
                      <a:pt x="1236" y="46"/>
                    </a:cubicBezTo>
                    <a:cubicBezTo>
                      <a:pt x="1236" y="46"/>
                      <a:pt x="1237" y="46"/>
                      <a:pt x="1237" y="46"/>
                    </a:cubicBezTo>
                    <a:cubicBezTo>
                      <a:pt x="1237" y="45"/>
                      <a:pt x="1237" y="45"/>
                      <a:pt x="1237" y="44"/>
                    </a:cubicBezTo>
                    <a:cubicBezTo>
                      <a:pt x="1236" y="44"/>
                      <a:pt x="1236" y="43"/>
                      <a:pt x="1235" y="43"/>
                    </a:cubicBezTo>
                    <a:cubicBezTo>
                      <a:pt x="1234" y="41"/>
                      <a:pt x="1232" y="38"/>
                      <a:pt x="1231" y="36"/>
                    </a:cubicBezTo>
                    <a:cubicBezTo>
                      <a:pt x="1231" y="36"/>
                      <a:pt x="1231" y="35"/>
                      <a:pt x="1231" y="35"/>
                    </a:cubicBezTo>
                    <a:cubicBezTo>
                      <a:pt x="1231" y="35"/>
                      <a:pt x="1230" y="35"/>
                      <a:pt x="1230" y="35"/>
                    </a:cubicBezTo>
                    <a:cubicBezTo>
                      <a:pt x="1230" y="34"/>
                      <a:pt x="1230" y="33"/>
                      <a:pt x="1230" y="32"/>
                    </a:cubicBezTo>
                    <a:cubicBezTo>
                      <a:pt x="1232" y="29"/>
                      <a:pt x="1231" y="24"/>
                      <a:pt x="1229" y="21"/>
                    </a:cubicBezTo>
                    <a:cubicBezTo>
                      <a:pt x="1228" y="18"/>
                      <a:pt x="1228" y="18"/>
                      <a:pt x="1228" y="18"/>
                    </a:cubicBezTo>
                    <a:cubicBezTo>
                      <a:pt x="1227" y="21"/>
                      <a:pt x="1227" y="21"/>
                      <a:pt x="1227" y="21"/>
                    </a:cubicBezTo>
                    <a:cubicBezTo>
                      <a:pt x="1225" y="24"/>
                      <a:pt x="1225" y="29"/>
                      <a:pt x="1227" y="32"/>
                    </a:cubicBezTo>
                    <a:cubicBezTo>
                      <a:pt x="1227" y="33"/>
                      <a:pt x="1227" y="34"/>
                      <a:pt x="1227" y="35"/>
                    </a:cubicBezTo>
                    <a:cubicBezTo>
                      <a:pt x="1227" y="35"/>
                      <a:pt x="1226" y="35"/>
                      <a:pt x="1226" y="35"/>
                    </a:cubicBezTo>
                    <a:cubicBezTo>
                      <a:pt x="1226" y="35"/>
                      <a:pt x="1226" y="36"/>
                      <a:pt x="1226" y="36"/>
                    </a:cubicBezTo>
                    <a:cubicBezTo>
                      <a:pt x="1224" y="39"/>
                      <a:pt x="1223" y="41"/>
                      <a:pt x="1221" y="43"/>
                    </a:cubicBezTo>
                    <a:cubicBezTo>
                      <a:pt x="1221" y="43"/>
                      <a:pt x="1220" y="44"/>
                      <a:pt x="1219" y="44"/>
                    </a:cubicBezTo>
                    <a:cubicBezTo>
                      <a:pt x="1219" y="45"/>
                      <a:pt x="1219" y="45"/>
                      <a:pt x="1219" y="46"/>
                    </a:cubicBezTo>
                    <a:cubicBezTo>
                      <a:pt x="1220" y="46"/>
                      <a:pt x="1220" y="46"/>
                      <a:pt x="1221" y="46"/>
                    </a:cubicBezTo>
                    <a:cubicBezTo>
                      <a:pt x="1221" y="49"/>
                      <a:pt x="1221" y="52"/>
                      <a:pt x="1221" y="55"/>
                    </a:cubicBezTo>
                    <a:cubicBezTo>
                      <a:pt x="1220" y="55"/>
                      <a:pt x="1220" y="55"/>
                      <a:pt x="1219" y="55"/>
                    </a:cubicBezTo>
                    <a:cubicBezTo>
                      <a:pt x="1219" y="56"/>
                      <a:pt x="1219" y="57"/>
                      <a:pt x="1219" y="59"/>
                    </a:cubicBezTo>
                    <a:cubicBezTo>
                      <a:pt x="1218" y="59"/>
                      <a:pt x="1217" y="60"/>
                      <a:pt x="1216" y="60"/>
                    </a:cubicBezTo>
                    <a:cubicBezTo>
                      <a:pt x="1216" y="61"/>
                      <a:pt x="1216" y="62"/>
                      <a:pt x="1216" y="63"/>
                    </a:cubicBezTo>
                    <a:cubicBezTo>
                      <a:pt x="1217" y="63"/>
                      <a:pt x="1217" y="64"/>
                      <a:pt x="1218" y="64"/>
                    </a:cubicBezTo>
                    <a:cubicBezTo>
                      <a:pt x="1206" y="70"/>
                      <a:pt x="1203" y="80"/>
                      <a:pt x="1202" y="92"/>
                    </a:cubicBezTo>
                    <a:cubicBezTo>
                      <a:pt x="1201" y="93"/>
                      <a:pt x="1200" y="94"/>
                      <a:pt x="1199" y="94"/>
                    </a:cubicBezTo>
                    <a:cubicBezTo>
                      <a:pt x="1199" y="95"/>
                      <a:pt x="1199" y="96"/>
                      <a:pt x="1199" y="97"/>
                    </a:cubicBezTo>
                    <a:cubicBezTo>
                      <a:pt x="1200" y="97"/>
                      <a:pt x="1200" y="97"/>
                      <a:pt x="1201" y="97"/>
                    </a:cubicBezTo>
                    <a:cubicBezTo>
                      <a:pt x="1201" y="98"/>
                      <a:pt x="1201" y="100"/>
                      <a:pt x="1201" y="101"/>
                    </a:cubicBezTo>
                    <a:cubicBezTo>
                      <a:pt x="1200" y="101"/>
                      <a:pt x="1200" y="101"/>
                      <a:pt x="1199" y="101"/>
                    </a:cubicBezTo>
                    <a:cubicBezTo>
                      <a:pt x="1199" y="102"/>
                      <a:pt x="1199" y="103"/>
                      <a:pt x="1199" y="103"/>
                    </a:cubicBezTo>
                    <a:cubicBezTo>
                      <a:pt x="1198" y="104"/>
                      <a:pt x="1197" y="104"/>
                      <a:pt x="1196" y="105"/>
                    </a:cubicBezTo>
                    <a:cubicBezTo>
                      <a:pt x="1196" y="106"/>
                      <a:pt x="1196" y="107"/>
                      <a:pt x="1196" y="108"/>
                    </a:cubicBezTo>
                    <a:cubicBezTo>
                      <a:pt x="1197" y="108"/>
                      <a:pt x="1198" y="109"/>
                      <a:pt x="1199" y="109"/>
                    </a:cubicBezTo>
                    <a:cubicBezTo>
                      <a:pt x="1199" y="116"/>
                      <a:pt x="1199" y="124"/>
                      <a:pt x="1199" y="131"/>
                    </a:cubicBezTo>
                    <a:cubicBezTo>
                      <a:pt x="1198" y="132"/>
                      <a:pt x="1197" y="132"/>
                      <a:pt x="1196" y="133"/>
                    </a:cubicBezTo>
                    <a:cubicBezTo>
                      <a:pt x="1196" y="134"/>
                      <a:pt x="1196" y="135"/>
                      <a:pt x="1196" y="136"/>
                    </a:cubicBezTo>
                    <a:cubicBezTo>
                      <a:pt x="1197" y="136"/>
                      <a:pt x="1198" y="137"/>
                      <a:pt x="1199" y="137"/>
                    </a:cubicBezTo>
                    <a:cubicBezTo>
                      <a:pt x="1199" y="138"/>
                      <a:pt x="1199" y="139"/>
                      <a:pt x="1199" y="141"/>
                    </a:cubicBezTo>
                    <a:cubicBezTo>
                      <a:pt x="1196" y="142"/>
                      <a:pt x="1194" y="143"/>
                      <a:pt x="1191" y="144"/>
                    </a:cubicBezTo>
                    <a:cubicBezTo>
                      <a:pt x="1189" y="144"/>
                      <a:pt x="1186" y="144"/>
                      <a:pt x="1183" y="144"/>
                    </a:cubicBezTo>
                    <a:cubicBezTo>
                      <a:pt x="1183" y="125"/>
                      <a:pt x="1183" y="107"/>
                      <a:pt x="1183" y="88"/>
                    </a:cubicBezTo>
                    <a:cubicBezTo>
                      <a:pt x="1176" y="88"/>
                      <a:pt x="1169" y="88"/>
                      <a:pt x="1162" y="88"/>
                    </a:cubicBezTo>
                    <a:cubicBezTo>
                      <a:pt x="1162" y="83"/>
                      <a:pt x="1162" y="77"/>
                      <a:pt x="1162" y="72"/>
                    </a:cubicBezTo>
                    <a:cubicBezTo>
                      <a:pt x="1159" y="72"/>
                      <a:pt x="1155" y="72"/>
                      <a:pt x="1152" y="72"/>
                    </a:cubicBezTo>
                    <a:cubicBezTo>
                      <a:pt x="1151" y="73"/>
                      <a:pt x="1149" y="74"/>
                      <a:pt x="1148" y="75"/>
                    </a:cubicBezTo>
                    <a:cubicBezTo>
                      <a:pt x="1148" y="77"/>
                      <a:pt x="1148" y="78"/>
                      <a:pt x="1148" y="80"/>
                    </a:cubicBezTo>
                    <a:cubicBezTo>
                      <a:pt x="1146" y="80"/>
                      <a:pt x="1144" y="80"/>
                      <a:pt x="1143" y="80"/>
                    </a:cubicBezTo>
                    <a:cubicBezTo>
                      <a:pt x="1141" y="81"/>
                      <a:pt x="1139" y="82"/>
                      <a:pt x="1137" y="83"/>
                    </a:cubicBezTo>
                    <a:cubicBezTo>
                      <a:pt x="1137" y="85"/>
                      <a:pt x="1137" y="86"/>
                      <a:pt x="1137" y="88"/>
                    </a:cubicBezTo>
                    <a:cubicBezTo>
                      <a:pt x="1135" y="88"/>
                      <a:pt x="1133" y="88"/>
                      <a:pt x="1131" y="88"/>
                    </a:cubicBezTo>
                    <a:cubicBezTo>
                      <a:pt x="1131" y="106"/>
                      <a:pt x="1131" y="124"/>
                      <a:pt x="1131" y="142"/>
                    </a:cubicBezTo>
                    <a:cubicBezTo>
                      <a:pt x="1128" y="142"/>
                      <a:pt x="1126" y="142"/>
                      <a:pt x="1124" y="142"/>
                    </a:cubicBezTo>
                    <a:cubicBezTo>
                      <a:pt x="1124" y="98"/>
                      <a:pt x="1124" y="53"/>
                      <a:pt x="1124" y="8"/>
                    </a:cubicBezTo>
                    <a:cubicBezTo>
                      <a:pt x="1123" y="7"/>
                      <a:pt x="1122" y="6"/>
                      <a:pt x="1121" y="5"/>
                    </a:cubicBezTo>
                    <a:cubicBezTo>
                      <a:pt x="1115" y="4"/>
                      <a:pt x="1110" y="2"/>
                      <a:pt x="1104" y="0"/>
                    </a:cubicBezTo>
                    <a:cubicBezTo>
                      <a:pt x="1088" y="3"/>
                      <a:pt x="1072" y="6"/>
                      <a:pt x="1056" y="8"/>
                    </a:cubicBezTo>
                    <a:cubicBezTo>
                      <a:pt x="1052" y="10"/>
                      <a:pt x="1048" y="11"/>
                      <a:pt x="1045" y="13"/>
                    </a:cubicBezTo>
                    <a:cubicBezTo>
                      <a:pt x="1045" y="37"/>
                      <a:pt x="1045" y="61"/>
                      <a:pt x="1045" y="85"/>
                    </a:cubicBezTo>
                    <a:cubicBezTo>
                      <a:pt x="1032" y="85"/>
                      <a:pt x="1019" y="85"/>
                      <a:pt x="1006" y="85"/>
                    </a:cubicBezTo>
                    <a:cubicBezTo>
                      <a:pt x="999" y="87"/>
                      <a:pt x="992" y="89"/>
                      <a:pt x="985" y="91"/>
                    </a:cubicBezTo>
                    <a:cubicBezTo>
                      <a:pt x="985" y="106"/>
                      <a:pt x="985" y="121"/>
                      <a:pt x="985" y="136"/>
                    </a:cubicBezTo>
                    <a:cubicBezTo>
                      <a:pt x="983" y="136"/>
                      <a:pt x="980" y="136"/>
                      <a:pt x="978" y="136"/>
                    </a:cubicBezTo>
                    <a:cubicBezTo>
                      <a:pt x="978" y="135"/>
                      <a:pt x="978" y="134"/>
                      <a:pt x="978" y="133"/>
                    </a:cubicBezTo>
                    <a:cubicBezTo>
                      <a:pt x="975" y="133"/>
                      <a:pt x="972" y="133"/>
                      <a:pt x="970" y="133"/>
                    </a:cubicBezTo>
                    <a:cubicBezTo>
                      <a:pt x="970" y="132"/>
                      <a:pt x="970" y="131"/>
                      <a:pt x="970" y="130"/>
                    </a:cubicBezTo>
                    <a:cubicBezTo>
                      <a:pt x="961" y="130"/>
                      <a:pt x="952" y="130"/>
                      <a:pt x="943" y="130"/>
                    </a:cubicBezTo>
                    <a:cubicBezTo>
                      <a:pt x="943" y="128"/>
                      <a:pt x="943" y="127"/>
                      <a:pt x="943" y="125"/>
                    </a:cubicBezTo>
                    <a:cubicBezTo>
                      <a:pt x="929" y="125"/>
                      <a:pt x="915" y="125"/>
                      <a:pt x="901" y="125"/>
                    </a:cubicBezTo>
                    <a:cubicBezTo>
                      <a:pt x="901" y="128"/>
                      <a:pt x="901" y="130"/>
                      <a:pt x="901" y="133"/>
                    </a:cubicBezTo>
                    <a:cubicBezTo>
                      <a:pt x="895" y="133"/>
                      <a:pt x="888" y="133"/>
                      <a:pt x="881" y="133"/>
                    </a:cubicBezTo>
                    <a:cubicBezTo>
                      <a:pt x="881" y="138"/>
                      <a:pt x="881" y="142"/>
                      <a:pt x="881" y="147"/>
                    </a:cubicBezTo>
                    <a:cubicBezTo>
                      <a:pt x="868" y="148"/>
                      <a:pt x="856" y="149"/>
                      <a:pt x="843" y="150"/>
                    </a:cubicBezTo>
                    <a:cubicBezTo>
                      <a:pt x="843" y="145"/>
                      <a:pt x="843" y="141"/>
                      <a:pt x="843" y="136"/>
                    </a:cubicBezTo>
                    <a:cubicBezTo>
                      <a:pt x="841" y="136"/>
                      <a:pt x="839" y="136"/>
                      <a:pt x="837" y="136"/>
                    </a:cubicBezTo>
                    <a:cubicBezTo>
                      <a:pt x="837" y="133"/>
                      <a:pt x="837" y="130"/>
                      <a:pt x="837" y="127"/>
                    </a:cubicBezTo>
                    <a:cubicBezTo>
                      <a:pt x="836" y="127"/>
                      <a:pt x="835" y="127"/>
                      <a:pt x="834" y="127"/>
                    </a:cubicBezTo>
                    <a:cubicBezTo>
                      <a:pt x="834" y="120"/>
                      <a:pt x="834" y="114"/>
                      <a:pt x="834" y="108"/>
                    </a:cubicBezTo>
                    <a:cubicBezTo>
                      <a:pt x="833" y="108"/>
                      <a:pt x="832" y="108"/>
                      <a:pt x="831" y="108"/>
                    </a:cubicBezTo>
                    <a:cubicBezTo>
                      <a:pt x="831" y="103"/>
                      <a:pt x="831" y="97"/>
                      <a:pt x="831" y="92"/>
                    </a:cubicBezTo>
                    <a:cubicBezTo>
                      <a:pt x="829" y="92"/>
                      <a:pt x="827" y="92"/>
                      <a:pt x="825" y="92"/>
                    </a:cubicBezTo>
                    <a:cubicBezTo>
                      <a:pt x="825" y="92"/>
                      <a:pt x="825" y="93"/>
                      <a:pt x="825" y="94"/>
                    </a:cubicBezTo>
                    <a:cubicBezTo>
                      <a:pt x="817" y="90"/>
                      <a:pt x="810" y="86"/>
                      <a:pt x="802" y="82"/>
                    </a:cubicBezTo>
                    <a:cubicBezTo>
                      <a:pt x="801" y="79"/>
                      <a:pt x="801" y="76"/>
                      <a:pt x="800" y="73"/>
                    </a:cubicBezTo>
                    <a:cubicBezTo>
                      <a:pt x="800" y="76"/>
                      <a:pt x="800" y="79"/>
                      <a:pt x="799" y="82"/>
                    </a:cubicBezTo>
                    <a:cubicBezTo>
                      <a:pt x="792" y="85"/>
                      <a:pt x="784" y="89"/>
                      <a:pt x="777" y="92"/>
                    </a:cubicBezTo>
                    <a:cubicBezTo>
                      <a:pt x="777" y="92"/>
                      <a:pt x="777" y="91"/>
                      <a:pt x="777" y="91"/>
                    </a:cubicBezTo>
                    <a:cubicBezTo>
                      <a:pt x="774" y="91"/>
                      <a:pt x="772" y="91"/>
                      <a:pt x="770" y="91"/>
                    </a:cubicBezTo>
                    <a:cubicBezTo>
                      <a:pt x="770" y="97"/>
                      <a:pt x="770" y="102"/>
                      <a:pt x="770" y="108"/>
                    </a:cubicBezTo>
                    <a:cubicBezTo>
                      <a:pt x="769" y="108"/>
                      <a:pt x="768" y="108"/>
                      <a:pt x="767" y="108"/>
                    </a:cubicBezTo>
                    <a:cubicBezTo>
                      <a:pt x="767" y="114"/>
                      <a:pt x="767" y="119"/>
                      <a:pt x="767" y="125"/>
                    </a:cubicBezTo>
                    <a:cubicBezTo>
                      <a:pt x="766" y="125"/>
                      <a:pt x="764" y="125"/>
                      <a:pt x="763" y="125"/>
                    </a:cubicBezTo>
                    <a:cubicBezTo>
                      <a:pt x="763" y="129"/>
                      <a:pt x="763" y="133"/>
                      <a:pt x="763" y="138"/>
                    </a:cubicBezTo>
                    <a:cubicBezTo>
                      <a:pt x="758" y="138"/>
                      <a:pt x="753" y="138"/>
                      <a:pt x="748" y="138"/>
                    </a:cubicBezTo>
                    <a:cubicBezTo>
                      <a:pt x="748" y="139"/>
                      <a:pt x="748" y="140"/>
                      <a:pt x="748" y="141"/>
                    </a:cubicBezTo>
                    <a:cubicBezTo>
                      <a:pt x="734" y="139"/>
                      <a:pt x="734" y="139"/>
                      <a:pt x="734" y="139"/>
                    </a:cubicBezTo>
                    <a:cubicBezTo>
                      <a:pt x="734" y="71"/>
                      <a:pt x="734" y="71"/>
                      <a:pt x="734" y="71"/>
                    </a:cubicBezTo>
                    <a:cubicBezTo>
                      <a:pt x="727" y="71"/>
                      <a:pt x="727" y="71"/>
                      <a:pt x="727" y="71"/>
                    </a:cubicBezTo>
                    <a:cubicBezTo>
                      <a:pt x="719" y="75"/>
                      <a:pt x="719" y="75"/>
                      <a:pt x="719" y="75"/>
                    </a:cubicBezTo>
                    <a:cubicBezTo>
                      <a:pt x="719" y="71"/>
                      <a:pt x="719" y="71"/>
                      <a:pt x="719" y="71"/>
                    </a:cubicBezTo>
                    <a:cubicBezTo>
                      <a:pt x="717" y="71"/>
                      <a:pt x="717" y="71"/>
                      <a:pt x="717" y="71"/>
                    </a:cubicBezTo>
                    <a:cubicBezTo>
                      <a:pt x="714" y="73"/>
                      <a:pt x="714" y="73"/>
                      <a:pt x="714" y="73"/>
                    </a:cubicBezTo>
                    <a:cubicBezTo>
                      <a:pt x="714" y="110"/>
                      <a:pt x="714" y="110"/>
                      <a:pt x="714" y="110"/>
                    </a:cubicBezTo>
                    <a:cubicBezTo>
                      <a:pt x="706" y="110"/>
                      <a:pt x="706" y="110"/>
                      <a:pt x="706" y="110"/>
                    </a:cubicBezTo>
                    <a:cubicBezTo>
                      <a:pt x="706" y="53"/>
                      <a:pt x="706" y="53"/>
                      <a:pt x="706" y="53"/>
                    </a:cubicBezTo>
                    <a:cubicBezTo>
                      <a:pt x="701" y="53"/>
                      <a:pt x="701" y="53"/>
                      <a:pt x="701" y="53"/>
                    </a:cubicBezTo>
                    <a:cubicBezTo>
                      <a:pt x="701" y="14"/>
                      <a:pt x="701" y="14"/>
                      <a:pt x="701" y="14"/>
                    </a:cubicBezTo>
                    <a:cubicBezTo>
                      <a:pt x="684" y="14"/>
                      <a:pt x="684" y="14"/>
                      <a:pt x="684" y="14"/>
                    </a:cubicBezTo>
                    <a:cubicBezTo>
                      <a:pt x="684" y="8"/>
                      <a:pt x="684" y="8"/>
                      <a:pt x="684" y="8"/>
                    </a:cubicBezTo>
                    <a:cubicBezTo>
                      <a:pt x="667" y="8"/>
                      <a:pt x="667" y="8"/>
                      <a:pt x="667" y="8"/>
                    </a:cubicBezTo>
                    <a:cubicBezTo>
                      <a:pt x="660" y="14"/>
                      <a:pt x="660" y="14"/>
                      <a:pt x="660" y="14"/>
                    </a:cubicBezTo>
                    <a:cubicBezTo>
                      <a:pt x="647" y="14"/>
                      <a:pt x="647" y="14"/>
                      <a:pt x="647" y="14"/>
                    </a:cubicBezTo>
                    <a:cubicBezTo>
                      <a:pt x="637" y="19"/>
                      <a:pt x="637" y="19"/>
                      <a:pt x="637" y="19"/>
                    </a:cubicBezTo>
                    <a:cubicBezTo>
                      <a:pt x="637" y="55"/>
                      <a:pt x="637" y="55"/>
                      <a:pt x="637" y="55"/>
                    </a:cubicBezTo>
                    <a:cubicBezTo>
                      <a:pt x="629" y="55"/>
                      <a:pt x="629" y="55"/>
                      <a:pt x="629" y="55"/>
                    </a:cubicBezTo>
                    <a:cubicBezTo>
                      <a:pt x="629" y="23"/>
                      <a:pt x="629" y="23"/>
                      <a:pt x="629" y="23"/>
                    </a:cubicBezTo>
                    <a:cubicBezTo>
                      <a:pt x="584" y="23"/>
                      <a:pt x="584" y="23"/>
                      <a:pt x="584" y="23"/>
                    </a:cubicBezTo>
                    <a:cubicBezTo>
                      <a:pt x="584" y="47"/>
                      <a:pt x="584" y="47"/>
                      <a:pt x="584" y="47"/>
                    </a:cubicBezTo>
                    <a:cubicBezTo>
                      <a:pt x="582" y="47"/>
                      <a:pt x="582" y="47"/>
                      <a:pt x="582" y="47"/>
                    </a:cubicBezTo>
                    <a:cubicBezTo>
                      <a:pt x="582" y="43"/>
                      <a:pt x="582" y="43"/>
                      <a:pt x="582" y="43"/>
                    </a:cubicBezTo>
                    <a:cubicBezTo>
                      <a:pt x="576" y="43"/>
                      <a:pt x="576" y="43"/>
                      <a:pt x="576" y="43"/>
                    </a:cubicBezTo>
                    <a:cubicBezTo>
                      <a:pt x="576" y="47"/>
                      <a:pt x="576" y="47"/>
                      <a:pt x="576" y="47"/>
                    </a:cubicBezTo>
                    <a:cubicBezTo>
                      <a:pt x="571" y="47"/>
                      <a:pt x="571" y="47"/>
                      <a:pt x="571" y="47"/>
                    </a:cubicBezTo>
                    <a:cubicBezTo>
                      <a:pt x="571" y="51"/>
                      <a:pt x="571" y="51"/>
                      <a:pt x="571" y="51"/>
                    </a:cubicBezTo>
                    <a:cubicBezTo>
                      <a:pt x="560" y="51"/>
                      <a:pt x="560" y="51"/>
                      <a:pt x="560" y="51"/>
                    </a:cubicBezTo>
                    <a:cubicBezTo>
                      <a:pt x="560" y="45"/>
                      <a:pt x="560" y="45"/>
                      <a:pt x="560" y="45"/>
                    </a:cubicBezTo>
                    <a:cubicBezTo>
                      <a:pt x="554" y="45"/>
                      <a:pt x="554" y="45"/>
                      <a:pt x="554" y="45"/>
                    </a:cubicBezTo>
                    <a:cubicBezTo>
                      <a:pt x="554" y="42"/>
                      <a:pt x="554" y="42"/>
                      <a:pt x="554" y="42"/>
                    </a:cubicBezTo>
                    <a:cubicBezTo>
                      <a:pt x="546" y="42"/>
                      <a:pt x="546" y="42"/>
                      <a:pt x="546" y="42"/>
                    </a:cubicBezTo>
                    <a:cubicBezTo>
                      <a:pt x="546" y="45"/>
                      <a:pt x="546" y="45"/>
                      <a:pt x="546" y="45"/>
                    </a:cubicBezTo>
                    <a:cubicBezTo>
                      <a:pt x="543" y="45"/>
                      <a:pt x="543" y="45"/>
                      <a:pt x="543" y="45"/>
                    </a:cubicBezTo>
                    <a:cubicBezTo>
                      <a:pt x="543" y="49"/>
                      <a:pt x="543" y="49"/>
                      <a:pt x="543" y="49"/>
                    </a:cubicBezTo>
                    <a:cubicBezTo>
                      <a:pt x="530" y="53"/>
                      <a:pt x="530" y="53"/>
                      <a:pt x="530" y="53"/>
                    </a:cubicBezTo>
                    <a:cubicBezTo>
                      <a:pt x="530" y="58"/>
                      <a:pt x="530" y="58"/>
                      <a:pt x="530" y="58"/>
                    </a:cubicBezTo>
                    <a:cubicBezTo>
                      <a:pt x="519" y="58"/>
                      <a:pt x="519" y="58"/>
                      <a:pt x="519" y="58"/>
                    </a:cubicBezTo>
                    <a:cubicBezTo>
                      <a:pt x="519" y="57"/>
                      <a:pt x="519" y="57"/>
                      <a:pt x="519" y="57"/>
                    </a:cubicBezTo>
                    <a:cubicBezTo>
                      <a:pt x="520" y="57"/>
                      <a:pt x="520" y="57"/>
                      <a:pt x="520" y="57"/>
                    </a:cubicBezTo>
                    <a:cubicBezTo>
                      <a:pt x="520" y="55"/>
                      <a:pt x="520" y="55"/>
                      <a:pt x="520" y="55"/>
                    </a:cubicBezTo>
                    <a:cubicBezTo>
                      <a:pt x="515" y="51"/>
                      <a:pt x="515" y="51"/>
                      <a:pt x="515" y="51"/>
                    </a:cubicBezTo>
                    <a:cubicBezTo>
                      <a:pt x="515" y="36"/>
                      <a:pt x="515" y="36"/>
                      <a:pt x="515" y="36"/>
                    </a:cubicBezTo>
                    <a:cubicBezTo>
                      <a:pt x="511" y="36"/>
                      <a:pt x="511" y="36"/>
                      <a:pt x="511" y="36"/>
                    </a:cubicBezTo>
                    <a:cubicBezTo>
                      <a:pt x="511" y="38"/>
                      <a:pt x="511" y="38"/>
                      <a:pt x="511" y="38"/>
                    </a:cubicBezTo>
                    <a:cubicBezTo>
                      <a:pt x="506" y="38"/>
                      <a:pt x="506" y="38"/>
                      <a:pt x="506" y="38"/>
                    </a:cubicBezTo>
                    <a:cubicBezTo>
                      <a:pt x="506" y="36"/>
                      <a:pt x="506" y="36"/>
                      <a:pt x="506" y="36"/>
                    </a:cubicBezTo>
                    <a:cubicBezTo>
                      <a:pt x="502" y="36"/>
                      <a:pt x="502" y="36"/>
                      <a:pt x="502" y="36"/>
                    </a:cubicBezTo>
                    <a:cubicBezTo>
                      <a:pt x="502" y="49"/>
                      <a:pt x="502" y="49"/>
                      <a:pt x="502" y="49"/>
                    </a:cubicBezTo>
                    <a:cubicBezTo>
                      <a:pt x="496" y="49"/>
                      <a:pt x="496" y="49"/>
                      <a:pt x="496" y="49"/>
                    </a:cubicBezTo>
                    <a:cubicBezTo>
                      <a:pt x="492" y="47"/>
                      <a:pt x="492" y="47"/>
                      <a:pt x="492" y="47"/>
                    </a:cubicBezTo>
                    <a:cubicBezTo>
                      <a:pt x="487" y="49"/>
                      <a:pt x="487" y="49"/>
                      <a:pt x="487" y="49"/>
                    </a:cubicBezTo>
                    <a:cubicBezTo>
                      <a:pt x="487" y="57"/>
                      <a:pt x="487" y="57"/>
                      <a:pt x="487" y="57"/>
                    </a:cubicBezTo>
                    <a:cubicBezTo>
                      <a:pt x="485" y="57"/>
                      <a:pt x="485" y="57"/>
                      <a:pt x="485" y="57"/>
                    </a:cubicBezTo>
                    <a:cubicBezTo>
                      <a:pt x="485" y="53"/>
                      <a:pt x="485" y="53"/>
                      <a:pt x="485" y="53"/>
                    </a:cubicBezTo>
                    <a:cubicBezTo>
                      <a:pt x="481" y="53"/>
                      <a:pt x="481" y="53"/>
                      <a:pt x="481" y="53"/>
                    </a:cubicBezTo>
                    <a:cubicBezTo>
                      <a:pt x="481" y="73"/>
                      <a:pt x="481" y="73"/>
                      <a:pt x="481" y="73"/>
                    </a:cubicBezTo>
                    <a:cubicBezTo>
                      <a:pt x="480" y="73"/>
                      <a:pt x="480" y="73"/>
                      <a:pt x="480" y="73"/>
                    </a:cubicBezTo>
                    <a:cubicBezTo>
                      <a:pt x="480" y="81"/>
                      <a:pt x="480" y="81"/>
                      <a:pt x="480" y="81"/>
                    </a:cubicBezTo>
                    <a:cubicBezTo>
                      <a:pt x="476" y="81"/>
                      <a:pt x="476" y="81"/>
                      <a:pt x="476" y="81"/>
                    </a:cubicBezTo>
                    <a:cubicBezTo>
                      <a:pt x="476" y="131"/>
                      <a:pt x="476" y="131"/>
                      <a:pt x="476" y="131"/>
                    </a:cubicBezTo>
                    <a:cubicBezTo>
                      <a:pt x="470" y="131"/>
                      <a:pt x="470" y="131"/>
                      <a:pt x="470" y="131"/>
                    </a:cubicBezTo>
                    <a:cubicBezTo>
                      <a:pt x="470" y="135"/>
                      <a:pt x="470" y="135"/>
                      <a:pt x="470" y="135"/>
                    </a:cubicBezTo>
                    <a:cubicBezTo>
                      <a:pt x="461" y="135"/>
                      <a:pt x="461" y="135"/>
                      <a:pt x="461" y="135"/>
                    </a:cubicBezTo>
                    <a:cubicBezTo>
                      <a:pt x="461" y="136"/>
                      <a:pt x="461" y="136"/>
                      <a:pt x="461" y="136"/>
                    </a:cubicBezTo>
                    <a:cubicBezTo>
                      <a:pt x="457" y="136"/>
                      <a:pt x="457" y="136"/>
                      <a:pt x="457" y="136"/>
                    </a:cubicBezTo>
                    <a:cubicBezTo>
                      <a:pt x="457" y="146"/>
                      <a:pt x="457" y="146"/>
                      <a:pt x="457" y="146"/>
                    </a:cubicBezTo>
                    <a:cubicBezTo>
                      <a:pt x="459" y="146"/>
                      <a:pt x="459" y="146"/>
                      <a:pt x="459" y="146"/>
                    </a:cubicBezTo>
                    <a:cubicBezTo>
                      <a:pt x="459" y="155"/>
                      <a:pt x="459" y="155"/>
                      <a:pt x="459" y="155"/>
                    </a:cubicBezTo>
                    <a:cubicBezTo>
                      <a:pt x="452" y="159"/>
                      <a:pt x="452" y="159"/>
                      <a:pt x="452" y="159"/>
                    </a:cubicBezTo>
                    <a:cubicBezTo>
                      <a:pt x="452" y="166"/>
                      <a:pt x="452" y="166"/>
                      <a:pt x="452" y="166"/>
                    </a:cubicBezTo>
                    <a:cubicBezTo>
                      <a:pt x="446" y="166"/>
                      <a:pt x="446" y="166"/>
                      <a:pt x="446" y="166"/>
                    </a:cubicBezTo>
                    <a:cubicBezTo>
                      <a:pt x="446" y="159"/>
                      <a:pt x="446" y="159"/>
                      <a:pt x="446" y="159"/>
                    </a:cubicBezTo>
                    <a:cubicBezTo>
                      <a:pt x="440" y="159"/>
                      <a:pt x="440" y="159"/>
                      <a:pt x="440" y="159"/>
                    </a:cubicBezTo>
                    <a:cubicBezTo>
                      <a:pt x="440" y="157"/>
                      <a:pt x="440" y="157"/>
                      <a:pt x="440" y="157"/>
                    </a:cubicBezTo>
                    <a:cubicBezTo>
                      <a:pt x="433" y="157"/>
                      <a:pt x="433" y="157"/>
                      <a:pt x="433" y="157"/>
                    </a:cubicBezTo>
                    <a:cubicBezTo>
                      <a:pt x="433" y="133"/>
                      <a:pt x="433" y="133"/>
                      <a:pt x="433" y="133"/>
                    </a:cubicBezTo>
                    <a:cubicBezTo>
                      <a:pt x="435" y="131"/>
                      <a:pt x="435" y="131"/>
                      <a:pt x="435" y="131"/>
                    </a:cubicBezTo>
                    <a:cubicBezTo>
                      <a:pt x="435" y="125"/>
                      <a:pt x="435" y="125"/>
                      <a:pt x="435" y="125"/>
                    </a:cubicBezTo>
                    <a:cubicBezTo>
                      <a:pt x="433" y="125"/>
                      <a:pt x="433" y="125"/>
                      <a:pt x="433" y="125"/>
                    </a:cubicBezTo>
                    <a:cubicBezTo>
                      <a:pt x="433" y="122"/>
                      <a:pt x="433" y="122"/>
                      <a:pt x="433" y="122"/>
                    </a:cubicBezTo>
                    <a:cubicBezTo>
                      <a:pt x="435" y="122"/>
                      <a:pt x="435" y="122"/>
                      <a:pt x="435" y="122"/>
                    </a:cubicBezTo>
                    <a:cubicBezTo>
                      <a:pt x="435" y="114"/>
                      <a:pt x="435" y="114"/>
                      <a:pt x="435" y="114"/>
                    </a:cubicBezTo>
                    <a:cubicBezTo>
                      <a:pt x="426" y="114"/>
                      <a:pt x="426" y="114"/>
                      <a:pt x="426" y="114"/>
                    </a:cubicBezTo>
                    <a:cubicBezTo>
                      <a:pt x="426" y="109"/>
                      <a:pt x="426" y="109"/>
                      <a:pt x="426" y="109"/>
                    </a:cubicBezTo>
                    <a:cubicBezTo>
                      <a:pt x="409" y="109"/>
                      <a:pt x="409" y="109"/>
                      <a:pt x="409" y="109"/>
                    </a:cubicBezTo>
                    <a:cubicBezTo>
                      <a:pt x="409" y="116"/>
                      <a:pt x="409" y="116"/>
                      <a:pt x="409" y="116"/>
                    </a:cubicBezTo>
                    <a:cubicBezTo>
                      <a:pt x="401" y="116"/>
                      <a:pt x="401" y="116"/>
                      <a:pt x="401" y="116"/>
                    </a:cubicBezTo>
                    <a:cubicBezTo>
                      <a:pt x="401" y="120"/>
                      <a:pt x="401" y="120"/>
                      <a:pt x="401" y="120"/>
                    </a:cubicBezTo>
                    <a:cubicBezTo>
                      <a:pt x="398" y="120"/>
                      <a:pt x="398" y="120"/>
                      <a:pt x="398" y="120"/>
                    </a:cubicBezTo>
                    <a:cubicBezTo>
                      <a:pt x="398" y="118"/>
                      <a:pt x="398" y="118"/>
                      <a:pt x="398" y="118"/>
                    </a:cubicBezTo>
                    <a:cubicBezTo>
                      <a:pt x="394" y="118"/>
                      <a:pt x="394" y="118"/>
                      <a:pt x="394" y="118"/>
                    </a:cubicBezTo>
                    <a:cubicBezTo>
                      <a:pt x="394" y="104"/>
                      <a:pt x="394" y="104"/>
                      <a:pt x="394" y="104"/>
                    </a:cubicBezTo>
                    <a:cubicBezTo>
                      <a:pt x="396" y="104"/>
                      <a:pt x="396" y="104"/>
                      <a:pt x="396" y="104"/>
                    </a:cubicBezTo>
                    <a:cubicBezTo>
                      <a:pt x="396" y="98"/>
                      <a:pt x="396" y="98"/>
                      <a:pt x="396" y="98"/>
                    </a:cubicBezTo>
                    <a:cubicBezTo>
                      <a:pt x="394" y="98"/>
                      <a:pt x="394" y="98"/>
                      <a:pt x="394" y="98"/>
                    </a:cubicBezTo>
                    <a:cubicBezTo>
                      <a:pt x="392" y="88"/>
                      <a:pt x="392" y="88"/>
                      <a:pt x="392" y="88"/>
                    </a:cubicBezTo>
                    <a:cubicBezTo>
                      <a:pt x="391" y="98"/>
                      <a:pt x="391" y="98"/>
                      <a:pt x="391" y="98"/>
                    </a:cubicBezTo>
                    <a:cubicBezTo>
                      <a:pt x="389" y="98"/>
                      <a:pt x="389" y="98"/>
                      <a:pt x="389" y="98"/>
                    </a:cubicBezTo>
                    <a:cubicBezTo>
                      <a:pt x="388" y="94"/>
                      <a:pt x="388" y="94"/>
                      <a:pt x="388" y="94"/>
                    </a:cubicBezTo>
                    <a:cubicBezTo>
                      <a:pt x="387" y="90"/>
                      <a:pt x="387" y="90"/>
                      <a:pt x="387" y="90"/>
                    </a:cubicBezTo>
                    <a:cubicBezTo>
                      <a:pt x="383" y="86"/>
                      <a:pt x="383" y="86"/>
                      <a:pt x="383" y="86"/>
                    </a:cubicBezTo>
                    <a:cubicBezTo>
                      <a:pt x="379" y="82"/>
                      <a:pt x="379" y="82"/>
                      <a:pt x="379" y="82"/>
                    </a:cubicBezTo>
                    <a:cubicBezTo>
                      <a:pt x="374" y="78"/>
                      <a:pt x="374" y="78"/>
                      <a:pt x="374" y="78"/>
                    </a:cubicBezTo>
                    <a:cubicBezTo>
                      <a:pt x="372" y="75"/>
                      <a:pt x="372" y="75"/>
                      <a:pt x="372" y="75"/>
                    </a:cubicBezTo>
                    <a:cubicBezTo>
                      <a:pt x="370" y="68"/>
                      <a:pt x="370" y="68"/>
                      <a:pt x="370" y="68"/>
                    </a:cubicBezTo>
                    <a:cubicBezTo>
                      <a:pt x="368" y="75"/>
                      <a:pt x="368" y="75"/>
                      <a:pt x="368" y="75"/>
                    </a:cubicBezTo>
                    <a:cubicBezTo>
                      <a:pt x="365" y="79"/>
                      <a:pt x="365" y="79"/>
                      <a:pt x="365" y="79"/>
                    </a:cubicBezTo>
                    <a:cubicBezTo>
                      <a:pt x="359" y="83"/>
                      <a:pt x="359" y="83"/>
                      <a:pt x="359" y="83"/>
                    </a:cubicBezTo>
                    <a:cubicBezTo>
                      <a:pt x="354" y="86"/>
                      <a:pt x="354" y="86"/>
                      <a:pt x="354" y="86"/>
                    </a:cubicBezTo>
                    <a:cubicBezTo>
                      <a:pt x="352" y="90"/>
                      <a:pt x="352" y="90"/>
                      <a:pt x="352" y="90"/>
                    </a:cubicBezTo>
                    <a:cubicBezTo>
                      <a:pt x="350" y="94"/>
                      <a:pt x="350" y="94"/>
                      <a:pt x="350" y="94"/>
                    </a:cubicBezTo>
                    <a:cubicBezTo>
                      <a:pt x="349" y="97"/>
                      <a:pt x="349" y="97"/>
                      <a:pt x="349" y="97"/>
                    </a:cubicBezTo>
                    <a:cubicBezTo>
                      <a:pt x="348" y="98"/>
                      <a:pt x="348" y="98"/>
                      <a:pt x="348" y="98"/>
                    </a:cubicBezTo>
                    <a:cubicBezTo>
                      <a:pt x="346" y="88"/>
                      <a:pt x="346" y="88"/>
                      <a:pt x="346" y="88"/>
                    </a:cubicBezTo>
                    <a:cubicBezTo>
                      <a:pt x="344" y="98"/>
                      <a:pt x="344" y="98"/>
                      <a:pt x="344" y="98"/>
                    </a:cubicBezTo>
                    <a:cubicBezTo>
                      <a:pt x="342" y="97"/>
                      <a:pt x="342" y="97"/>
                      <a:pt x="342" y="97"/>
                    </a:cubicBezTo>
                    <a:cubicBezTo>
                      <a:pt x="342" y="103"/>
                      <a:pt x="342" y="103"/>
                      <a:pt x="342" y="103"/>
                    </a:cubicBezTo>
                    <a:cubicBezTo>
                      <a:pt x="344" y="103"/>
                      <a:pt x="344" y="103"/>
                      <a:pt x="344" y="103"/>
                    </a:cubicBezTo>
                    <a:cubicBezTo>
                      <a:pt x="344" y="120"/>
                      <a:pt x="344" y="120"/>
                      <a:pt x="344" y="120"/>
                    </a:cubicBezTo>
                    <a:cubicBezTo>
                      <a:pt x="334" y="120"/>
                      <a:pt x="334" y="120"/>
                      <a:pt x="334" y="120"/>
                    </a:cubicBezTo>
                    <a:cubicBezTo>
                      <a:pt x="334" y="123"/>
                      <a:pt x="334" y="123"/>
                      <a:pt x="334" y="123"/>
                    </a:cubicBezTo>
                    <a:cubicBezTo>
                      <a:pt x="318" y="123"/>
                      <a:pt x="318" y="123"/>
                      <a:pt x="318" y="123"/>
                    </a:cubicBezTo>
                    <a:cubicBezTo>
                      <a:pt x="318" y="155"/>
                      <a:pt x="318" y="155"/>
                      <a:pt x="318" y="155"/>
                    </a:cubicBezTo>
                    <a:cubicBezTo>
                      <a:pt x="301" y="155"/>
                      <a:pt x="301" y="155"/>
                      <a:pt x="301" y="155"/>
                    </a:cubicBezTo>
                    <a:cubicBezTo>
                      <a:pt x="301" y="177"/>
                      <a:pt x="301" y="177"/>
                      <a:pt x="301" y="177"/>
                    </a:cubicBezTo>
                    <a:cubicBezTo>
                      <a:pt x="299" y="177"/>
                      <a:pt x="299" y="177"/>
                      <a:pt x="299" y="177"/>
                    </a:cubicBezTo>
                    <a:cubicBezTo>
                      <a:pt x="299" y="176"/>
                      <a:pt x="299" y="176"/>
                      <a:pt x="299" y="176"/>
                    </a:cubicBezTo>
                    <a:cubicBezTo>
                      <a:pt x="297" y="176"/>
                      <a:pt x="297" y="176"/>
                      <a:pt x="297" y="176"/>
                    </a:cubicBezTo>
                    <a:cubicBezTo>
                      <a:pt x="297" y="172"/>
                      <a:pt x="297" y="172"/>
                      <a:pt x="297" y="172"/>
                    </a:cubicBezTo>
                    <a:cubicBezTo>
                      <a:pt x="294" y="172"/>
                      <a:pt x="294" y="172"/>
                      <a:pt x="294" y="172"/>
                    </a:cubicBezTo>
                    <a:cubicBezTo>
                      <a:pt x="294" y="179"/>
                      <a:pt x="294" y="179"/>
                      <a:pt x="294" y="179"/>
                    </a:cubicBezTo>
                    <a:cubicBezTo>
                      <a:pt x="290" y="179"/>
                      <a:pt x="290" y="179"/>
                      <a:pt x="290" y="179"/>
                    </a:cubicBezTo>
                    <a:cubicBezTo>
                      <a:pt x="290" y="164"/>
                      <a:pt x="290" y="164"/>
                      <a:pt x="290" y="164"/>
                    </a:cubicBezTo>
                    <a:cubicBezTo>
                      <a:pt x="279" y="150"/>
                      <a:pt x="279" y="150"/>
                      <a:pt x="279" y="150"/>
                    </a:cubicBezTo>
                    <a:cubicBezTo>
                      <a:pt x="275" y="150"/>
                      <a:pt x="275" y="150"/>
                      <a:pt x="275" y="150"/>
                    </a:cubicBezTo>
                    <a:cubicBezTo>
                      <a:pt x="275" y="148"/>
                      <a:pt x="275" y="148"/>
                      <a:pt x="275" y="148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69" y="144"/>
                      <a:pt x="269" y="144"/>
                      <a:pt x="269" y="144"/>
                    </a:cubicBezTo>
                    <a:cubicBezTo>
                      <a:pt x="262" y="144"/>
                      <a:pt x="262" y="144"/>
                      <a:pt x="262" y="144"/>
                    </a:cubicBezTo>
                    <a:cubicBezTo>
                      <a:pt x="258" y="146"/>
                      <a:pt x="258" y="146"/>
                      <a:pt x="258" y="146"/>
                    </a:cubicBezTo>
                    <a:cubicBezTo>
                      <a:pt x="258" y="151"/>
                      <a:pt x="258" y="151"/>
                      <a:pt x="258" y="151"/>
                    </a:cubicBezTo>
                    <a:cubicBezTo>
                      <a:pt x="254" y="151"/>
                      <a:pt x="254" y="151"/>
                      <a:pt x="254" y="151"/>
                    </a:cubicBezTo>
                    <a:cubicBezTo>
                      <a:pt x="254" y="140"/>
                      <a:pt x="254" y="140"/>
                      <a:pt x="254" y="140"/>
                    </a:cubicBezTo>
                    <a:cubicBezTo>
                      <a:pt x="258" y="140"/>
                      <a:pt x="258" y="140"/>
                      <a:pt x="258" y="140"/>
                    </a:cubicBezTo>
                    <a:cubicBezTo>
                      <a:pt x="258" y="138"/>
                      <a:pt x="258" y="138"/>
                      <a:pt x="258" y="138"/>
                    </a:cubicBezTo>
                    <a:cubicBezTo>
                      <a:pt x="247" y="129"/>
                      <a:pt x="247" y="129"/>
                      <a:pt x="247" y="129"/>
                    </a:cubicBezTo>
                    <a:cubicBezTo>
                      <a:pt x="247" y="125"/>
                      <a:pt x="247" y="125"/>
                      <a:pt x="247" y="125"/>
                    </a:cubicBezTo>
                    <a:cubicBezTo>
                      <a:pt x="251" y="125"/>
                      <a:pt x="251" y="125"/>
                      <a:pt x="251" y="125"/>
                    </a:cubicBezTo>
                    <a:cubicBezTo>
                      <a:pt x="251" y="122"/>
                      <a:pt x="251" y="122"/>
                      <a:pt x="251" y="122"/>
                    </a:cubicBezTo>
                    <a:cubicBezTo>
                      <a:pt x="247" y="122"/>
                      <a:pt x="247" y="122"/>
                      <a:pt x="247" y="122"/>
                    </a:cubicBezTo>
                    <a:cubicBezTo>
                      <a:pt x="247" y="118"/>
                      <a:pt x="247" y="118"/>
                      <a:pt x="247" y="118"/>
                    </a:cubicBezTo>
                    <a:cubicBezTo>
                      <a:pt x="251" y="118"/>
                      <a:pt x="251" y="118"/>
                      <a:pt x="251" y="118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47" y="114"/>
                      <a:pt x="247" y="114"/>
                      <a:pt x="247" y="114"/>
                    </a:cubicBezTo>
                    <a:cubicBezTo>
                      <a:pt x="247" y="110"/>
                      <a:pt x="247" y="110"/>
                      <a:pt x="247" y="110"/>
                    </a:cubicBezTo>
                    <a:cubicBezTo>
                      <a:pt x="251" y="110"/>
                      <a:pt x="251" y="110"/>
                      <a:pt x="251" y="110"/>
                    </a:cubicBezTo>
                    <a:cubicBezTo>
                      <a:pt x="251" y="107"/>
                      <a:pt x="251" y="107"/>
                      <a:pt x="251" y="107"/>
                    </a:cubicBezTo>
                    <a:cubicBezTo>
                      <a:pt x="247" y="107"/>
                      <a:pt x="247" y="107"/>
                      <a:pt x="247" y="107"/>
                    </a:cubicBezTo>
                    <a:cubicBezTo>
                      <a:pt x="247" y="103"/>
                      <a:pt x="247" y="103"/>
                      <a:pt x="247" y="103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1" y="99"/>
                      <a:pt x="251" y="99"/>
                      <a:pt x="251" y="99"/>
                    </a:cubicBezTo>
                    <a:cubicBezTo>
                      <a:pt x="247" y="99"/>
                      <a:pt x="247" y="99"/>
                      <a:pt x="247" y="99"/>
                    </a:cubicBezTo>
                    <a:cubicBezTo>
                      <a:pt x="247" y="96"/>
                      <a:pt x="247" y="96"/>
                      <a:pt x="247" y="96"/>
                    </a:cubicBezTo>
                    <a:cubicBezTo>
                      <a:pt x="251" y="96"/>
                      <a:pt x="251" y="96"/>
                      <a:pt x="251" y="96"/>
                    </a:cubicBezTo>
                    <a:cubicBezTo>
                      <a:pt x="251" y="92"/>
                      <a:pt x="251" y="92"/>
                      <a:pt x="251" y="92"/>
                    </a:cubicBezTo>
                    <a:cubicBezTo>
                      <a:pt x="247" y="92"/>
                      <a:pt x="247" y="92"/>
                      <a:pt x="247" y="92"/>
                    </a:cubicBezTo>
                    <a:cubicBezTo>
                      <a:pt x="247" y="88"/>
                      <a:pt x="247" y="88"/>
                      <a:pt x="247" y="88"/>
                    </a:cubicBezTo>
                    <a:cubicBezTo>
                      <a:pt x="251" y="88"/>
                      <a:pt x="251" y="88"/>
                      <a:pt x="251" y="88"/>
                    </a:cubicBezTo>
                    <a:cubicBezTo>
                      <a:pt x="251" y="84"/>
                      <a:pt x="251" y="84"/>
                      <a:pt x="251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7" y="81"/>
                      <a:pt x="247" y="81"/>
                      <a:pt x="247" y="81"/>
                    </a:cubicBezTo>
                    <a:cubicBezTo>
                      <a:pt x="251" y="81"/>
                      <a:pt x="251" y="81"/>
                      <a:pt x="251" y="81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47" y="77"/>
                      <a:pt x="247" y="77"/>
                      <a:pt x="247" y="77"/>
                    </a:cubicBezTo>
                    <a:cubicBezTo>
                      <a:pt x="247" y="73"/>
                      <a:pt x="247" y="73"/>
                      <a:pt x="247" y="73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47" y="70"/>
                      <a:pt x="247" y="70"/>
                      <a:pt x="247" y="70"/>
                    </a:cubicBezTo>
                    <a:cubicBezTo>
                      <a:pt x="247" y="66"/>
                      <a:pt x="247" y="66"/>
                      <a:pt x="247" y="66"/>
                    </a:cubicBezTo>
                    <a:cubicBezTo>
                      <a:pt x="251" y="66"/>
                      <a:pt x="251" y="66"/>
                      <a:pt x="251" y="66"/>
                    </a:cubicBezTo>
                    <a:cubicBezTo>
                      <a:pt x="251" y="62"/>
                      <a:pt x="251" y="62"/>
                      <a:pt x="251" y="62"/>
                    </a:cubicBezTo>
                    <a:cubicBezTo>
                      <a:pt x="247" y="62"/>
                      <a:pt x="247" y="62"/>
                      <a:pt x="247" y="62"/>
                    </a:cubicBezTo>
                    <a:cubicBezTo>
                      <a:pt x="247" y="58"/>
                      <a:pt x="247" y="58"/>
                      <a:pt x="247" y="58"/>
                    </a:cubicBezTo>
                    <a:cubicBezTo>
                      <a:pt x="251" y="58"/>
                      <a:pt x="251" y="58"/>
                      <a:pt x="251" y="58"/>
                    </a:cubicBezTo>
                    <a:cubicBezTo>
                      <a:pt x="251" y="55"/>
                      <a:pt x="251" y="55"/>
                      <a:pt x="251" y="55"/>
                    </a:cubicBezTo>
                    <a:cubicBezTo>
                      <a:pt x="247" y="55"/>
                      <a:pt x="247" y="55"/>
                      <a:pt x="247" y="55"/>
                    </a:cubicBezTo>
                    <a:cubicBezTo>
                      <a:pt x="247" y="51"/>
                      <a:pt x="247" y="51"/>
                      <a:pt x="247" y="51"/>
                    </a:cubicBezTo>
                    <a:cubicBezTo>
                      <a:pt x="251" y="51"/>
                      <a:pt x="251" y="51"/>
                      <a:pt x="251" y="51"/>
                    </a:cubicBezTo>
                    <a:cubicBezTo>
                      <a:pt x="251" y="47"/>
                      <a:pt x="251" y="47"/>
                      <a:pt x="251" y="47"/>
                    </a:cubicBezTo>
                    <a:cubicBezTo>
                      <a:pt x="247" y="47"/>
                      <a:pt x="247" y="47"/>
                      <a:pt x="247" y="47"/>
                    </a:cubicBezTo>
                    <a:cubicBezTo>
                      <a:pt x="247" y="43"/>
                      <a:pt x="247" y="43"/>
                      <a:pt x="247" y="43"/>
                    </a:cubicBezTo>
                    <a:cubicBezTo>
                      <a:pt x="251" y="43"/>
                      <a:pt x="251" y="43"/>
                      <a:pt x="251" y="43"/>
                    </a:cubicBezTo>
                    <a:cubicBezTo>
                      <a:pt x="251" y="23"/>
                      <a:pt x="251" y="23"/>
                      <a:pt x="251" y="23"/>
                    </a:cubicBezTo>
                    <a:cubicBezTo>
                      <a:pt x="245" y="14"/>
                      <a:pt x="245" y="14"/>
                      <a:pt x="245" y="14"/>
                    </a:cubicBezTo>
                    <a:cubicBezTo>
                      <a:pt x="178" y="14"/>
                      <a:pt x="178" y="14"/>
                      <a:pt x="178" y="14"/>
                    </a:cubicBezTo>
                    <a:cubicBezTo>
                      <a:pt x="178" y="30"/>
                      <a:pt x="178" y="30"/>
                      <a:pt x="178" y="30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78" y="36"/>
                      <a:pt x="178" y="36"/>
                      <a:pt x="178" y="36"/>
                    </a:cubicBezTo>
                    <a:cubicBezTo>
                      <a:pt x="178" y="40"/>
                      <a:pt x="178" y="40"/>
                      <a:pt x="178" y="40"/>
                    </a:cubicBezTo>
                    <a:cubicBezTo>
                      <a:pt x="182" y="40"/>
                      <a:pt x="182" y="40"/>
                      <a:pt x="182" y="40"/>
                    </a:cubicBezTo>
                    <a:cubicBezTo>
                      <a:pt x="182" y="43"/>
                      <a:pt x="182" y="43"/>
                      <a:pt x="182" y="43"/>
                    </a:cubicBezTo>
                    <a:cubicBezTo>
                      <a:pt x="178" y="43"/>
                      <a:pt x="178" y="43"/>
                      <a:pt x="178" y="43"/>
                    </a:cubicBezTo>
                    <a:cubicBezTo>
                      <a:pt x="178" y="47"/>
                      <a:pt x="178" y="47"/>
                      <a:pt x="178" y="47"/>
                    </a:cubicBezTo>
                    <a:cubicBezTo>
                      <a:pt x="182" y="47"/>
                      <a:pt x="182" y="47"/>
                      <a:pt x="182" y="47"/>
                    </a:cubicBezTo>
                    <a:cubicBezTo>
                      <a:pt x="182" y="51"/>
                      <a:pt x="182" y="51"/>
                      <a:pt x="182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5"/>
                      <a:pt x="178" y="55"/>
                      <a:pt x="178" y="55"/>
                    </a:cubicBezTo>
                    <a:cubicBezTo>
                      <a:pt x="182" y="55"/>
                      <a:pt x="182" y="55"/>
                      <a:pt x="182" y="55"/>
                    </a:cubicBezTo>
                    <a:cubicBezTo>
                      <a:pt x="182" y="58"/>
                      <a:pt x="182" y="58"/>
                      <a:pt x="182" y="58"/>
                    </a:cubicBezTo>
                    <a:cubicBezTo>
                      <a:pt x="178" y="58"/>
                      <a:pt x="178" y="58"/>
                      <a:pt x="178" y="58"/>
                    </a:cubicBezTo>
                    <a:cubicBezTo>
                      <a:pt x="178" y="62"/>
                      <a:pt x="178" y="62"/>
                      <a:pt x="178" y="62"/>
                    </a:cubicBezTo>
                    <a:cubicBezTo>
                      <a:pt x="182" y="62"/>
                      <a:pt x="182" y="62"/>
                      <a:pt x="182" y="62"/>
                    </a:cubicBezTo>
                    <a:cubicBezTo>
                      <a:pt x="182" y="66"/>
                      <a:pt x="182" y="66"/>
                      <a:pt x="182" y="66"/>
                    </a:cubicBezTo>
                    <a:cubicBezTo>
                      <a:pt x="178" y="66"/>
                      <a:pt x="178" y="66"/>
                      <a:pt x="178" y="66"/>
                    </a:cubicBezTo>
                    <a:cubicBezTo>
                      <a:pt x="178" y="70"/>
                      <a:pt x="178" y="70"/>
                      <a:pt x="178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78" y="77"/>
                      <a:pt x="178" y="77"/>
                      <a:pt x="178" y="77"/>
                    </a:cubicBezTo>
                    <a:cubicBezTo>
                      <a:pt x="182" y="77"/>
                      <a:pt x="182" y="77"/>
                      <a:pt x="182" y="77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78" y="84"/>
                      <a:pt x="178" y="84"/>
                      <a:pt x="178" y="84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2" y="88"/>
                      <a:pt x="182" y="88"/>
                      <a:pt x="182" y="88"/>
                    </a:cubicBezTo>
                    <a:cubicBezTo>
                      <a:pt x="178" y="88"/>
                      <a:pt x="178" y="88"/>
                      <a:pt x="178" y="88"/>
                    </a:cubicBezTo>
                    <a:cubicBezTo>
                      <a:pt x="178" y="92"/>
                      <a:pt x="178" y="92"/>
                      <a:pt x="178" y="92"/>
                    </a:cubicBezTo>
                    <a:cubicBezTo>
                      <a:pt x="182" y="92"/>
                      <a:pt x="182" y="92"/>
                      <a:pt x="182" y="92"/>
                    </a:cubicBezTo>
                    <a:cubicBezTo>
                      <a:pt x="182" y="96"/>
                      <a:pt x="182" y="96"/>
                      <a:pt x="182" y="96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82" y="99"/>
                      <a:pt x="182" y="99"/>
                      <a:pt x="182" y="99"/>
                    </a:cubicBezTo>
                    <a:cubicBezTo>
                      <a:pt x="182" y="103"/>
                      <a:pt x="182" y="103"/>
                      <a:pt x="182" y="103"/>
                    </a:cubicBezTo>
                    <a:cubicBezTo>
                      <a:pt x="178" y="103"/>
                      <a:pt x="178" y="103"/>
                      <a:pt x="178" y="103"/>
                    </a:cubicBezTo>
                    <a:cubicBezTo>
                      <a:pt x="178" y="107"/>
                      <a:pt x="178" y="107"/>
                      <a:pt x="178" y="107"/>
                    </a:cubicBezTo>
                    <a:cubicBezTo>
                      <a:pt x="182" y="107"/>
                      <a:pt x="182" y="107"/>
                      <a:pt x="182" y="107"/>
                    </a:cubicBezTo>
                    <a:cubicBezTo>
                      <a:pt x="182" y="110"/>
                      <a:pt x="182" y="110"/>
                      <a:pt x="182" y="110"/>
                    </a:cubicBezTo>
                    <a:cubicBezTo>
                      <a:pt x="178" y="110"/>
                      <a:pt x="178" y="110"/>
                      <a:pt x="178" y="110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82" y="114"/>
                      <a:pt x="182" y="114"/>
                      <a:pt x="182" y="114"/>
                    </a:cubicBezTo>
                    <a:cubicBezTo>
                      <a:pt x="182" y="118"/>
                      <a:pt x="182" y="118"/>
                      <a:pt x="182" y="118"/>
                    </a:cubicBezTo>
                    <a:cubicBezTo>
                      <a:pt x="178" y="118"/>
                      <a:pt x="178" y="118"/>
                      <a:pt x="178" y="118"/>
                    </a:cubicBezTo>
                    <a:cubicBezTo>
                      <a:pt x="178" y="122"/>
                      <a:pt x="178" y="122"/>
                      <a:pt x="178" y="122"/>
                    </a:cubicBezTo>
                    <a:cubicBezTo>
                      <a:pt x="182" y="122"/>
                      <a:pt x="182" y="122"/>
                      <a:pt x="182" y="122"/>
                    </a:cubicBezTo>
                    <a:cubicBezTo>
                      <a:pt x="182" y="125"/>
                      <a:pt x="182" y="125"/>
                      <a:pt x="182" y="125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3" y="127"/>
                      <a:pt x="173" y="127"/>
                      <a:pt x="173" y="127"/>
                    </a:cubicBezTo>
                    <a:cubicBezTo>
                      <a:pt x="173" y="114"/>
                      <a:pt x="173" y="114"/>
                      <a:pt x="173" y="114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1"/>
                      <a:pt x="165" y="101"/>
                      <a:pt x="165" y="101"/>
                    </a:cubicBezTo>
                    <a:cubicBezTo>
                      <a:pt x="145" y="101"/>
                      <a:pt x="145" y="101"/>
                      <a:pt x="145" y="101"/>
                    </a:cubicBezTo>
                    <a:cubicBezTo>
                      <a:pt x="145" y="105"/>
                      <a:pt x="145" y="105"/>
                      <a:pt x="145" y="105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135" y="110"/>
                      <a:pt x="135" y="110"/>
                      <a:pt x="135" y="110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111" y="111"/>
                      <a:pt x="111" y="111"/>
                      <a:pt x="111" y="111"/>
                    </a:cubicBezTo>
                    <a:cubicBezTo>
                      <a:pt x="111" y="153"/>
                      <a:pt x="111" y="153"/>
                      <a:pt x="111" y="153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100" y="157"/>
                      <a:pt x="100" y="157"/>
                      <a:pt x="100" y="157"/>
                    </a:cubicBezTo>
                    <a:cubicBezTo>
                      <a:pt x="96" y="156"/>
                      <a:pt x="96" y="156"/>
                      <a:pt x="96" y="156"/>
                    </a:cubicBezTo>
                    <a:cubicBezTo>
                      <a:pt x="96" y="128"/>
                      <a:pt x="96" y="128"/>
                      <a:pt x="96" y="128"/>
                    </a:cubicBezTo>
                    <a:cubicBezTo>
                      <a:pt x="89" y="128"/>
                      <a:pt x="89" y="128"/>
                      <a:pt x="89" y="128"/>
                    </a:cubicBezTo>
                    <a:cubicBezTo>
                      <a:pt x="84" y="135"/>
                      <a:pt x="84" y="135"/>
                      <a:pt x="84" y="135"/>
                    </a:cubicBezTo>
                    <a:cubicBezTo>
                      <a:pt x="79" y="135"/>
                      <a:pt x="79" y="135"/>
                      <a:pt x="79" y="135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4" y="145"/>
                      <a:pt x="44" y="145"/>
                      <a:pt x="44" y="145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26" y="128"/>
                      <a:pt x="26" y="128"/>
                      <a:pt x="26" y="128"/>
                    </a:cubicBezTo>
                    <a:cubicBezTo>
                      <a:pt x="22" y="128"/>
                      <a:pt x="22" y="128"/>
                      <a:pt x="22" y="128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94"/>
                      <a:pt x="19" y="94"/>
                      <a:pt x="19" y="94"/>
                    </a:cubicBezTo>
                    <a:cubicBezTo>
                      <a:pt x="17" y="92"/>
                      <a:pt x="17" y="92"/>
                      <a:pt x="17" y="92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9" y="129"/>
                      <a:pt x="9" y="129"/>
                      <a:pt x="9" y="129"/>
                    </a:cubicBezTo>
                    <a:cubicBezTo>
                      <a:pt x="6" y="129"/>
                      <a:pt x="6" y="129"/>
                      <a:pt x="6" y="129"/>
                    </a:cubicBezTo>
                    <a:cubicBezTo>
                      <a:pt x="3" y="142"/>
                      <a:pt x="3" y="142"/>
                      <a:pt x="3" y="142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1459" y="182"/>
                      <a:pt x="1459" y="182"/>
                      <a:pt x="1459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5" name="Freeform 7">
                <a:extLst>
                  <a:ext uri="{FF2B5EF4-FFF2-40B4-BE49-F238E27FC236}">
                    <a16:creationId xmlns:a16="http://schemas.microsoft.com/office/drawing/2014/main" id="{1E0A65E9-0572-4165-BAA4-7FCD16F7B7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>
                <a:off x="6184751" y="5737141"/>
                <a:ext cx="2958970" cy="886329"/>
              </a:xfrm>
              <a:custGeom>
                <a:avLst/>
                <a:gdLst>
                  <a:gd name="T0" fmla="*/ 59 w 1460"/>
                  <a:gd name="T1" fmla="*/ 347 h 410"/>
                  <a:gd name="T2" fmla="*/ 82 w 1460"/>
                  <a:gd name="T3" fmla="*/ 338 h 410"/>
                  <a:gd name="T4" fmla="*/ 130 w 1460"/>
                  <a:gd name="T5" fmla="*/ 350 h 410"/>
                  <a:gd name="T6" fmla="*/ 162 w 1460"/>
                  <a:gd name="T7" fmla="*/ 358 h 410"/>
                  <a:gd name="T8" fmla="*/ 225 w 1460"/>
                  <a:gd name="T9" fmla="*/ 295 h 410"/>
                  <a:gd name="T10" fmla="*/ 257 w 1460"/>
                  <a:gd name="T11" fmla="*/ 273 h 410"/>
                  <a:gd name="T12" fmla="*/ 309 w 1460"/>
                  <a:gd name="T13" fmla="*/ 361 h 410"/>
                  <a:gd name="T14" fmla="*/ 343 w 1460"/>
                  <a:gd name="T15" fmla="*/ 340 h 410"/>
                  <a:gd name="T16" fmla="*/ 388 w 1460"/>
                  <a:gd name="T17" fmla="*/ 187 h 410"/>
                  <a:gd name="T18" fmla="*/ 391 w 1460"/>
                  <a:gd name="T19" fmla="*/ 144 h 410"/>
                  <a:gd name="T20" fmla="*/ 395 w 1460"/>
                  <a:gd name="T21" fmla="*/ 46 h 410"/>
                  <a:gd name="T22" fmla="*/ 397 w 1460"/>
                  <a:gd name="T23" fmla="*/ 46 h 410"/>
                  <a:gd name="T24" fmla="*/ 401 w 1460"/>
                  <a:gd name="T25" fmla="*/ 144 h 410"/>
                  <a:gd name="T26" fmla="*/ 404 w 1460"/>
                  <a:gd name="T27" fmla="*/ 187 h 410"/>
                  <a:gd name="T28" fmla="*/ 439 w 1460"/>
                  <a:gd name="T29" fmla="*/ 369 h 410"/>
                  <a:gd name="T30" fmla="*/ 458 w 1460"/>
                  <a:gd name="T31" fmla="*/ 387 h 410"/>
                  <a:gd name="T32" fmla="*/ 479 w 1460"/>
                  <a:gd name="T33" fmla="*/ 373 h 410"/>
                  <a:gd name="T34" fmla="*/ 544 w 1460"/>
                  <a:gd name="T35" fmla="*/ 377 h 410"/>
                  <a:gd name="T36" fmla="*/ 562 w 1460"/>
                  <a:gd name="T37" fmla="*/ 390 h 410"/>
                  <a:gd name="T38" fmla="*/ 588 w 1460"/>
                  <a:gd name="T39" fmla="*/ 379 h 410"/>
                  <a:gd name="T40" fmla="*/ 602 w 1460"/>
                  <a:gd name="T41" fmla="*/ 377 h 410"/>
                  <a:gd name="T42" fmla="*/ 617 w 1460"/>
                  <a:gd name="T43" fmla="*/ 382 h 410"/>
                  <a:gd name="T44" fmla="*/ 625 w 1460"/>
                  <a:gd name="T45" fmla="*/ 373 h 410"/>
                  <a:gd name="T46" fmla="*/ 683 w 1460"/>
                  <a:gd name="T47" fmla="*/ 364 h 410"/>
                  <a:gd name="T48" fmla="*/ 702 w 1460"/>
                  <a:gd name="T49" fmla="*/ 364 h 410"/>
                  <a:gd name="T50" fmla="*/ 744 w 1460"/>
                  <a:gd name="T51" fmla="*/ 300 h 410"/>
                  <a:gd name="T52" fmla="*/ 758 w 1460"/>
                  <a:gd name="T53" fmla="*/ 302 h 410"/>
                  <a:gd name="T54" fmla="*/ 778 w 1460"/>
                  <a:gd name="T55" fmla="*/ 313 h 410"/>
                  <a:gd name="T56" fmla="*/ 801 w 1460"/>
                  <a:gd name="T57" fmla="*/ 324 h 410"/>
                  <a:gd name="T58" fmla="*/ 832 w 1460"/>
                  <a:gd name="T59" fmla="*/ 306 h 410"/>
                  <a:gd name="T60" fmla="*/ 843 w 1460"/>
                  <a:gd name="T61" fmla="*/ 355 h 410"/>
                  <a:gd name="T62" fmla="*/ 869 w 1460"/>
                  <a:gd name="T63" fmla="*/ 314 h 410"/>
                  <a:gd name="T64" fmla="*/ 881 w 1460"/>
                  <a:gd name="T65" fmla="*/ 272 h 410"/>
                  <a:gd name="T66" fmla="*/ 893 w 1460"/>
                  <a:gd name="T67" fmla="*/ 251 h 410"/>
                  <a:gd name="T68" fmla="*/ 930 w 1460"/>
                  <a:gd name="T69" fmla="*/ 231 h 410"/>
                  <a:gd name="T70" fmla="*/ 947 w 1460"/>
                  <a:gd name="T71" fmla="*/ 227 h 410"/>
                  <a:gd name="T72" fmla="*/ 968 w 1460"/>
                  <a:gd name="T73" fmla="*/ 261 h 410"/>
                  <a:gd name="T74" fmla="*/ 994 w 1460"/>
                  <a:gd name="T75" fmla="*/ 315 h 410"/>
                  <a:gd name="T76" fmla="*/ 1035 w 1460"/>
                  <a:gd name="T77" fmla="*/ 327 h 410"/>
                  <a:gd name="T78" fmla="*/ 1044 w 1460"/>
                  <a:gd name="T79" fmla="*/ 322 h 410"/>
                  <a:gd name="T80" fmla="*/ 1069 w 1460"/>
                  <a:gd name="T81" fmla="*/ 305 h 410"/>
                  <a:gd name="T82" fmla="*/ 1084 w 1460"/>
                  <a:gd name="T83" fmla="*/ 257 h 410"/>
                  <a:gd name="T84" fmla="*/ 1129 w 1460"/>
                  <a:gd name="T85" fmla="*/ 280 h 410"/>
                  <a:gd name="T86" fmla="*/ 1142 w 1460"/>
                  <a:gd name="T87" fmla="*/ 329 h 410"/>
                  <a:gd name="T88" fmla="*/ 1161 w 1460"/>
                  <a:gd name="T89" fmla="*/ 340 h 410"/>
                  <a:gd name="T90" fmla="*/ 1187 w 1460"/>
                  <a:gd name="T91" fmla="*/ 340 h 410"/>
                  <a:gd name="T92" fmla="*/ 1209 w 1460"/>
                  <a:gd name="T93" fmla="*/ 336 h 410"/>
                  <a:gd name="T94" fmla="*/ 1231 w 1460"/>
                  <a:gd name="T95" fmla="*/ 322 h 410"/>
                  <a:gd name="T96" fmla="*/ 1257 w 1460"/>
                  <a:gd name="T97" fmla="*/ 318 h 410"/>
                  <a:gd name="T98" fmla="*/ 1294 w 1460"/>
                  <a:gd name="T99" fmla="*/ 344 h 410"/>
                  <a:gd name="T100" fmla="*/ 1330 w 1460"/>
                  <a:gd name="T101" fmla="*/ 327 h 410"/>
                  <a:gd name="T102" fmla="*/ 1351 w 1460"/>
                  <a:gd name="T103" fmla="*/ 165 h 410"/>
                  <a:gd name="T104" fmla="*/ 1401 w 1460"/>
                  <a:gd name="T105" fmla="*/ 152 h 410"/>
                  <a:gd name="T106" fmla="*/ 1426 w 1460"/>
                  <a:gd name="T107" fmla="*/ 281 h 410"/>
                  <a:gd name="T108" fmla="*/ 1460 w 1460"/>
                  <a:gd name="T109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60" h="410">
                    <a:moveTo>
                      <a:pt x="0" y="410"/>
                    </a:moveTo>
                    <a:cubicBezTo>
                      <a:pt x="0" y="321"/>
                      <a:pt x="0" y="321"/>
                      <a:pt x="0" y="321"/>
                    </a:cubicBezTo>
                    <a:cubicBezTo>
                      <a:pt x="8" y="321"/>
                      <a:pt x="16" y="321"/>
                      <a:pt x="24" y="321"/>
                    </a:cubicBezTo>
                    <a:cubicBezTo>
                      <a:pt x="24" y="326"/>
                      <a:pt x="24" y="330"/>
                      <a:pt x="24" y="335"/>
                    </a:cubicBezTo>
                    <a:cubicBezTo>
                      <a:pt x="30" y="335"/>
                      <a:pt x="37" y="335"/>
                      <a:pt x="43" y="335"/>
                    </a:cubicBezTo>
                    <a:cubicBezTo>
                      <a:pt x="43" y="339"/>
                      <a:pt x="43" y="343"/>
                      <a:pt x="43" y="347"/>
                    </a:cubicBezTo>
                    <a:cubicBezTo>
                      <a:pt x="48" y="347"/>
                      <a:pt x="54" y="347"/>
                      <a:pt x="59" y="347"/>
                    </a:cubicBezTo>
                    <a:cubicBezTo>
                      <a:pt x="59" y="339"/>
                      <a:pt x="59" y="331"/>
                      <a:pt x="59" y="324"/>
                    </a:cubicBezTo>
                    <a:cubicBezTo>
                      <a:pt x="62" y="324"/>
                      <a:pt x="64" y="324"/>
                      <a:pt x="67" y="324"/>
                    </a:cubicBezTo>
                    <a:cubicBezTo>
                      <a:pt x="67" y="323"/>
                      <a:pt x="67" y="322"/>
                      <a:pt x="67" y="321"/>
                    </a:cubicBezTo>
                    <a:cubicBezTo>
                      <a:pt x="69" y="321"/>
                      <a:pt x="71" y="321"/>
                      <a:pt x="73" y="321"/>
                    </a:cubicBezTo>
                    <a:cubicBezTo>
                      <a:pt x="73" y="322"/>
                      <a:pt x="73" y="323"/>
                      <a:pt x="73" y="324"/>
                    </a:cubicBezTo>
                    <a:cubicBezTo>
                      <a:pt x="76" y="324"/>
                      <a:pt x="79" y="324"/>
                      <a:pt x="82" y="324"/>
                    </a:cubicBezTo>
                    <a:cubicBezTo>
                      <a:pt x="82" y="329"/>
                      <a:pt x="82" y="333"/>
                      <a:pt x="82" y="338"/>
                    </a:cubicBezTo>
                    <a:cubicBezTo>
                      <a:pt x="91" y="338"/>
                      <a:pt x="101" y="338"/>
                      <a:pt x="110" y="338"/>
                    </a:cubicBezTo>
                    <a:cubicBezTo>
                      <a:pt x="110" y="340"/>
                      <a:pt x="110" y="342"/>
                      <a:pt x="110" y="344"/>
                    </a:cubicBezTo>
                    <a:cubicBezTo>
                      <a:pt x="111" y="344"/>
                      <a:pt x="113" y="344"/>
                      <a:pt x="114" y="344"/>
                    </a:cubicBezTo>
                    <a:cubicBezTo>
                      <a:pt x="114" y="347"/>
                      <a:pt x="114" y="349"/>
                      <a:pt x="114" y="352"/>
                    </a:cubicBezTo>
                    <a:cubicBezTo>
                      <a:pt x="117" y="352"/>
                      <a:pt x="121" y="352"/>
                      <a:pt x="124" y="352"/>
                    </a:cubicBezTo>
                    <a:cubicBezTo>
                      <a:pt x="124" y="351"/>
                      <a:pt x="124" y="350"/>
                      <a:pt x="124" y="350"/>
                    </a:cubicBezTo>
                    <a:cubicBezTo>
                      <a:pt x="126" y="350"/>
                      <a:pt x="128" y="350"/>
                      <a:pt x="130" y="350"/>
                    </a:cubicBezTo>
                    <a:cubicBezTo>
                      <a:pt x="130" y="350"/>
                      <a:pt x="130" y="351"/>
                      <a:pt x="130" y="352"/>
                    </a:cubicBezTo>
                    <a:cubicBezTo>
                      <a:pt x="134" y="352"/>
                      <a:pt x="139" y="352"/>
                      <a:pt x="144" y="352"/>
                    </a:cubicBezTo>
                    <a:cubicBezTo>
                      <a:pt x="144" y="354"/>
                      <a:pt x="144" y="356"/>
                      <a:pt x="144" y="358"/>
                    </a:cubicBezTo>
                    <a:cubicBezTo>
                      <a:pt x="148" y="358"/>
                      <a:pt x="152" y="358"/>
                      <a:pt x="156" y="358"/>
                    </a:cubicBezTo>
                    <a:cubicBezTo>
                      <a:pt x="156" y="357"/>
                      <a:pt x="156" y="357"/>
                      <a:pt x="156" y="356"/>
                    </a:cubicBezTo>
                    <a:cubicBezTo>
                      <a:pt x="158" y="356"/>
                      <a:pt x="160" y="356"/>
                      <a:pt x="162" y="356"/>
                    </a:cubicBezTo>
                    <a:cubicBezTo>
                      <a:pt x="162" y="357"/>
                      <a:pt x="162" y="357"/>
                      <a:pt x="162" y="358"/>
                    </a:cubicBezTo>
                    <a:cubicBezTo>
                      <a:pt x="166" y="358"/>
                      <a:pt x="170" y="358"/>
                      <a:pt x="173" y="358"/>
                    </a:cubicBezTo>
                    <a:cubicBezTo>
                      <a:pt x="173" y="240"/>
                      <a:pt x="173" y="240"/>
                      <a:pt x="173" y="240"/>
                    </a:cubicBezTo>
                    <a:cubicBezTo>
                      <a:pt x="186" y="240"/>
                      <a:pt x="186" y="240"/>
                      <a:pt x="186" y="240"/>
                    </a:cubicBezTo>
                    <a:cubicBezTo>
                      <a:pt x="186" y="236"/>
                      <a:pt x="186" y="236"/>
                      <a:pt x="186" y="236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4" y="259"/>
                      <a:pt x="214" y="277"/>
                      <a:pt x="214" y="295"/>
                    </a:cubicBezTo>
                    <a:cubicBezTo>
                      <a:pt x="218" y="295"/>
                      <a:pt x="222" y="295"/>
                      <a:pt x="225" y="295"/>
                    </a:cubicBezTo>
                    <a:cubicBezTo>
                      <a:pt x="226" y="295"/>
                      <a:pt x="226" y="294"/>
                      <a:pt x="227" y="293"/>
                    </a:cubicBezTo>
                    <a:cubicBezTo>
                      <a:pt x="228" y="293"/>
                      <a:pt x="230" y="293"/>
                      <a:pt x="231" y="293"/>
                    </a:cubicBezTo>
                    <a:cubicBezTo>
                      <a:pt x="232" y="294"/>
                      <a:pt x="232" y="295"/>
                      <a:pt x="233" y="295"/>
                    </a:cubicBezTo>
                    <a:cubicBezTo>
                      <a:pt x="237" y="295"/>
                      <a:pt x="242" y="295"/>
                      <a:pt x="246" y="295"/>
                    </a:cubicBezTo>
                    <a:cubicBezTo>
                      <a:pt x="246" y="306"/>
                      <a:pt x="246" y="316"/>
                      <a:pt x="246" y="326"/>
                    </a:cubicBezTo>
                    <a:cubicBezTo>
                      <a:pt x="250" y="326"/>
                      <a:pt x="253" y="326"/>
                      <a:pt x="257" y="326"/>
                    </a:cubicBezTo>
                    <a:cubicBezTo>
                      <a:pt x="257" y="309"/>
                      <a:pt x="257" y="291"/>
                      <a:pt x="257" y="273"/>
                    </a:cubicBezTo>
                    <a:cubicBezTo>
                      <a:pt x="259" y="273"/>
                      <a:pt x="261" y="273"/>
                      <a:pt x="262" y="273"/>
                    </a:cubicBezTo>
                    <a:cubicBezTo>
                      <a:pt x="262" y="272"/>
                      <a:pt x="262" y="270"/>
                      <a:pt x="262" y="269"/>
                    </a:cubicBezTo>
                    <a:cubicBezTo>
                      <a:pt x="274" y="269"/>
                      <a:pt x="286" y="269"/>
                      <a:pt x="298" y="269"/>
                    </a:cubicBezTo>
                    <a:cubicBezTo>
                      <a:pt x="299" y="270"/>
                      <a:pt x="300" y="271"/>
                      <a:pt x="301" y="272"/>
                    </a:cubicBezTo>
                    <a:cubicBezTo>
                      <a:pt x="301" y="300"/>
                      <a:pt x="301" y="327"/>
                      <a:pt x="301" y="355"/>
                    </a:cubicBezTo>
                    <a:cubicBezTo>
                      <a:pt x="303" y="355"/>
                      <a:pt x="306" y="355"/>
                      <a:pt x="309" y="355"/>
                    </a:cubicBezTo>
                    <a:cubicBezTo>
                      <a:pt x="309" y="357"/>
                      <a:pt x="309" y="359"/>
                      <a:pt x="309" y="361"/>
                    </a:cubicBezTo>
                    <a:cubicBezTo>
                      <a:pt x="311" y="361"/>
                      <a:pt x="314" y="361"/>
                      <a:pt x="316" y="361"/>
                    </a:cubicBezTo>
                    <a:cubicBezTo>
                      <a:pt x="316" y="354"/>
                      <a:pt x="316" y="347"/>
                      <a:pt x="316" y="340"/>
                    </a:cubicBezTo>
                    <a:cubicBezTo>
                      <a:pt x="319" y="340"/>
                      <a:pt x="323" y="340"/>
                      <a:pt x="326" y="340"/>
                    </a:cubicBezTo>
                    <a:cubicBezTo>
                      <a:pt x="326" y="339"/>
                      <a:pt x="326" y="338"/>
                      <a:pt x="326" y="337"/>
                    </a:cubicBezTo>
                    <a:cubicBezTo>
                      <a:pt x="330" y="337"/>
                      <a:pt x="333" y="337"/>
                      <a:pt x="337" y="337"/>
                    </a:cubicBezTo>
                    <a:cubicBezTo>
                      <a:pt x="337" y="338"/>
                      <a:pt x="337" y="339"/>
                      <a:pt x="337" y="340"/>
                    </a:cubicBezTo>
                    <a:cubicBezTo>
                      <a:pt x="339" y="340"/>
                      <a:pt x="341" y="340"/>
                      <a:pt x="343" y="340"/>
                    </a:cubicBezTo>
                    <a:cubicBezTo>
                      <a:pt x="344" y="338"/>
                      <a:pt x="344" y="337"/>
                      <a:pt x="344" y="336"/>
                    </a:cubicBezTo>
                    <a:cubicBezTo>
                      <a:pt x="345" y="336"/>
                      <a:pt x="346" y="336"/>
                      <a:pt x="347" y="336"/>
                    </a:cubicBezTo>
                    <a:cubicBezTo>
                      <a:pt x="347" y="337"/>
                      <a:pt x="348" y="338"/>
                      <a:pt x="348" y="339"/>
                    </a:cubicBezTo>
                    <a:cubicBezTo>
                      <a:pt x="349" y="339"/>
                      <a:pt x="350" y="339"/>
                      <a:pt x="352" y="339"/>
                    </a:cubicBezTo>
                    <a:cubicBezTo>
                      <a:pt x="352" y="328"/>
                      <a:pt x="352" y="316"/>
                      <a:pt x="352" y="304"/>
                    </a:cubicBezTo>
                    <a:cubicBezTo>
                      <a:pt x="362" y="304"/>
                      <a:pt x="373" y="304"/>
                      <a:pt x="384" y="304"/>
                    </a:cubicBezTo>
                    <a:cubicBezTo>
                      <a:pt x="385" y="265"/>
                      <a:pt x="387" y="226"/>
                      <a:pt x="388" y="187"/>
                    </a:cubicBezTo>
                    <a:cubicBezTo>
                      <a:pt x="384" y="186"/>
                      <a:pt x="372" y="182"/>
                      <a:pt x="382" y="177"/>
                    </a:cubicBezTo>
                    <a:cubicBezTo>
                      <a:pt x="381" y="176"/>
                      <a:pt x="380" y="175"/>
                      <a:pt x="379" y="175"/>
                    </a:cubicBezTo>
                    <a:cubicBezTo>
                      <a:pt x="379" y="168"/>
                      <a:pt x="379" y="168"/>
                      <a:pt x="383" y="164"/>
                    </a:cubicBezTo>
                    <a:cubicBezTo>
                      <a:pt x="383" y="162"/>
                      <a:pt x="383" y="159"/>
                      <a:pt x="383" y="156"/>
                    </a:cubicBezTo>
                    <a:cubicBezTo>
                      <a:pt x="385" y="156"/>
                      <a:pt x="388" y="156"/>
                      <a:pt x="390" y="156"/>
                    </a:cubicBezTo>
                    <a:cubicBezTo>
                      <a:pt x="390" y="152"/>
                      <a:pt x="390" y="149"/>
                      <a:pt x="390" y="146"/>
                    </a:cubicBezTo>
                    <a:cubicBezTo>
                      <a:pt x="390" y="145"/>
                      <a:pt x="391" y="145"/>
                      <a:pt x="391" y="144"/>
                    </a:cubicBezTo>
                    <a:cubicBezTo>
                      <a:pt x="391" y="132"/>
                      <a:pt x="391" y="120"/>
                      <a:pt x="391" y="108"/>
                    </a:cubicBezTo>
                    <a:cubicBezTo>
                      <a:pt x="391" y="107"/>
                      <a:pt x="390" y="106"/>
                      <a:pt x="390" y="105"/>
                    </a:cubicBezTo>
                    <a:cubicBezTo>
                      <a:pt x="391" y="104"/>
                      <a:pt x="392" y="103"/>
                      <a:pt x="393" y="102"/>
                    </a:cubicBezTo>
                    <a:cubicBezTo>
                      <a:pt x="393" y="93"/>
                      <a:pt x="393" y="84"/>
                      <a:pt x="393" y="75"/>
                    </a:cubicBezTo>
                    <a:cubicBezTo>
                      <a:pt x="393" y="75"/>
                      <a:pt x="394" y="74"/>
                      <a:pt x="394" y="73"/>
                    </a:cubicBezTo>
                    <a:cubicBezTo>
                      <a:pt x="394" y="65"/>
                      <a:pt x="394" y="56"/>
                      <a:pt x="394" y="47"/>
                    </a:cubicBezTo>
                    <a:cubicBezTo>
                      <a:pt x="394" y="47"/>
                      <a:pt x="395" y="46"/>
                      <a:pt x="395" y="46"/>
                    </a:cubicBezTo>
                    <a:cubicBezTo>
                      <a:pt x="395" y="43"/>
                      <a:pt x="395" y="41"/>
                      <a:pt x="395" y="38"/>
                    </a:cubicBezTo>
                    <a:cubicBezTo>
                      <a:pt x="395" y="38"/>
                      <a:pt x="395" y="37"/>
                      <a:pt x="396" y="37"/>
                    </a:cubicBezTo>
                    <a:cubicBezTo>
                      <a:pt x="396" y="32"/>
                      <a:pt x="396" y="28"/>
                      <a:pt x="396" y="23"/>
                    </a:cubicBezTo>
                    <a:cubicBezTo>
                      <a:pt x="396" y="23"/>
                      <a:pt x="396" y="23"/>
                      <a:pt x="396" y="23"/>
                    </a:cubicBezTo>
                    <a:cubicBezTo>
                      <a:pt x="396" y="28"/>
                      <a:pt x="396" y="32"/>
                      <a:pt x="396" y="37"/>
                    </a:cubicBezTo>
                    <a:cubicBezTo>
                      <a:pt x="397" y="37"/>
                      <a:pt x="397" y="38"/>
                      <a:pt x="397" y="38"/>
                    </a:cubicBezTo>
                    <a:cubicBezTo>
                      <a:pt x="397" y="41"/>
                      <a:pt x="397" y="43"/>
                      <a:pt x="397" y="46"/>
                    </a:cubicBezTo>
                    <a:cubicBezTo>
                      <a:pt x="398" y="46"/>
                      <a:pt x="398" y="47"/>
                      <a:pt x="398" y="47"/>
                    </a:cubicBezTo>
                    <a:cubicBezTo>
                      <a:pt x="398" y="56"/>
                      <a:pt x="398" y="65"/>
                      <a:pt x="398" y="73"/>
                    </a:cubicBezTo>
                    <a:cubicBezTo>
                      <a:pt x="399" y="74"/>
                      <a:pt x="399" y="74"/>
                      <a:pt x="399" y="75"/>
                    </a:cubicBezTo>
                    <a:cubicBezTo>
                      <a:pt x="399" y="84"/>
                      <a:pt x="399" y="93"/>
                      <a:pt x="399" y="102"/>
                    </a:cubicBezTo>
                    <a:cubicBezTo>
                      <a:pt x="400" y="103"/>
                      <a:pt x="401" y="104"/>
                      <a:pt x="402" y="105"/>
                    </a:cubicBezTo>
                    <a:cubicBezTo>
                      <a:pt x="402" y="106"/>
                      <a:pt x="401" y="107"/>
                      <a:pt x="401" y="108"/>
                    </a:cubicBezTo>
                    <a:cubicBezTo>
                      <a:pt x="401" y="120"/>
                      <a:pt x="401" y="132"/>
                      <a:pt x="401" y="144"/>
                    </a:cubicBezTo>
                    <a:cubicBezTo>
                      <a:pt x="401" y="145"/>
                      <a:pt x="402" y="145"/>
                      <a:pt x="402" y="146"/>
                    </a:cubicBezTo>
                    <a:cubicBezTo>
                      <a:pt x="402" y="149"/>
                      <a:pt x="402" y="152"/>
                      <a:pt x="402" y="156"/>
                    </a:cubicBezTo>
                    <a:cubicBezTo>
                      <a:pt x="405" y="156"/>
                      <a:pt x="407" y="156"/>
                      <a:pt x="409" y="156"/>
                    </a:cubicBezTo>
                    <a:cubicBezTo>
                      <a:pt x="409" y="159"/>
                      <a:pt x="409" y="162"/>
                      <a:pt x="409" y="164"/>
                    </a:cubicBezTo>
                    <a:cubicBezTo>
                      <a:pt x="414" y="168"/>
                      <a:pt x="413" y="169"/>
                      <a:pt x="413" y="175"/>
                    </a:cubicBezTo>
                    <a:cubicBezTo>
                      <a:pt x="412" y="175"/>
                      <a:pt x="411" y="176"/>
                      <a:pt x="410" y="177"/>
                    </a:cubicBezTo>
                    <a:cubicBezTo>
                      <a:pt x="421" y="181"/>
                      <a:pt x="409" y="187"/>
                      <a:pt x="404" y="187"/>
                    </a:cubicBezTo>
                    <a:cubicBezTo>
                      <a:pt x="407" y="254"/>
                      <a:pt x="409" y="320"/>
                      <a:pt x="412" y="387"/>
                    </a:cubicBezTo>
                    <a:cubicBezTo>
                      <a:pt x="414" y="387"/>
                      <a:pt x="415" y="387"/>
                      <a:pt x="417" y="387"/>
                    </a:cubicBezTo>
                    <a:cubicBezTo>
                      <a:pt x="417" y="383"/>
                      <a:pt x="417" y="379"/>
                      <a:pt x="417" y="375"/>
                    </a:cubicBezTo>
                    <a:cubicBezTo>
                      <a:pt x="423" y="375"/>
                      <a:pt x="430" y="375"/>
                      <a:pt x="436" y="375"/>
                    </a:cubicBezTo>
                    <a:cubicBezTo>
                      <a:pt x="436" y="380"/>
                      <a:pt x="436" y="384"/>
                      <a:pt x="436" y="389"/>
                    </a:cubicBezTo>
                    <a:cubicBezTo>
                      <a:pt x="437" y="389"/>
                      <a:pt x="438" y="389"/>
                      <a:pt x="439" y="389"/>
                    </a:cubicBezTo>
                    <a:cubicBezTo>
                      <a:pt x="439" y="382"/>
                      <a:pt x="439" y="376"/>
                      <a:pt x="439" y="369"/>
                    </a:cubicBezTo>
                    <a:cubicBezTo>
                      <a:pt x="440" y="369"/>
                      <a:pt x="441" y="369"/>
                      <a:pt x="442" y="369"/>
                    </a:cubicBezTo>
                    <a:cubicBezTo>
                      <a:pt x="442" y="376"/>
                      <a:pt x="442" y="382"/>
                      <a:pt x="442" y="388"/>
                    </a:cubicBezTo>
                    <a:cubicBezTo>
                      <a:pt x="443" y="388"/>
                      <a:pt x="444" y="388"/>
                      <a:pt x="445" y="388"/>
                    </a:cubicBezTo>
                    <a:cubicBezTo>
                      <a:pt x="445" y="385"/>
                      <a:pt x="445" y="381"/>
                      <a:pt x="445" y="378"/>
                    </a:cubicBezTo>
                    <a:cubicBezTo>
                      <a:pt x="445" y="378"/>
                      <a:pt x="446" y="378"/>
                      <a:pt x="446" y="378"/>
                    </a:cubicBezTo>
                    <a:cubicBezTo>
                      <a:pt x="446" y="381"/>
                      <a:pt x="446" y="384"/>
                      <a:pt x="446" y="388"/>
                    </a:cubicBezTo>
                    <a:cubicBezTo>
                      <a:pt x="450" y="388"/>
                      <a:pt x="454" y="388"/>
                      <a:pt x="458" y="387"/>
                    </a:cubicBezTo>
                    <a:cubicBezTo>
                      <a:pt x="458" y="384"/>
                      <a:pt x="458" y="380"/>
                      <a:pt x="458" y="376"/>
                    </a:cubicBezTo>
                    <a:cubicBezTo>
                      <a:pt x="460" y="376"/>
                      <a:pt x="463" y="376"/>
                      <a:pt x="465" y="376"/>
                    </a:cubicBezTo>
                    <a:cubicBezTo>
                      <a:pt x="465" y="375"/>
                      <a:pt x="465" y="374"/>
                      <a:pt x="465" y="373"/>
                    </a:cubicBezTo>
                    <a:cubicBezTo>
                      <a:pt x="468" y="373"/>
                      <a:pt x="471" y="373"/>
                      <a:pt x="473" y="373"/>
                    </a:cubicBezTo>
                    <a:cubicBezTo>
                      <a:pt x="473" y="374"/>
                      <a:pt x="473" y="374"/>
                      <a:pt x="473" y="375"/>
                    </a:cubicBezTo>
                    <a:cubicBezTo>
                      <a:pt x="475" y="375"/>
                      <a:pt x="477" y="375"/>
                      <a:pt x="479" y="375"/>
                    </a:cubicBezTo>
                    <a:cubicBezTo>
                      <a:pt x="479" y="374"/>
                      <a:pt x="479" y="374"/>
                      <a:pt x="479" y="373"/>
                    </a:cubicBezTo>
                    <a:cubicBezTo>
                      <a:pt x="497" y="373"/>
                      <a:pt x="515" y="373"/>
                      <a:pt x="533" y="373"/>
                    </a:cubicBezTo>
                    <a:cubicBezTo>
                      <a:pt x="533" y="372"/>
                      <a:pt x="533" y="371"/>
                      <a:pt x="533" y="370"/>
                    </a:cubicBezTo>
                    <a:cubicBezTo>
                      <a:pt x="534" y="370"/>
                      <a:pt x="536" y="370"/>
                      <a:pt x="537" y="370"/>
                    </a:cubicBezTo>
                    <a:cubicBezTo>
                      <a:pt x="537" y="371"/>
                      <a:pt x="537" y="372"/>
                      <a:pt x="537" y="373"/>
                    </a:cubicBezTo>
                    <a:cubicBezTo>
                      <a:pt x="538" y="373"/>
                      <a:pt x="540" y="373"/>
                      <a:pt x="541" y="373"/>
                    </a:cubicBezTo>
                    <a:cubicBezTo>
                      <a:pt x="541" y="374"/>
                      <a:pt x="541" y="376"/>
                      <a:pt x="541" y="377"/>
                    </a:cubicBezTo>
                    <a:cubicBezTo>
                      <a:pt x="542" y="377"/>
                      <a:pt x="543" y="377"/>
                      <a:pt x="544" y="377"/>
                    </a:cubicBezTo>
                    <a:cubicBezTo>
                      <a:pt x="544" y="377"/>
                      <a:pt x="544" y="376"/>
                      <a:pt x="544" y="375"/>
                    </a:cubicBezTo>
                    <a:cubicBezTo>
                      <a:pt x="545" y="375"/>
                      <a:pt x="546" y="375"/>
                      <a:pt x="547" y="375"/>
                    </a:cubicBezTo>
                    <a:cubicBezTo>
                      <a:pt x="547" y="376"/>
                      <a:pt x="547" y="377"/>
                      <a:pt x="547" y="377"/>
                    </a:cubicBezTo>
                    <a:cubicBezTo>
                      <a:pt x="550" y="377"/>
                      <a:pt x="553" y="377"/>
                      <a:pt x="556" y="377"/>
                    </a:cubicBezTo>
                    <a:cubicBezTo>
                      <a:pt x="556" y="376"/>
                      <a:pt x="556" y="375"/>
                      <a:pt x="556" y="374"/>
                    </a:cubicBezTo>
                    <a:cubicBezTo>
                      <a:pt x="558" y="374"/>
                      <a:pt x="560" y="374"/>
                      <a:pt x="562" y="374"/>
                    </a:cubicBezTo>
                    <a:cubicBezTo>
                      <a:pt x="562" y="379"/>
                      <a:pt x="562" y="385"/>
                      <a:pt x="562" y="390"/>
                    </a:cubicBezTo>
                    <a:cubicBezTo>
                      <a:pt x="563" y="390"/>
                      <a:pt x="563" y="390"/>
                      <a:pt x="564" y="390"/>
                    </a:cubicBezTo>
                    <a:cubicBezTo>
                      <a:pt x="564" y="389"/>
                      <a:pt x="564" y="387"/>
                      <a:pt x="564" y="386"/>
                    </a:cubicBezTo>
                    <a:cubicBezTo>
                      <a:pt x="565" y="386"/>
                      <a:pt x="567" y="386"/>
                      <a:pt x="568" y="386"/>
                    </a:cubicBezTo>
                    <a:cubicBezTo>
                      <a:pt x="568" y="387"/>
                      <a:pt x="568" y="389"/>
                      <a:pt x="568" y="390"/>
                    </a:cubicBezTo>
                    <a:cubicBezTo>
                      <a:pt x="571" y="390"/>
                      <a:pt x="575" y="390"/>
                      <a:pt x="578" y="390"/>
                    </a:cubicBezTo>
                    <a:cubicBezTo>
                      <a:pt x="578" y="382"/>
                      <a:pt x="578" y="382"/>
                      <a:pt x="578" y="382"/>
                    </a:cubicBezTo>
                    <a:cubicBezTo>
                      <a:pt x="588" y="379"/>
                      <a:pt x="588" y="379"/>
                      <a:pt x="588" y="379"/>
                    </a:cubicBezTo>
                    <a:cubicBezTo>
                      <a:pt x="588" y="374"/>
                      <a:pt x="589" y="368"/>
                      <a:pt x="589" y="362"/>
                    </a:cubicBezTo>
                    <a:cubicBezTo>
                      <a:pt x="590" y="362"/>
                      <a:pt x="591" y="362"/>
                      <a:pt x="592" y="362"/>
                    </a:cubicBezTo>
                    <a:cubicBezTo>
                      <a:pt x="592" y="368"/>
                      <a:pt x="593" y="374"/>
                      <a:pt x="593" y="379"/>
                    </a:cubicBezTo>
                    <a:cubicBezTo>
                      <a:pt x="594" y="379"/>
                      <a:pt x="596" y="379"/>
                      <a:pt x="597" y="379"/>
                    </a:cubicBezTo>
                    <a:cubicBezTo>
                      <a:pt x="597" y="374"/>
                      <a:pt x="597" y="368"/>
                      <a:pt x="598" y="362"/>
                    </a:cubicBezTo>
                    <a:cubicBezTo>
                      <a:pt x="599" y="362"/>
                      <a:pt x="600" y="362"/>
                      <a:pt x="601" y="362"/>
                    </a:cubicBezTo>
                    <a:cubicBezTo>
                      <a:pt x="601" y="367"/>
                      <a:pt x="602" y="372"/>
                      <a:pt x="602" y="377"/>
                    </a:cubicBezTo>
                    <a:cubicBezTo>
                      <a:pt x="603" y="377"/>
                      <a:pt x="604" y="377"/>
                      <a:pt x="606" y="377"/>
                    </a:cubicBezTo>
                    <a:cubicBezTo>
                      <a:pt x="606" y="378"/>
                      <a:pt x="606" y="378"/>
                      <a:pt x="606" y="379"/>
                    </a:cubicBezTo>
                    <a:cubicBezTo>
                      <a:pt x="607" y="379"/>
                      <a:pt x="609" y="379"/>
                      <a:pt x="610" y="379"/>
                    </a:cubicBezTo>
                    <a:cubicBezTo>
                      <a:pt x="610" y="378"/>
                      <a:pt x="610" y="378"/>
                      <a:pt x="610" y="377"/>
                    </a:cubicBezTo>
                    <a:cubicBezTo>
                      <a:pt x="612" y="377"/>
                      <a:pt x="613" y="377"/>
                      <a:pt x="615" y="377"/>
                    </a:cubicBezTo>
                    <a:cubicBezTo>
                      <a:pt x="615" y="379"/>
                      <a:pt x="615" y="380"/>
                      <a:pt x="615" y="381"/>
                    </a:cubicBezTo>
                    <a:cubicBezTo>
                      <a:pt x="616" y="382"/>
                      <a:pt x="617" y="382"/>
                      <a:pt x="617" y="382"/>
                    </a:cubicBezTo>
                    <a:cubicBezTo>
                      <a:pt x="617" y="383"/>
                      <a:pt x="617" y="384"/>
                      <a:pt x="617" y="385"/>
                    </a:cubicBezTo>
                    <a:cubicBezTo>
                      <a:pt x="617" y="385"/>
                      <a:pt x="617" y="385"/>
                      <a:pt x="617" y="385"/>
                    </a:cubicBezTo>
                    <a:cubicBezTo>
                      <a:pt x="617" y="387"/>
                      <a:pt x="617" y="389"/>
                      <a:pt x="617" y="391"/>
                    </a:cubicBezTo>
                    <a:cubicBezTo>
                      <a:pt x="620" y="391"/>
                      <a:pt x="624" y="391"/>
                      <a:pt x="628" y="391"/>
                    </a:cubicBezTo>
                    <a:cubicBezTo>
                      <a:pt x="628" y="386"/>
                      <a:pt x="628" y="381"/>
                      <a:pt x="628" y="375"/>
                    </a:cubicBezTo>
                    <a:cubicBezTo>
                      <a:pt x="627" y="375"/>
                      <a:pt x="626" y="375"/>
                      <a:pt x="625" y="375"/>
                    </a:cubicBezTo>
                    <a:cubicBezTo>
                      <a:pt x="625" y="374"/>
                      <a:pt x="625" y="374"/>
                      <a:pt x="625" y="373"/>
                    </a:cubicBezTo>
                    <a:cubicBezTo>
                      <a:pt x="627" y="373"/>
                      <a:pt x="629" y="373"/>
                      <a:pt x="630" y="373"/>
                    </a:cubicBezTo>
                    <a:cubicBezTo>
                      <a:pt x="630" y="370"/>
                      <a:pt x="630" y="368"/>
                      <a:pt x="630" y="365"/>
                    </a:cubicBezTo>
                    <a:cubicBezTo>
                      <a:pt x="643" y="365"/>
                      <a:pt x="656" y="365"/>
                      <a:pt x="668" y="365"/>
                    </a:cubicBezTo>
                    <a:cubicBezTo>
                      <a:pt x="668" y="368"/>
                      <a:pt x="668" y="370"/>
                      <a:pt x="668" y="373"/>
                    </a:cubicBezTo>
                    <a:cubicBezTo>
                      <a:pt x="672" y="373"/>
                      <a:pt x="676" y="373"/>
                      <a:pt x="679" y="372"/>
                    </a:cubicBezTo>
                    <a:cubicBezTo>
                      <a:pt x="679" y="370"/>
                      <a:pt x="679" y="367"/>
                      <a:pt x="679" y="364"/>
                    </a:cubicBezTo>
                    <a:cubicBezTo>
                      <a:pt x="681" y="364"/>
                      <a:pt x="682" y="364"/>
                      <a:pt x="683" y="364"/>
                    </a:cubicBezTo>
                    <a:cubicBezTo>
                      <a:pt x="683" y="360"/>
                      <a:pt x="683" y="355"/>
                      <a:pt x="683" y="350"/>
                    </a:cubicBezTo>
                    <a:cubicBezTo>
                      <a:pt x="685" y="350"/>
                      <a:pt x="687" y="350"/>
                      <a:pt x="688" y="350"/>
                    </a:cubicBezTo>
                    <a:cubicBezTo>
                      <a:pt x="689" y="350"/>
                      <a:pt x="689" y="349"/>
                      <a:pt x="690" y="349"/>
                    </a:cubicBezTo>
                    <a:cubicBezTo>
                      <a:pt x="691" y="349"/>
                      <a:pt x="693" y="349"/>
                      <a:pt x="695" y="349"/>
                    </a:cubicBezTo>
                    <a:cubicBezTo>
                      <a:pt x="695" y="349"/>
                      <a:pt x="696" y="350"/>
                      <a:pt x="696" y="350"/>
                    </a:cubicBezTo>
                    <a:cubicBezTo>
                      <a:pt x="698" y="350"/>
                      <a:pt x="700" y="350"/>
                      <a:pt x="702" y="350"/>
                    </a:cubicBezTo>
                    <a:cubicBezTo>
                      <a:pt x="702" y="355"/>
                      <a:pt x="702" y="359"/>
                      <a:pt x="702" y="364"/>
                    </a:cubicBezTo>
                    <a:cubicBezTo>
                      <a:pt x="707" y="364"/>
                      <a:pt x="712" y="364"/>
                      <a:pt x="717" y="364"/>
                    </a:cubicBezTo>
                    <a:cubicBezTo>
                      <a:pt x="717" y="362"/>
                      <a:pt x="717" y="360"/>
                      <a:pt x="717" y="358"/>
                    </a:cubicBezTo>
                    <a:cubicBezTo>
                      <a:pt x="718" y="358"/>
                      <a:pt x="718" y="358"/>
                      <a:pt x="719" y="358"/>
                    </a:cubicBezTo>
                    <a:cubicBezTo>
                      <a:pt x="719" y="360"/>
                      <a:pt x="719" y="362"/>
                      <a:pt x="719" y="364"/>
                    </a:cubicBezTo>
                    <a:cubicBezTo>
                      <a:pt x="725" y="364"/>
                      <a:pt x="725" y="364"/>
                      <a:pt x="725" y="364"/>
                    </a:cubicBezTo>
                    <a:cubicBezTo>
                      <a:pt x="725" y="300"/>
                      <a:pt x="725" y="300"/>
                      <a:pt x="725" y="300"/>
                    </a:cubicBezTo>
                    <a:cubicBezTo>
                      <a:pt x="744" y="300"/>
                      <a:pt x="744" y="300"/>
                      <a:pt x="744" y="300"/>
                    </a:cubicBezTo>
                    <a:cubicBezTo>
                      <a:pt x="744" y="295"/>
                      <a:pt x="744" y="295"/>
                      <a:pt x="744" y="295"/>
                    </a:cubicBezTo>
                    <a:cubicBezTo>
                      <a:pt x="747" y="295"/>
                      <a:pt x="747" y="295"/>
                      <a:pt x="747" y="295"/>
                    </a:cubicBezTo>
                    <a:cubicBezTo>
                      <a:pt x="747" y="298"/>
                      <a:pt x="747" y="298"/>
                      <a:pt x="747" y="298"/>
                    </a:cubicBezTo>
                    <a:cubicBezTo>
                      <a:pt x="756" y="298"/>
                      <a:pt x="756" y="298"/>
                      <a:pt x="756" y="298"/>
                    </a:cubicBezTo>
                    <a:cubicBezTo>
                      <a:pt x="756" y="295"/>
                      <a:pt x="756" y="295"/>
                      <a:pt x="756" y="295"/>
                    </a:cubicBezTo>
                    <a:cubicBezTo>
                      <a:pt x="758" y="295"/>
                      <a:pt x="758" y="295"/>
                      <a:pt x="758" y="295"/>
                    </a:cubicBezTo>
                    <a:cubicBezTo>
                      <a:pt x="758" y="302"/>
                      <a:pt x="758" y="302"/>
                      <a:pt x="758" y="302"/>
                    </a:cubicBezTo>
                    <a:cubicBezTo>
                      <a:pt x="761" y="302"/>
                      <a:pt x="761" y="302"/>
                      <a:pt x="761" y="302"/>
                    </a:cubicBezTo>
                    <a:cubicBezTo>
                      <a:pt x="761" y="308"/>
                      <a:pt x="761" y="308"/>
                      <a:pt x="761" y="308"/>
                    </a:cubicBezTo>
                    <a:cubicBezTo>
                      <a:pt x="772" y="308"/>
                      <a:pt x="772" y="308"/>
                      <a:pt x="772" y="308"/>
                    </a:cubicBezTo>
                    <a:cubicBezTo>
                      <a:pt x="772" y="323"/>
                      <a:pt x="772" y="323"/>
                      <a:pt x="772" y="323"/>
                    </a:cubicBezTo>
                    <a:cubicBezTo>
                      <a:pt x="773" y="323"/>
                      <a:pt x="773" y="323"/>
                      <a:pt x="773" y="323"/>
                    </a:cubicBezTo>
                    <a:cubicBezTo>
                      <a:pt x="773" y="313"/>
                      <a:pt x="773" y="313"/>
                      <a:pt x="773" y="313"/>
                    </a:cubicBezTo>
                    <a:cubicBezTo>
                      <a:pt x="778" y="313"/>
                      <a:pt x="778" y="313"/>
                      <a:pt x="778" y="313"/>
                    </a:cubicBezTo>
                    <a:cubicBezTo>
                      <a:pt x="778" y="330"/>
                      <a:pt x="778" y="330"/>
                      <a:pt x="778" y="330"/>
                    </a:cubicBezTo>
                    <a:cubicBezTo>
                      <a:pt x="793" y="330"/>
                      <a:pt x="793" y="330"/>
                      <a:pt x="793" y="330"/>
                    </a:cubicBezTo>
                    <a:cubicBezTo>
                      <a:pt x="793" y="324"/>
                      <a:pt x="793" y="324"/>
                      <a:pt x="793" y="324"/>
                    </a:cubicBezTo>
                    <a:cubicBezTo>
                      <a:pt x="799" y="324"/>
                      <a:pt x="799" y="324"/>
                      <a:pt x="799" y="324"/>
                    </a:cubicBezTo>
                    <a:cubicBezTo>
                      <a:pt x="799" y="332"/>
                      <a:pt x="799" y="332"/>
                      <a:pt x="799" y="332"/>
                    </a:cubicBezTo>
                    <a:cubicBezTo>
                      <a:pt x="801" y="332"/>
                      <a:pt x="801" y="332"/>
                      <a:pt x="801" y="332"/>
                    </a:cubicBezTo>
                    <a:cubicBezTo>
                      <a:pt x="801" y="324"/>
                      <a:pt x="801" y="324"/>
                      <a:pt x="801" y="324"/>
                    </a:cubicBezTo>
                    <a:cubicBezTo>
                      <a:pt x="808" y="324"/>
                      <a:pt x="808" y="324"/>
                      <a:pt x="808" y="324"/>
                    </a:cubicBezTo>
                    <a:cubicBezTo>
                      <a:pt x="808" y="306"/>
                      <a:pt x="808" y="306"/>
                      <a:pt x="808" y="306"/>
                    </a:cubicBezTo>
                    <a:cubicBezTo>
                      <a:pt x="812" y="306"/>
                      <a:pt x="812" y="306"/>
                      <a:pt x="812" y="306"/>
                    </a:cubicBezTo>
                    <a:cubicBezTo>
                      <a:pt x="817" y="286"/>
                      <a:pt x="817" y="286"/>
                      <a:pt x="817" y="286"/>
                    </a:cubicBezTo>
                    <a:cubicBezTo>
                      <a:pt x="822" y="286"/>
                      <a:pt x="822" y="286"/>
                      <a:pt x="822" y="286"/>
                    </a:cubicBezTo>
                    <a:cubicBezTo>
                      <a:pt x="828" y="306"/>
                      <a:pt x="828" y="306"/>
                      <a:pt x="828" y="306"/>
                    </a:cubicBezTo>
                    <a:cubicBezTo>
                      <a:pt x="832" y="306"/>
                      <a:pt x="832" y="306"/>
                      <a:pt x="832" y="306"/>
                    </a:cubicBezTo>
                    <a:cubicBezTo>
                      <a:pt x="832" y="336"/>
                      <a:pt x="832" y="336"/>
                      <a:pt x="832" y="336"/>
                    </a:cubicBezTo>
                    <a:cubicBezTo>
                      <a:pt x="835" y="336"/>
                      <a:pt x="835" y="336"/>
                      <a:pt x="835" y="336"/>
                    </a:cubicBezTo>
                    <a:cubicBezTo>
                      <a:pt x="835" y="357"/>
                      <a:pt x="835" y="357"/>
                      <a:pt x="835" y="357"/>
                    </a:cubicBezTo>
                    <a:cubicBezTo>
                      <a:pt x="837" y="357"/>
                      <a:pt x="837" y="357"/>
                      <a:pt x="837" y="357"/>
                    </a:cubicBezTo>
                    <a:cubicBezTo>
                      <a:pt x="837" y="350"/>
                      <a:pt x="837" y="350"/>
                      <a:pt x="837" y="350"/>
                    </a:cubicBezTo>
                    <a:cubicBezTo>
                      <a:pt x="840" y="355"/>
                      <a:pt x="840" y="355"/>
                      <a:pt x="840" y="355"/>
                    </a:cubicBezTo>
                    <a:cubicBezTo>
                      <a:pt x="843" y="355"/>
                      <a:pt x="843" y="355"/>
                      <a:pt x="843" y="355"/>
                    </a:cubicBezTo>
                    <a:cubicBezTo>
                      <a:pt x="843" y="315"/>
                      <a:pt x="843" y="315"/>
                      <a:pt x="843" y="315"/>
                    </a:cubicBezTo>
                    <a:cubicBezTo>
                      <a:pt x="857" y="315"/>
                      <a:pt x="857" y="315"/>
                      <a:pt x="857" y="315"/>
                    </a:cubicBezTo>
                    <a:cubicBezTo>
                      <a:pt x="863" y="322"/>
                      <a:pt x="863" y="322"/>
                      <a:pt x="863" y="322"/>
                    </a:cubicBezTo>
                    <a:cubicBezTo>
                      <a:pt x="863" y="315"/>
                      <a:pt x="863" y="315"/>
                      <a:pt x="863" y="315"/>
                    </a:cubicBezTo>
                    <a:cubicBezTo>
                      <a:pt x="864" y="315"/>
                      <a:pt x="864" y="315"/>
                      <a:pt x="864" y="315"/>
                    </a:cubicBezTo>
                    <a:cubicBezTo>
                      <a:pt x="864" y="314"/>
                      <a:pt x="864" y="314"/>
                      <a:pt x="864" y="314"/>
                    </a:cubicBezTo>
                    <a:cubicBezTo>
                      <a:pt x="869" y="314"/>
                      <a:pt x="869" y="314"/>
                      <a:pt x="869" y="314"/>
                    </a:cubicBezTo>
                    <a:cubicBezTo>
                      <a:pt x="869" y="303"/>
                      <a:pt x="869" y="303"/>
                      <a:pt x="869" y="303"/>
                    </a:cubicBezTo>
                    <a:cubicBezTo>
                      <a:pt x="872" y="303"/>
                      <a:pt x="872" y="303"/>
                      <a:pt x="872" y="303"/>
                    </a:cubicBezTo>
                    <a:cubicBezTo>
                      <a:pt x="872" y="297"/>
                      <a:pt x="872" y="297"/>
                      <a:pt x="872" y="297"/>
                    </a:cubicBezTo>
                    <a:cubicBezTo>
                      <a:pt x="873" y="297"/>
                      <a:pt x="873" y="297"/>
                      <a:pt x="873" y="297"/>
                    </a:cubicBezTo>
                    <a:cubicBezTo>
                      <a:pt x="873" y="286"/>
                      <a:pt x="873" y="286"/>
                      <a:pt x="873" y="286"/>
                    </a:cubicBezTo>
                    <a:cubicBezTo>
                      <a:pt x="881" y="286"/>
                      <a:pt x="881" y="286"/>
                      <a:pt x="881" y="286"/>
                    </a:cubicBezTo>
                    <a:cubicBezTo>
                      <a:pt x="881" y="272"/>
                      <a:pt x="881" y="272"/>
                      <a:pt x="881" y="272"/>
                    </a:cubicBezTo>
                    <a:cubicBezTo>
                      <a:pt x="885" y="272"/>
                      <a:pt x="885" y="272"/>
                      <a:pt x="885" y="272"/>
                    </a:cubicBezTo>
                    <a:cubicBezTo>
                      <a:pt x="885" y="269"/>
                      <a:pt x="885" y="269"/>
                      <a:pt x="885" y="269"/>
                    </a:cubicBezTo>
                    <a:cubicBezTo>
                      <a:pt x="888" y="269"/>
                      <a:pt x="888" y="269"/>
                      <a:pt x="888" y="269"/>
                    </a:cubicBezTo>
                    <a:cubicBezTo>
                      <a:pt x="888" y="255"/>
                      <a:pt x="888" y="255"/>
                      <a:pt x="888" y="255"/>
                    </a:cubicBezTo>
                    <a:cubicBezTo>
                      <a:pt x="890" y="255"/>
                      <a:pt x="890" y="255"/>
                      <a:pt x="890" y="255"/>
                    </a:cubicBezTo>
                    <a:cubicBezTo>
                      <a:pt x="890" y="251"/>
                      <a:pt x="890" y="251"/>
                      <a:pt x="890" y="251"/>
                    </a:cubicBezTo>
                    <a:cubicBezTo>
                      <a:pt x="893" y="251"/>
                      <a:pt x="893" y="251"/>
                      <a:pt x="893" y="251"/>
                    </a:cubicBezTo>
                    <a:cubicBezTo>
                      <a:pt x="893" y="237"/>
                      <a:pt x="893" y="237"/>
                      <a:pt x="893" y="237"/>
                    </a:cubicBezTo>
                    <a:cubicBezTo>
                      <a:pt x="906" y="237"/>
                      <a:pt x="906" y="237"/>
                      <a:pt x="906" y="237"/>
                    </a:cubicBezTo>
                    <a:cubicBezTo>
                      <a:pt x="906" y="231"/>
                      <a:pt x="906" y="231"/>
                      <a:pt x="906" y="231"/>
                    </a:cubicBezTo>
                    <a:cubicBezTo>
                      <a:pt x="921" y="231"/>
                      <a:pt x="921" y="231"/>
                      <a:pt x="921" y="231"/>
                    </a:cubicBezTo>
                    <a:cubicBezTo>
                      <a:pt x="921" y="227"/>
                      <a:pt x="921" y="227"/>
                      <a:pt x="921" y="227"/>
                    </a:cubicBezTo>
                    <a:cubicBezTo>
                      <a:pt x="930" y="227"/>
                      <a:pt x="930" y="227"/>
                      <a:pt x="930" y="227"/>
                    </a:cubicBezTo>
                    <a:cubicBezTo>
                      <a:pt x="930" y="231"/>
                      <a:pt x="930" y="231"/>
                      <a:pt x="930" y="231"/>
                    </a:cubicBezTo>
                    <a:cubicBezTo>
                      <a:pt x="932" y="231"/>
                      <a:pt x="932" y="231"/>
                      <a:pt x="932" y="231"/>
                    </a:cubicBezTo>
                    <a:cubicBezTo>
                      <a:pt x="932" y="229"/>
                      <a:pt x="932" y="229"/>
                      <a:pt x="932" y="229"/>
                    </a:cubicBezTo>
                    <a:cubicBezTo>
                      <a:pt x="937" y="229"/>
                      <a:pt x="937" y="229"/>
                      <a:pt x="937" y="229"/>
                    </a:cubicBezTo>
                    <a:cubicBezTo>
                      <a:pt x="937" y="231"/>
                      <a:pt x="937" y="231"/>
                      <a:pt x="937" y="231"/>
                    </a:cubicBezTo>
                    <a:cubicBezTo>
                      <a:pt x="940" y="231"/>
                      <a:pt x="940" y="231"/>
                      <a:pt x="940" y="231"/>
                    </a:cubicBezTo>
                    <a:cubicBezTo>
                      <a:pt x="940" y="227"/>
                      <a:pt x="940" y="227"/>
                      <a:pt x="940" y="227"/>
                    </a:cubicBezTo>
                    <a:cubicBezTo>
                      <a:pt x="947" y="227"/>
                      <a:pt x="947" y="227"/>
                      <a:pt x="947" y="227"/>
                    </a:cubicBezTo>
                    <a:cubicBezTo>
                      <a:pt x="947" y="231"/>
                      <a:pt x="947" y="231"/>
                      <a:pt x="947" y="231"/>
                    </a:cubicBezTo>
                    <a:cubicBezTo>
                      <a:pt x="958" y="231"/>
                      <a:pt x="958" y="231"/>
                      <a:pt x="958" y="231"/>
                    </a:cubicBezTo>
                    <a:cubicBezTo>
                      <a:pt x="958" y="238"/>
                      <a:pt x="958" y="238"/>
                      <a:pt x="958" y="238"/>
                    </a:cubicBezTo>
                    <a:cubicBezTo>
                      <a:pt x="965" y="238"/>
                      <a:pt x="965" y="238"/>
                      <a:pt x="965" y="238"/>
                    </a:cubicBezTo>
                    <a:cubicBezTo>
                      <a:pt x="965" y="276"/>
                      <a:pt x="965" y="276"/>
                      <a:pt x="965" y="276"/>
                    </a:cubicBezTo>
                    <a:cubicBezTo>
                      <a:pt x="968" y="276"/>
                      <a:pt x="968" y="276"/>
                      <a:pt x="968" y="276"/>
                    </a:cubicBezTo>
                    <a:cubicBezTo>
                      <a:pt x="968" y="261"/>
                      <a:pt x="968" y="261"/>
                      <a:pt x="968" y="261"/>
                    </a:cubicBezTo>
                    <a:cubicBezTo>
                      <a:pt x="987" y="261"/>
                      <a:pt x="987" y="261"/>
                      <a:pt x="987" y="261"/>
                    </a:cubicBezTo>
                    <a:cubicBezTo>
                      <a:pt x="987" y="276"/>
                      <a:pt x="987" y="276"/>
                      <a:pt x="987" y="276"/>
                    </a:cubicBezTo>
                    <a:cubicBezTo>
                      <a:pt x="989" y="276"/>
                      <a:pt x="989" y="276"/>
                      <a:pt x="989" y="276"/>
                    </a:cubicBezTo>
                    <a:cubicBezTo>
                      <a:pt x="989" y="316"/>
                      <a:pt x="989" y="316"/>
                      <a:pt x="989" y="316"/>
                    </a:cubicBezTo>
                    <a:cubicBezTo>
                      <a:pt x="992" y="315"/>
                      <a:pt x="992" y="315"/>
                      <a:pt x="992" y="315"/>
                    </a:cubicBezTo>
                    <a:cubicBezTo>
                      <a:pt x="993" y="283"/>
                      <a:pt x="993" y="283"/>
                      <a:pt x="993" y="283"/>
                    </a:cubicBezTo>
                    <a:cubicBezTo>
                      <a:pt x="994" y="315"/>
                      <a:pt x="994" y="315"/>
                      <a:pt x="994" y="315"/>
                    </a:cubicBezTo>
                    <a:cubicBezTo>
                      <a:pt x="997" y="316"/>
                      <a:pt x="997" y="316"/>
                      <a:pt x="997" y="316"/>
                    </a:cubicBezTo>
                    <a:cubicBezTo>
                      <a:pt x="1000" y="335"/>
                      <a:pt x="1000" y="335"/>
                      <a:pt x="1000" y="335"/>
                    </a:cubicBezTo>
                    <a:cubicBezTo>
                      <a:pt x="1008" y="340"/>
                      <a:pt x="1008" y="340"/>
                      <a:pt x="1008" y="340"/>
                    </a:cubicBezTo>
                    <a:cubicBezTo>
                      <a:pt x="1008" y="332"/>
                      <a:pt x="1008" y="332"/>
                      <a:pt x="1008" y="332"/>
                    </a:cubicBezTo>
                    <a:cubicBezTo>
                      <a:pt x="1011" y="332"/>
                      <a:pt x="1011" y="332"/>
                      <a:pt x="1011" y="332"/>
                    </a:cubicBezTo>
                    <a:cubicBezTo>
                      <a:pt x="1011" y="327"/>
                      <a:pt x="1011" y="327"/>
                      <a:pt x="1011" y="327"/>
                    </a:cubicBezTo>
                    <a:cubicBezTo>
                      <a:pt x="1035" y="327"/>
                      <a:pt x="1035" y="327"/>
                      <a:pt x="1035" y="327"/>
                    </a:cubicBezTo>
                    <a:cubicBezTo>
                      <a:pt x="1035" y="329"/>
                      <a:pt x="1035" y="329"/>
                      <a:pt x="1035" y="329"/>
                    </a:cubicBezTo>
                    <a:cubicBezTo>
                      <a:pt x="1038" y="329"/>
                      <a:pt x="1038" y="329"/>
                      <a:pt x="1038" y="329"/>
                    </a:cubicBezTo>
                    <a:cubicBezTo>
                      <a:pt x="1038" y="323"/>
                      <a:pt x="1038" y="323"/>
                      <a:pt x="1038" y="323"/>
                    </a:cubicBezTo>
                    <a:cubicBezTo>
                      <a:pt x="1042" y="323"/>
                      <a:pt x="1042" y="323"/>
                      <a:pt x="1042" y="323"/>
                    </a:cubicBezTo>
                    <a:cubicBezTo>
                      <a:pt x="1042" y="330"/>
                      <a:pt x="1042" y="330"/>
                      <a:pt x="1042" y="330"/>
                    </a:cubicBezTo>
                    <a:cubicBezTo>
                      <a:pt x="1044" y="330"/>
                      <a:pt x="1044" y="330"/>
                      <a:pt x="1044" y="330"/>
                    </a:cubicBezTo>
                    <a:cubicBezTo>
                      <a:pt x="1044" y="322"/>
                      <a:pt x="1044" y="322"/>
                      <a:pt x="1044" y="322"/>
                    </a:cubicBezTo>
                    <a:cubicBezTo>
                      <a:pt x="1049" y="322"/>
                      <a:pt x="1049" y="322"/>
                      <a:pt x="1049" y="322"/>
                    </a:cubicBezTo>
                    <a:cubicBezTo>
                      <a:pt x="1049" y="318"/>
                      <a:pt x="1049" y="318"/>
                      <a:pt x="1049" y="318"/>
                    </a:cubicBezTo>
                    <a:cubicBezTo>
                      <a:pt x="1058" y="318"/>
                      <a:pt x="1058" y="318"/>
                      <a:pt x="1058" y="318"/>
                    </a:cubicBezTo>
                    <a:cubicBezTo>
                      <a:pt x="1058" y="308"/>
                      <a:pt x="1058" y="308"/>
                      <a:pt x="1058" y="308"/>
                    </a:cubicBezTo>
                    <a:cubicBezTo>
                      <a:pt x="1061" y="307"/>
                      <a:pt x="1061" y="307"/>
                      <a:pt x="1061" y="307"/>
                    </a:cubicBezTo>
                    <a:cubicBezTo>
                      <a:pt x="1061" y="305"/>
                      <a:pt x="1061" y="305"/>
                      <a:pt x="1061" y="305"/>
                    </a:cubicBezTo>
                    <a:cubicBezTo>
                      <a:pt x="1069" y="305"/>
                      <a:pt x="1069" y="305"/>
                      <a:pt x="1069" y="305"/>
                    </a:cubicBezTo>
                    <a:cubicBezTo>
                      <a:pt x="1069" y="299"/>
                      <a:pt x="1069" y="299"/>
                      <a:pt x="1069" y="299"/>
                    </a:cubicBezTo>
                    <a:cubicBezTo>
                      <a:pt x="1073" y="299"/>
                      <a:pt x="1073" y="299"/>
                      <a:pt x="1073" y="299"/>
                    </a:cubicBezTo>
                    <a:cubicBezTo>
                      <a:pt x="1073" y="281"/>
                      <a:pt x="1073" y="281"/>
                      <a:pt x="1073" y="281"/>
                    </a:cubicBezTo>
                    <a:cubicBezTo>
                      <a:pt x="1080" y="281"/>
                      <a:pt x="1080" y="281"/>
                      <a:pt x="1080" y="281"/>
                    </a:cubicBezTo>
                    <a:cubicBezTo>
                      <a:pt x="1080" y="279"/>
                      <a:pt x="1080" y="279"/>
                      <a:pt x="1080" y="279"/>
                    </a:cubicBezTo>
                    <a:cubicBezTo>
                      <a:pt x="1084" y="279"/>
                      <a:pt x="1084" y="279"/>
                      <a:pt x="1084" y="279"/>
                    </a:cubicBezTo>
                    <a:cubicBezTo>
                      <a:pt x="1084" y="257"/>
                      <a:pt x="1084" y="257"/>
                      <a:pt x="1084" y="257"/>
                    </a:cubicBezTo>
                    <a:cubicBezTo>
                      <a:pt x="1093" y="257"/>
                      <a:pt x="1093" y="257"/>
                      <a:pt x="1093" y="257"/>
                    </a:cubicBezTo>
                    <a:cubicBezTo>
                      <a:pt x="1093" y="248"/>
                      <a:pt x="1093" y="248"/>
                      <a:pt x="1093" y="248"/>
                    </a:cubicBezTo>
                    <a:cubicBezTo>
                      <a:pt x="1110" y="248"/>
                      <a:pt x="1110" y="248"/>
                      <a:pt x="1110" y="248"/>
                    </a:cubicBezTo>
                    <a:cubicBezTo>
                      <a:pt x="1110" y="258"/>
                      <a:pt x="1110" y="258"/>
                      <a:pt x="1110" y="258"/>
                    </a:cubicBezTo>
                    <a:cubicBezTo>
                      <a:pt x="1123" y="258"/>
                      <a:pt x="1123" y="258"/>
                      <a:pt x="1123" y="258"/>
                    </a:cubicBezTo>
                    <a:cubicBezTo>
                      <a:pt x="1123" y="280"/>
                      <a:pt x="1123" y="280"/>
                      <a:pt x="1123" y="280"/>
                    </a:cubicBezTo>
                    <a:cubicBezTo>
                      <a:pt x="1129" y="280"/>
                      <a:pt x="1129" y="280"/>
                      <a:pt x="1129" y="280"/>
                    </a:cubicBezTo>
                    <a:cubicBezTo>
                      <a:pt x="1129" y="329"/>
                      <a:pt x="1129" y="329"/>
                      <a:pt x="1129" y="329"/>
                    </a:cubicBezTo>
                    <a:cubicBezTo>
                      <a:pt x="1132" y="329"/>
                      <a:pt x="1132" y="329"/>
                      <a:pt x="1132" y="329"/>
                    </a:cubicBezTo>
                    <a:cubicBezTo>
                      <a:pt x="1136" y="316"/>
                      <a:pt x="1136" y="316"/>
                      <a:pt x="1136" y="316"/>
                    </a:cubicBezTo>
                    <a:cubicBezTo>
                      <a:pt x="1139" y="322"/>
                      <a:pt x="1139" y="322"/>
                      <a:pt x="1139" y="322"/>
                    </a:cubicBezTo>
                    <a:cubicBezTo>
                      <a:pt x="1138" y="322"/>
                      <a:pt x="1138" y="322"/>
                      <a:pt x="1138" y="322"/>
                    </a:cubicBezTo>
                    <a:cubicBezTo>
                      <a:pt x="1138" y="329"/>
                      <a:pt x="1138" y="329"/>
                      <a:pt x="1138" y="329"/>
                    </a:cubicBezTo>
                    <a:cubicBezTo>
                      <a:pt x="1142" y="329"/>
                      <a:pt x="1142" y="329"/>
                      <a:pt x="1142" y="329"/>
                    </a:cubicBezTo>
                    <a:cubicBezTo>
                      <a:pt x="1142" y="344"/>
                      <a:pt x="1142" y="344"/>
                      <a:pt x="1142" y="344"/>
                    </a:cubicBezTo>
                    <a:cubicBezTo>
                      <a:pt x="1146" y="344"/>
                      <a:pt x="1146" y="344"/>
                      <a:pt x="1146" y="344"/>
                    </a:cubicBezTo>
                    <a:cubicBezTo>
                      <a:pt x="1146" y="355"/>
                      <a:pt x="1146" y="355"/>
                      <a:pt x="1146" y="355"/>
                    </a:cubicBezTo>
                    <a:cubicBezTo>
                      <a:pt x="1153" y="355"/>
                      <a:pt x="1153" y="355"/>
                      <a:pt x="1153" y="355"/>
                    </a:cubicBezTo>
                    <a:cubicBezTo>
                      <a:pt x="1153" y="351"/>
                      <a:pt x="1153" y="351"/>
                      <a:pt x="1153" y="351"/>
                    </a:cubicBezTo>
                    <a:cubicBezTo>
                      <a:pt x="1161" y="351"/>
                      <a:pt x="1161" y="351"/>
                      <a:pt x="1161" y="351"/>
                    </a:cubicBezTo>
                    <a:cubicBezTo>
                      <a:pt x="1161" y="340"/>
                      <a:pt x="1161" y="340"/>
                      <a:pt x="1161" y="340"/>
                    </a:cubicBezTo>
                    <a:cubicBezTo>
                      <a:pt x="1180" y="340"/>
                      <a:pt x="1180" y="340"/>
                      <a:pt x="1180" y="340"/>
                    </a:cubicBezTo>
                    <a:cubicBezTo>
                      <a:pt x="1180" y="343"/>
                      <a:pt x="1180" y="343"/>
                      <a:pt x="1180" y="343"/>
                    </a:cubicBezTo>
                    <a:cubicBezTo>
                      <a:pt x="1182" y="343"/>
                      <a:pt x="1182" y="343"/>
                      <a:pt x="1182" y="343"/>
                    </a:cubicBezTo>
                    <a:cubicBezTo>
                      <a:pt x="1182" y="344"/>
                      <a:pt x="1182" y="344"/>
                      <a:pt x="1182" y="344"/>
                    </a:cubicBezTo>
                    <a:cubicBezTo>
                      <a:pt x="1183" y="344"/>
                      <a:pt x="1183" y="344"/>
                      <a:pt x="1183" y="344"/>
                    </a:cubicBezTo>
                    <a:cubicBezTo>
                      <a:pt x="1183" y="340"/>
                      <a:pt x="1183" y="340"/>
                      <a:pt x="1183" y="340"/>
                    </a:cubicBezTo>
                    <a:cubicBezTo>
                      <a:pt x="1187" y="340"/>
                      <a:pt x="1187" y="340"/>
                      <a:pt x="1187" y="340"/>
                    </a:cubicBezTo>
                    <a:cubicBezTo>
                      <a:pt x="1187" y="348"/>
                      <a:pt x="1187" y="348"/>
                      <a:pt x="1187" y="348"/>
                    </a:cubicBezTo>
                    <a:cubicBezTo>
                      <a:pt x="1190" y="348"/>
                      <a:pt x="1190" y="348"/>
                      <a:pt x="1190" y="348"/>
                    </a:cubicBezTo>
                    <a:cubicBezTo>
                      <a:pt x="1190" y="344"/>
                      <a:pt x="1190" y="344"/>
                      <a:pt x="1190" y="344"/>
                    </a:cubicBezTo>
                    <a:cubicBezTo>
                      <a:pt x="1194" y="344"/>
                      <a:pt x="1194" y="344"/>
                      <a:pt x="1194" y="344"/>
                    </a:cubicBezTo>
                    <a:cubicBezTo>
                      <a:pt x="1194" y="333"/>
                      <a:pt x="1194" y="333"/>
                      <a:pt x="1194" y="333"/>
                    </a:cubicBezTo>
                    <a:cubicBezTo>
                      <a:pt x="1209" y="333"/>
                      <a:pt x="1209" y="333"/>
                      <a:pt x="1209" y="333"/>
                    </a:cubicBezTo>
                    <a:cubicBezTo>
                      <a:pt x="1209" y="336"/>
                      <a:pt x="1209" y="336"/>
                      <a:pt x="1209" y="336"/>
                    </a:cubicBezTo>
                    <a:cubicBezTo>
                      <a:pt x="1212" y="336"/>
                      <a:pt x="1212" y="336"/>
                      <a:pt x="1212" y="336"/>
                    </a:cubicBezTo>
                    <a:cubicBezTo>
                      <a:pt x="1212" y="330"/>
                      <a:pt x="1212" y="330"/>
                      <a:pt x="1212" y="330"/>
                    </a:cubicBezTo>
                    <a:cubicBezTo>
                      <a:pt x="1220" y="330"/>
                      <a:pt x="1220" y="330"/>
                      <a:pt x="1220" y="330"/>
                    </a:cubicBezTo>
                    <a:cubicBezTo>
                      <a:pt x="1220" y="318"/>
                      <a:pt x="1220" y="318"/>
                      <a:pt x="1220" y="318"/>
                    </a:cubicBezTo>
                    <a:cubicBezTo>
                      <a:pt x="1227" y="318"/>
                      <a:pt x="1227" y="318"/>
                      <a:pt x="1227" y="318"/>
                    </a:cubicBezTo>
                    <a:cubicBezTo>
                      <a:pt x="1227" y="322"/>
                      <a:pt x="1227" y="322"/>
                      <a:pt x="1227" y="322"/>
                    </a:cubicBezTo>
                    <a:cubicBezTo>
                      <a:pt x="1231" y="322"/>
                      <a:pt x="1231" y="322"/>
                      <a:pt x="1231" y="322"/>
                    </a:cubicBezTo>
                    <a:cubicBezTo>
                      <a:pt x="1231" y="311"/>
                      <a:pt x="1231" y="311"/>
                      <a:pt x="1231" y="311"/>
                    </a:cubicBezTo>
                    <a:cubicBezTo>
                      <a:pt x="1238" y="311"/>
                      <a:pt x="1238" y="311"/>
                      <a:pt x="1238" y="311"/>
                    </a:cubicBezTo>
                    <a:cubicBezTo>
                      <a:pt x="1238" y="318"/>
                      <a:pt x="1238" y="318"/>
                      <a:pt x="1238" y="318"/>
                    </a:cubicBezTo>
                    <a:cubicBezTo>
                      <a:pt x="1249" y="318"/>
                      <a:pt x="1249" y="318"/>
                      <a:pt x="1249" y="318"/>
                    </a:cubicBezTo>
                    <a:cubicBezTo>
                      <a:pt x="1249" y="314"/>
                      <a:pt x="1249" y="314"/>
                      <a:pt x="1249" y="314"/>
                    </a:cubicBezTo>
                    <a:cubicBezTo>
                      <a:pt x="1257" y="314"/>
                      <a:pt x="1257" y="314"/>
                      <a:pt x="1257" y="314"/>
                    </a:cubicBezTo>
                    <a:cubicBezTo>
                      <a:pt x="1257" y="318"/>
                      <a:pt x="1257" y="318"/>
                      <a:pt x="1257" y="318"/>
                    </a:cubicBezTo>
                    <a:cubicBezTo>
                      <a:pt x="1260" y="318"/>
                      <a:pt x="1260" y="318"/>
                      <a:pt x="1260" y="318"/>
                    </a:cubicBezTo>
                    <a:cubicBezTo>
                      <a:pt x="1260" y="325"/>
                      <a:pt x="1260" y="325"/>
                      <a:pt x="1260" y="325"/>
                    </a:cubicBezTo>
                    <a:cubicBezTo>
                      <a:pt x="1264" y="325"/>
                      <a:pt x="1264" y="325"/>
                      <a:pt x="1264" y="325"/>
                    </a:cubicBezTo>
                    <a:cubicBezTo>
                      <a:pt x="1264" y="330"/>
                      <a:pt x="1264" y="330"/>
                      <a:pt x="1264" y="330"/>
                    </a:cubicBezTo>
                    <a:cubicBezTo>
                      <a:pt x="1286" y="330"/>
                      <a:pt x="1286" y="330"/>
                      <a:pt x="1286" y="330"/>
                    </a:cubicBezTo>
                    <a:cubicBezTo>
                      <a:pt x="1286" y="344"/>
                      <a:pt x="1286" y="344"/>
                      <a:pt x="1286" y="344"/>
                    </a:cubicBezTo>
                    <a:cubicBezTo>
                      <a:pt x="1294" y="344"/>
                      <a:pt x="1294" y="344"/>
                      <a:pt x="1294" y="344"/>
                    </a:cubicBezTo>
                    <a:cubicBezTo>
                      <a:pt x="1294" y="340"/>
                      <a:pt x="1294" y="340"/>
                      <a:pt x="1294" y="340"/>
                    </a:cubicBezTo>
                    <a:cubicBezTo>
                      <a:pt x="1316" y="340"/>
                      <a:pt x="1316" y="340"/>
                      <a:pt x="1316" y="340"/>
                    </a:cubicBezTo>
                    <a:cubicBezTo>
                      <a:pt x="1316" y="335"/>
                      <a:pt x="1316" y="335"/>
                      <a:pt x="1316" y="335"/>
                    </a:cubicBezTo>
                    <a:cubicBezTo>
                      <a:pt x="1320" y="333"/>
                      <a:pt x="1320" y="333"/>
                      <a:pt x="1320" y="333"/>
                    </a:cubicBezTo>
                    <a:cubicBezTo>
                      <a:pt x="1320" y="318"/>
                      <a:pt x="1320" y="318"/>
                      <a:pt x="1320" y="318"/>
                    </a:cubicBezTo>
                    <a:cubicBezTo>
                      <a:pt x="1327" y="318"/>
                      <a:pt x="1327" y="318"/>
                      <a:pt x="1327" y="318"/>
                    </a:cubicBezTo>
                    <a:cubicBezTo>
                      <a:pt x="1330" y="327"/>
                      <a:pt x="1330" y="327"/>
                      <a:pt x="1330" y="327"/>
                    </a:cubicBezTo>
                    <a:cubicBezTo>
                      <a:pt x="1331" y="324"/>
                      <a:pt x="1331" y="324"/>
                      <a:pt x="1331" y="324"/>
                    </a:cubicBezTo>
                    <a:cubicBezTo>
                      <a:pt x="1337" y="323"/>
                      <a:pt x="1337" y="323"/>
                      <a:pt x="1337" y="323"/>
                    </a:cubicBezTo>
                    <a:cubicBezTo>
                      <a:pt x="1336" y="282"/>
                      <a:pt x="1336" y="282"/>
                      <a:pt x="1336" y="282"/>
                    </a:cubicBezTo>
                    <a:cubicBezTo>
                      <a:pt x="1342" y="283"/>
                      <a:pt x="1342" y="283"/>
                      <a:pt x="1342" y="283"/>
                    </a:cubicBezTo>
                    <a:cubicBezTo>
                      <a:pt x="1342" y="218"/>
                      <a:pt x="1342" y="218"/>
                      <a:pt x="1342" y="218"/>
                    </a:cubicBezTo>
                    <a:cubicBezTo>
                      <a:pt x="1351" y="218"/>
                      <a:pt x="1351" y="218"/>
                      <a:pt x="1351" y="218"/>
                    </a:cubicBezTo>
                    <a:cubicBezTo>
                      <a:pt x="1351" y="165"/>
                      <a:pt x="1351" y="165"/>
                      <a:pt x="1351" y="165"/>
                    </a:cubicBezTo>
                    <a:cubicBezTo>
                      <a:pt x="1353" y="162"/>
                      <a:pt x="1353" y="162"/>
                      <a:pt x="1353" y="162"/>
                    </a:cubicBezTo>
                    <a:cubicBezTo>
                      <a:pt x="1353" y="151"/>
                      <a:pt x="1353" y="151"/>
                      <a:pt x="1353" y="151"/>
                    </a:cubicBezTo>
                    <a:cubicBezTo>
                      <a:pt x="1361" y="151"/>
                      <a:pt x="1361" y="151"/>
                      <a:pt x="1361" y="151"/>
                    </a:cubicBezTo>
                    <a:cubicBezTo>
                      <a:pt x="1380" y="114"/>
                      <a:pt x="1380" y="114"/>
                      <a:pt x="1380" y="114"/>
                    </a:cubicBezTo>
                    <a:cubicBezTo>
                      <a:pt x="1381" y="0"/>
                      <a:pt x="1381" y="0"/>
                      <a:pt x="1381" y="0"/>
                    </a:cubicBezTo>
                    <a:cubicBezTo>
                      <a:pt x="1383" y="114"/>
                      <a:pt x="1383" y="114"/>
                      <a:pt x="1383" y="114"/>
                    </a:cubicBezTo>
                    <a:cubicBezTo>
                      <a:pt x="1401" y="152"/>
                      <a:pt x="1401" y="152"/>
                      <a:pt x="1401" y="152"/>
                    </a:cubicBezTo>
                    <a:cubicBezTo>
                      <a:pt x="1409" y="152"/>
                      <a:pt x="1409" y="152"/>
                      <a:pt x="1409" y="152"/>
                    </a:cubicBezTo>
                    <a:cubicBezTo>
                      <a:pt x="1409" y="164"/>
                      <a:pt x="1409" y="164"/>
                      <a:pt x="1409" y="164"/>
                    </a:cubicBezTo>
                    <a:cubicBezTo>
                      <a:pt x="1411" y="165"/>
                      <a:pt x="1411" y="165"/>
                      <a:pt x="1411" y="165"/>
                    </a:cubicBezTo>
                    <a:cubicBezTo>
                      <a:pt x="1411" y="218"/>
                      <a:pt x="1411" y="218"/>
                      <a:pt x="1411" y="218"/>
                    </a:cubicBezTo>
                    <a:cubicBezTo>
                      <a:pt x="1418" y="218"/>
                      <a:pt x="1418" y="218"/>
                      <a:pt x="1418" y="218"/>
                    </a:cubicBezTo>
                    <a:cubicBezTo>
                      <a:pt x="1418" y="281"/>
                      <a:pt x="1418" y="281"/>
                      <a:pt x="1418" y="281"/>
                    </a:cubicBezTo>
                    <a:cubicBezTo>
                      <a:pt x="1426" y="281"/>
                      <a:pt x="1426" y="281"/>
                      <a:pt x="1426" y="281"/>
                    </a:cubicBezTo>
                    <a:cubicBezTo>
                      <a:pt x="1426" y="338"/>
                      <a:pt x="1426" y="338"/>
                      <a:pt x="1426" y="338"/>
                    </a:cubicBezTo>
                    <a:cubicBezTo>
                      <a:pt x="1439" y="337"/>
                      <a:pt x="1439" y="337"/>
                      <a:pt x="1439" y="337"/>
                    </a:cubicBezTo>
                    <a:cubicBezTo>
                      <a:pt x="1441" y="332"/>
                      <a:pt x="1441" y="332"/>
                      <a:pt x="1441" y="332"/>
                    </a:cubicBezTo>
                    <a:cubicBezTo>
                      <a:pt x="1448" y="331"/>
                      <a:pt x="1448" y="331"/>
                      <a:pt x="1448" y="331"/>
                    </a:cubicBezTo>
                    <a:cubicBezTo>
                      <a:pt x="1450" y="335"/>
                      <a:pt x="1450" y="335"/>
                      <a:pt x="1450" y="335"/>
                    </a:cubicBezTo>
                    <a:cubicBezTo>
                      <a:pt x="1460" y="335"/>
                      <a:pt x="1460" y="335"/>
                      <a:pt x="1460" y="335"/>
                    </a:cubicBezTo>
                    <a:cubicBezTo>
                      <a:pt x="1460" y="410"/>
                      <a:pt x="1460" y="410"/>
                      <a:pt x="1460" y="410"/>
                    </a:cubicBezTo>
                    <a:cubicBezTo>
                      <a:pt x="0" y="410"/>
                      <a:pt x="0" y="410"/>
                      <a:pt x="0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51C768-DDBF-492A-AEE9-FB84566A7AF9}"/>
                </a:ext>
              </a:extLst>
            </p:cNvPr>
            <p:cNvSpPr/>
            <p:nvPr userDrawn="1"/>
          </p:nvSpPr>
          <p:spPr>
            <a:xfrm>
              <a:off x="0" y="6766560"/>
              <a:ext cx="1219200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EFABC03F-8697-4F17-A0D2-BE9A342354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80397" y="2261021"/>
            <a:ext cx="1822927" cy="2991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465303B5-DD85-46D6-83F0-F8F9704B26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23683" y="2242075"/>
            <a:ext cx="1831516" cy="2991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D26D92-7A63-40CE-8102-5A7B5C491A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4C200A-24A8-43AD-A980-E284C50657F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13634" cy="6858000"/>
          </a:xfrm>
          <a:custGeom>
            <a:avLst/>
            <a:gdLst>
              <a:gd name="connsiteX0" fmla="*/ 0 w 3658111"/>
              <a:gd name="connsiteY0" fmla="*/ 0 h 6858000"/>
              <a:gd name="connsiteX1" fmla="*/ 3658111 w 3658111"/>
              <a:gd name="connsiteY1" fmla="*/ 0 h 6858000"/>
              <a:gd name="connsiteX2" fmla="*/ 3658111 w 3658111"/>
              <a:gd name="connsiteY2" fmla="*/ 6858000 h 6858000"/>
              <a:gd name="connsiteX3" fmla="*/ 0 w 3658111"/>
              <a:gd name="connsiteY3" fmla="*/ 6858000 h 6858000"/>
              <a:gd name="connsiteX4" fmla="*/ 0 w 3658111"/>
              <a:gd name="connsiteY4" fmla="*/ 0 h 6858000"/>
              <a:gd name="connsiteX0" fmla="*/ 0 w 6113634"/>
              <a:gd name="connsiteY0" fmla="*/ 0 h 6878548"/>
              <a:gd name="connsiteX1" fmla="*/ 3658111 w 6113634"/>
              <a:gd name="connsiteY1" fmla="*/ 0 h 6878548"/>
              <a:gd name="connsiteX2" fmla="*/ 6113634 w 6113634"/>
              <a:gd name="connsiteY2" fmla="*/ 6878548 h 6878548"/>
              <a:gd name="connsiteX3" fmla="*/ 0 w 6113634"/>
              <a:gd name="connsiteY3" fmla="*/ 6858000 h 6878548"/>
              <a:gd name="connsiteX4" fmla="*/ 0 w 6113634"/>
              <a:gd name="connsiteY4" fmla="*/ 0 h 68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3634" h="6878548">
                <a:moveTo>
                  <a:pt x="0" y="0"/>
                </a:moveTo>
                <a:lnTo>
                  <a:pt x="3658111" y="0"/>
                </a:lnTo>
                <a:lnTo>
                  <a:pt x="6113634" y="68785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33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78A54E-ADE0-4B20-A88C-690FAD663931}"/>
              </a:ext>
            </a:extLst>
          </p:cNvPr>
          <p:cNvSpPr/>
          <p:nvPr userDrawn="1"/>
        </p:nvSpPr>
        <p:spPr>
          <a:xfrm>
            <a:off x="0" y="3429000"/>
            <a:ext cx="12191999" cy="34290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69D700-E037-4998-A0DA-F5B5D5EE32E1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479413-0908-4F1B-B00D-88B827F265C0}"/>
              </a:ext>
            </a:extLst>
          </p:cNvPr>
          <p:cNvGrpSpPr/>
          <p:nvPr userDrawn="1"/>
        </p:nvGrpSpPr>
        <p:grpSpPr>
          <a:xfrm>
            <a:off x="1457580" y="1983192"/>
            <a:ext cx="4076388" cy="2239699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395B5FB-2FB7-4747-8FFE-A34DBA69401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A2DB97C-C590-494B-A666-CECC7DAF6AE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A90A4A-2D67-4AA1-883C-9115032FA70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D633B68-5BA3-4701-B895-D8703D0ECF8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FE301A-1EA6-4573-9E1D-74226144344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06B625-D842-43DE-ADA2-79390B1C780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67447DC-65F8-4891-90FB-5AB801AA7DC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9EC3AD-F3CE-4318-A41E-E1B408E6FDE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329336-9BF2-4A23-AE2C-EA48ABDD385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9244D4A-05E4-4B40-B15D-77ACBB1CB68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6F85C54-B038-4DBB-810B-CA45525B379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410C2C-782F-41F6-99BD-DA31B99DF05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FAA7C6-22FE-4912-8B98-3A0FFF067C79}"/>
              </a:ext>
            </a:extLst>
          </p:cNvPr>
          <p:cNvGrpSpPr/>
          <p:nvPr userDrawn="1"/>
        </p:nvGrpSpPr>
        <p:grpSpPr>
          <a:xfrm>
            <a:off x="6680577" y="1989916"/>
            <a:ext cx="4076388" cy="2239699"/>
            <a:chOff x="-548507" y="477868"/>
            <a:chExt cx="11570449" cy="635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EEF549-7714-4288-ABBF-46E1C2FC8C0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355042-C099-47B9-B223-40A7F758F44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34BFF9-238A-4FFB-A6E7-E42537D61FA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99F8B2-0DBF-4C8E-961D-9EE820852D4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7C8F6C-DA0E-4219-AF12-ACCAC7BAA90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D24E31-510B-4E7B-9018-BF076D09959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FACA558-F05B-4989-A9A5-683C1F777B9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D7086B4-5B76-4E5A-9AC7-85AB42CA26C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A48C1C-5D5B-4C81-97CE-D5E3C3764EC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C85D279-9378-4929-BE5A-06D1179561A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3B1D55D-4F87-4D1E-9D2F-90310F34130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BD35A25-F4E6-4D07-98BA-6A1FF4DDC1B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그림 개체 틀 2">
            <a:extLst>
              <a:ext uri="{FF2B5EF4-FFF2-40B4-BE49-F238E27FC236}">
                <a16:creationId xmlns:a16="http://schemas.microsoft.com/office/drawing/2014/main" id="{50B36027-6779-4469-8963-6EBC52BE3E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69420" y="2083818"/>
            <a:ext cx="3055046" cy="184048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D2D538E-C331-46A6-8771-FE9F6011EAD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92417" y="2083818"/>
            <a:ext cx="3055046" cy="184048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EB60A3A4-3046-4C28-98C0-D462D1E30B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DC9EBF-9AD7-4272-9BB4-27F9568D230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387008" y="670891"/>
            <a:ext cx="5724941" cy="5516217"/>
          </a:xfrm>
          <a:custGeom>
            <a:avLst/>
            <a:gdLst>
              <a:gd name="connsiteX0" fmla="*/ 0 w 5724941"/>
              <a:gd name="connsiteY0" fmla="*/ 4750906 h 5516217"/>
              <a:gd name="connsiteX1" fmla="*/ 3980624 w 5724941"/>
              <a:gd name="connsiteY1" fmla="*/ 4750906 h 5516217"/>
              <a:gd name="connsiteX2" fmla="*/ 3980624 w 5724941"/>
              <a:gd name="connsiteY2" fmla="*/ 5516217 h 5516217"/>
              <a:gd name="connsiteX3" fmla="*/ 0 w 5724941"/>
              <a:gd name="connsiteY3" fmla="*/ 5516217 h 5516217"/>
              <a:gd name="connsiteX4" fmla="*/ 4123085 w 5724941"/>
              <a:gd name="connsiteY4" fmla="*/ 2822714 h 5516217"/>
              <a:gd name="connsiteX5" fmla="*/ 5724941 w 5724941"/>
              <a:gd name="connsiteY5" fmla="*/ 2822714 h 5516217"/>
              <a:gd name="connsiteX6" fmla="*/ 5724941 w 5724941"/>
              <a:gd name="connsiteY6" fmla="*/ 4949686 h 5516217"/>
              <a:gd name="connsiteX7" fmla="*/ 4123085 w 5724941"/>
              <a:gd name="connsiteY7" fmla="*/ 4949686 h 5516217"/>
              <a:gd name="connsiteX8" fmla="*/ 2796210 w 5724941"/>
              <a:gd name="connsiteY8" fmla="*/ 2822714 h 5516217"/>
              <a:gd name="connsiteX9" fmla="*/ 3980623 w 5724941"/>
              <a:gd name="connsiteY9" fmla="*/ 2822714 h 5516217"/>
              <a:gd name="connsiteX10" fmla="*/ 3980623 w 5724941"/>
              <a:gd name="connsiteY10" fmla="*/ 4611758 h 5516217"/>
              <a:gd name="connsiteX11" fmla="*/ 2796210 w 5724941"/>
              <a:gd name="connsiteY11" fmla="*/ 4611758 h 5516217"/>
              <a:gd name="connsiteX12" fmla="*/ 0 w 5724941"/>
              <a:gd name="connsiteY12" fmla="*/ 1928192 h 5516217"/>
              <a:gd name="connsiteX13" fmla="*/ 2653748 w 5724941"/>
              <a:gd name="connsiteY13" fmla="*/ 1928192 h 5516217"/>
              <a:gd name="connsiteX14" fmla="*/ 2653748 w 5724941"/>
              <a:gd name="connsiteY14" fmla="*/ 4611758 h 5516217"/>
              <a:gd name="connsiteX15" fmla="*/ 0 w 5724941"/>
              <a:gd name="connsiteY15" fmla="*/ 4611758 h 5516217"/>
              <a:gd name="connsiteX16" fmla="*/ 2796211 w 5724941"/>
              <a:gd name="connsiteY16" fmla="*/ 894522 h 5516217"/>
              <a:gd name="connsiteX17" fmla="*/ 5449959 w 5724941"/>
              <a:gd name="connsiteY17" fmla="*/ 894522 h 5516217"/>
              <a:gd name="connsiteX18" fmla="*/ 5449959 w 5724941"/>
              <a:gd name="connsiteY18" fmla="*/ 2683566 h 5516217"/>
              <a:gd name="connsiteX19" fmla="*/ 2796211 w 5724941"/>
              <a:gd name="connsiteY19" fmla="*/ 2683566 h 5516217"/>
              <a:gd name="connsiteX20" fmla="*/ 1007166 w 5724941"/>
              <a:gd name="connsiteY20" fmla="*/ 0 h 5516217"/>
              <a:gd name="connsiteX21" fmla="*/ 2653749 w 5724941"/>
              <a:gd name="connsiteY21" fmla="*/ 0 h 5516217"/>
              <a:gd name="connsiteX22" fmla="*/ 2653749 w 5724941"/>
              <a:gd name="connsiteY22" fmla="*/ 1789044 h 5516217"/>
              <a:gd name="connsiteX23" fmla="*/ 1007166 w 5724941"/>
              <a:gd name="connsiteY23" fmla="*/ 1789044 h 551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4941" h="5516217">
                <a:moveTo>
                  <a:pt x="0" y="4750906"/>
                </a:moveTo>
                <a:lnTo>
                  <a:pt x="3980624" y="4750906"/>
                </a:lnTo>
                <a:lnTo>
                  <a:pt x="3980624" y="5516217"/>
                </a:lnTo>
                <a:lnTo>
                  <a:pt x="0" y="5516217"/>
                </a:lnTo>
                <a:close/>
                <a:moveTo>
                  <a:pt x="4123085" y="2822714"/>
                </a:moveTo>
                <a:lnTo>
                  <a:pt x="5724941" y="2822714"/>
                </a:lnTo>
                <a:lnTo>
                  <a:pt x="5724941" y="4949686"/>
                </a:lnTo>
                <a:lnTo>
                  <a:pt x="4123085" y="4949686"/>
                </a:lnTo>
                <a:close/>
                <a:moveTo>
                  <a:pt x="2796210" y="2822714"/>
                </a:moveTo>
                <a:lnTo>
                  <a:pt x="3980623" y="2822714"/>
                </a:lnTo>
                <a:lnTo>
                  <a:pt x="3980623" y="4611758"/>
                </a:lnTo>
                <a:lnTo>
                  <a:pt x="2796210" y="4611758"/>
                </a:lnTo>
                <a:close/>
                <a:moveTo>
                  <a:pt x="0" y="1928192"/>
                </a:moveTo>
                <a:lnTo>
                  <a:pt x="2653748" y="1928192"/>
                </a:lnTo>
                <a:lnTo>
                  <a:pt x="2653748" y="4611758"/>
                </a:lnTo>
                <a:lnTo>
                  <a:pt x="0" y="4611758"/>
                </a:lnTo>
                <a:close/>
                <a:moveTo>
                  <a:pt x="2796211" y="894522"/>
                </a:moveTo>
                <a:lnTo>
                  <a:pt x="5449959" y="894522"/>
                </a:lnTo>
                <a:lnTo>
                  <a:pt x="5449959" y="2683566"/>
                </a:lnTo>
                <a:lnTo>
                  <a:pt x="2796211" y="2683566"/>
                </a:lnTo>
                <a:close/>
                <a:moveTo>
                  <a:pt x="1007166" y="0"/>
                </a:moveTo>
                <a:lnTo>
                  <a:pt x="2653749" y="0"/>
                </a:lnTo>
                <a:lnTo>
                  <a:pt x="2653749" y="1789044"/>
                </a:lnTo>
                <a:lnTo>
                  <a:pt x="1007166" y="17890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920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163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194766" y="332656"/>
            <a:ext cx="3352800" cy="14401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46710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60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6D5B81-6AB2-4974-942F-E75441FD90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549A048-6C5C-4975-AAF7-E70C7E7896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33216-6077-4A34-8FB3-A5EC06408926}"/>
              </a:ext>
            </a:extLst>
          </p:cNvPr>
          <p:cNvSpPr/>
          <p:nvPr userDrawn="1"/>
        </p:nvSpPr>
        <p:spPr>
          <a:xfrm>
            <a:off x="0" y="1672047"/>
            <a:ext cx="12192000" cy="4846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2A91C0D-3238-4D8F-A939-5CF37D2AB03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2514" y="1916832"/>
            <a:ext cx="557348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69AEC-138A-48A3-86E1-AE43696E7954}"/>
              </a:ext>
            </a:extLst>
          </p:cNvPr>
          <p:cNvSpPr/>
          <p:nvPr userDrawn="1"/>
        </p:nvSpPr>
        <p:spPr>
          <a:xfrm>
            <a:off x="0" y="1427955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00000" y="1233187"/>
            <a:ext cx="4993984" cy="4391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32813"/>
            <a:ext cx="7200000" cy="43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53661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4" r:id="rId6"/>
    <p:sldLayoutId id="2147483678" r:id="rId7"/>
    <p:sldLayoutId id="2147483679" r:id="rId8"/>
    <p:sldLayoutId id="2147483680" r:id="rId9"/>
    <p:sldLayoutId id="2147483690" r:id="rId10"/>
    <p:sldLayoutId id="2147483682" r:id="rId11"/>
    <p:sldLayoutId id="2147483683" r:id="rId12"/>
    <p:sldLayoutId id="2147483684" r:id="rId13"/>
    <p:sldLayoutId id="2147483691" r:id="rId14"/>
    <p:sldLayoutId id="2147483692" r:id="rId15"/>
    <p:sldLayoutId id="2147483693" r:id="rId16"/>
    <p:sldLayoutId id="2147483687" r:id="rId17"/>
    <p:sldLayoutId id="2147483688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96714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52771" y="3657599"/>
            <a:ext cx="58095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52771" y="5411925"/>
            <a:ext cx="580950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B11090-CA68-46BB-B047-EBCF5D65FFF0}"/>
              </a:ext>
            </a:extLst>
          </p:cNvPr>
          <p:cNvGrpSpPr/>
          <p:nvPr/>
        </p:nvGrpSpPr>
        <p:grpSpPr>
          <a:xfrm>
            <a:off x="748848" y="5989075"/>
            <a:ext cx="1684599" cy="413563"/>
            <a:chOff x="864753" y="5755727"/>
            <a:chExt cx="1544830" cy="413563"/>
          </a:xfrm>
        </p:grpSpPr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6905E63B-C07A-4ED7-9FD1-4C50999B4F47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3D2721-E902-49A2-B167-391522254D7F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255803-7C94-4DCE-A393-A7D4A37EBB3A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01EC51-FA5F-4FAF-9468-6876C8011FBD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51934C-1DC1-4D45-8871-8A29066A8A63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45E718-4B7F-4ED7-A633-0CED5C27FE1E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85908F94-D2F7-43F5-A82C-9A0AA1CD8B3A}"/>
              </a:ext>
            </a:extLst>
          </p:cNvPr>
          <p:cNvSpPr/>
          <p:nvPr/>
        </p:nvSpPr>
        <p:spPr>
          <a:xfrm>
            <a:off x="566899" y="1321603"/>
            <a:ext cx="1877364" cy="2700484"/>
          </a:xfrm>
          <a:custGeom>
            <a:avLst/>
            <a:gdLst>
              <a:gd name="connsiteX0" fmla="*/ 3111505 w 3113125"/>
              <a:gd name="connsiteY0" fmla="*/ 4063622 h 4478058"/>
              <a:gd name="connsiteX1" fmla="*/ 3077215 w 3113125"/>
              <a:gd name="connsiteY1" fmla="*/ 3823592 h 4478058"/>
              <a:gd name="connsiteX2" fmla="*/ 2913385 w 3113125"/>
              <a:gd name="connsiteY2" fmla="*/ 3128267 h 4478058"/>
              <a:gd name="connsiteX3" fmla="*/ 2856235 w 3113125"/>
              <a:gd name="connsiteY3" fmla="*/ 3000633 h 4478058"/>
              <a:gd name="connsiteX4" fmla="*/ 2800990 w 3113125"/>
              <a:gd name="connsiteY4" fmla="*/ 2777747 h 4478058"/>
              <a:gd name="connsiteX5" fmla="*/ 2815277 w 3113125"/>
              <a:gd name="connsiteY5" fmla="*/ 2750125 h 4478058"/>
              <a:gd name="connsiteX6" fmla="*/ 2888620 w 3113125"/>
              <a:gd name="connsiteY6" fmla="*/ 2709167 h 4478058"/>
              <a:gd name="connsiteX7" fmla="*/ 3002920 w 3113125"/>
              <a:gd name="connsiteY7" fmla="*/ 2626300 h 4478058"/>
              <a:gd name="connsiteX8" fmla="*/ 2864807 w 3113125"/>
              <a:gd name="connsiteY8" fmla="*/ 2411035 h 4478058"/>
              <a:gd name="connsiteX9" fmla="*/ 2780988 w 3113125"/>
              <a:gd name="connsiteY9" fmla="*/ 2151002 h 4478058"/>
              <a:gd name="connsiteX10" fmla="*/ 2697167 w 3113125"/>
              <a:gd name="connsiteY10" fmla="*/ 1628080 h 4478058"/>
              <a:gd name="connsiteX11" fmla="*/ 2541910 w 3113125"/>
              <a:gd name="connsiteY11" fmla="*/ 1168975 h 4478058"/>
              <a:gd name="connsiteX12" fmla="*/ 2599060 w 3113125"/>
              <a:gd name="connsiteY12" fmla="*/ 949900 h 4478058"/>
              <a:gd name="connsiteX13" fmla="*/ 2729552 w 3113125"/>
              <a:gd name="connsiteY13" fmla="*/ 774640 h 4478058"/>
              <a:gd name="connsiteX14" fmla="*/ 2579057 w 3113125"/>
              <a:gd name="connsiteY14" fmla="*/ 178375 h 4478058"/>
              <a:gd name="connsiteX15" fmla="*/ 2569532 w 3113125"/>
              <a:gd name="connsiteY15" fmla="*/ 139322 h 4478058"/>
              <a:gd name="connsiteX16" fmla="*/ 2355220 w 3113125"/>
              <a:gd name="connsiteY16" fmla="*/ 7877 h 4478058"/>
              <a:gd name="connsiteX17" fmla="*/ 2301880 w 3113125"/>
              <a:gd name="connsiteY17" fmla="*/ 5972 h 4478058"/>
              <a:gd name="connsiteX18" fmla="*/ 2207582 w 3113125"/>
              <a:gd name="connsiteY18" fmla="*/ 35500 h 4478058"/>
              <a:gd name="connsiteX19" fmla="*/ 2282830 w 3113125"/>
              <a:gd name="connsiteY19" fmla="*/ 224095 h 4478058"/>
              <a:gd name="connsiteX20" fmla="*/ 2456185 w 3113125"/>
              <a:gd name="connsiteY20" fmla="*/ 473650 h 4478058"/>
              <a:gd name="connsiteX21" fmla="*/ 2469520 w 3113125"/>
              <a:gd name="connsiteY21" fmla="*/ 602237 h 4478058"/>
              <a:gd name="connsiteX22" fmla="*/ 2442850 w 3113125"/>
              <a:gd name="connsiteY22" fmla="*/ 661292 h 4478058"/>
              <a:gd name="connsiteX23" fmla="*/ 2378080 w 3113125"/>
              <a:gd name="connsiteY23" fmla="*/ 688915 h 4478058"/>
              <a:gd name="connsiteX24" fmla="*/ 2330455 w 3113125"/>
              <a:gd name="connsiteY24" fmla="*/ 722252 h 4478058"/>
              <a:gd name="connsiteX25" fmla="*/ 2269495 w 3113125"/>
              <a:gd name="connsiteY25" fmla="*/ 743207 h 4478058"/>
              <a:gd name="connsiteX26" fmla="*/ 2169482 w 3113125"/>
              <a:gd name="connsiteY26" fmla="*/ 743207 h 4478058"/>
              <a:gd name="connsiteX27" fmla="*/ 2145670 w 3113125"/>
              <a:gd name="connsiteY27" fmla="*/ 740350 h 4478058"/>
              <a:gd name="connsiteX28" fmla="*/ 2101855 w 3113125"/>
              <a:gd name="connsiteY28" fmla="*/ 729872 h 4478058"/>
              <a:gd name="connsiteX29" fmla="*/ 2081852 w 3113125"/>
              <a:gd name="connsiteY29" fmla="*/ 724157 h 4478058"/>
              <a:gd name="connsiteX30" fmla="*/ 2086615 w 3113125"/>
              <a:gd name="connsiteY30" fmla="*/ 687962 h 4478058"/>
              <a:gd name="connsiteX31" fmla="*/ 2085662 w 3113125"/>
              <a:gd name="connsiteY31" fmla="*/ 398402 h 4478058"/>
              <a:gd name="connsiteX32" fmla="*/ 2065660 w 3113125"/>
              <a:gd name="connsiteY32" fmla="*/ 374590 h 4478058"/>
              <a:gd name="connsiteX33" fmla="*/ 1800865 w 3113125"/>
              <a:gd name="connsiteY33" fmla="*/ 51692 h 4478058"/>
              <a:gd name="connsiteX34" fmla="*/ 1643702 w 3113125"/>
              <a:gd name="connsiteY34" fmla="*/ 42167 h 4478058"/>
              <a:gd name="connsiteX35" fmla="*/ 1579885 w 3113125"/>
              <a:gd name="connsiteY35" fmla="*/ 30737 h 4478058"/>
              <a:gd name="connsiteX36" fmla="*/ 1417960 w 3113125"/>
              <a:gd name="connsiteY36" fmla="*/ 104080 h 4478058"/>
              <a:gd name="connsiteX37" fmla="*/ 1321757 w 3113125"/>
              <a:gd name="connsiteY37" fmla="*/ 273625 h 4478058"/>
              <a:gd name="connsiteX38" fmla="*/ 1296040 w 3113125"/>
              <a:gd name="connsiteY38" fmla="*/ 513655 h 4478058"/>
              <a:gd name="connsiteX39" fmla="*/ 1413197 w 3113125"/>
              <a:gd name="connsiteY39" fmla="*/ 756542 h 4478058"/>
              <a:gd name="connsiteX40" fmla="*/ 1484635 w 3113125"/>
              <a:gd name="connsiteY40" fmla="*/ 898465 h 4478058"/>
              <a:gd name="connsiteX41" fmla="*/ 1477015 w 3113125"/>
              <a:gd name="connsiteY41" fmla="*/ 988000 h 4478058"/>
              <a:gd name="connsiteX42" fmla="*/ 1425580 w 3113125"/>
              <a:gd name="connsiteY42" fmla="*/ 1120397 h 4478058"/>
              <a:gd name="connsiteX43" fmla="*/ 1312232 w 3113125"/>
              <a:gd name="connsiteY43" fmla="*/ 1200407 h 4478058"/>
              <a:gd name="connsiteX44" fmla="*/ 1325567 w 3113125"/>
              <a:gd name="connsiteY44" fmla="*/ 1349950 h 4478058"/>
              <a:gd name="connsiteX45" fmla="*/ 1241747 w 3113125"/>
              <a:gd name="connsiteY45" fmla="*/ 1498540 h 4478058"/>
              <a:gd name="connsiteX46" fmla="*/ 1059820 w 3113125"/>
              <a:gd name="connsiteY46" fmla="*/ 1630937 h 4478058"/>
              <a:gd name="connsiteX47" fmla="*/ 995050 w 3113125"/>
              <a:gd name="connsiteY47" fmla="*/ 1751905 h 4478058"/>
              <a:gd name="connsiteX48" fmla="*/ 762640 w 3113125"/>
              <a:gd name="connsiteY48" fmla="*/ 1916687 h 4478058"/>
              <a:gd name="connsiteX49" fmla="*/ 456887 w 3113125"/>
              <a:gd name="connsiteY49" fmla="*/ 2194817 h 4478058"/>
              <a:gd name="connsiteX50" fmla="*/ 314012 w 3113125"/>
              <a:gd name="connsiteY50" fmla="*/ 2342455 h 4478058"/>
              <a:gd name="connsiteX51" fmla="*/ 126370 w 3113125"/>
              <a:gd name="connsiteY51" fmla="*/ 2377697 h 4478058"/>
              <a:gd name="connsiteX52" fmla="*/ 43502 w 3113125"/>
              <a:gd name="connsiteY52" fmla="*/ 2584390 h 4478058"/>
              <a:gd name="connsiteX53" fmla="*/ 73982 w 3113125"/>
              <a:gd name="connsiteY53" fmla="*/ 2600583 h 4478058"/>
              <a:gd name="connsiteX54" fmla="*/ 70172 w 3113125"/>
              <a:gd name="connsiteY54" fmla="*/ 2609155 h 4478058"/>
              <a:gd name="connsiteX55" fmla="*/ 84460 w 3113125"/>
              <a:gd name="connsiteY55" fmla="*/ 2640587 h 4478058"/>
              <a:gd name="connsiteX56" fmla="*/ 126370 w 3113125"/>
              <a:gd name="connsiteY56" fmla="*/ 2652970 h 4478058"/>
              <a:gd name="connsiteX57" fmla="*/ 214000 w 3113125"/>
              <a:gd name="connsiteY57" fmla="*/ 2654875 h 4478058"/>
              <a:gd name="connsiteX58" fmla="*/ 443552 w 3113125"/>
              <a:gd name="connsiteY58" fmla="*/ 2455802 h 4478058"/>
              <a:gd name="connsiteX59" fmla="*/ 501655 w 3113125"/>
              <a:gd name="connsiteY59" fmla="*/ 2403415 h 4478058"/>
              <a:gd name="connsiteX60" fmla="*/ 1128400 w 3113125"/>
              <a:gd name="connsiteY60" fmla="*/ 1995745 h 4478058"/>
              <a:gd name="connsiteX61" fmla="*/ 1201742 w 3113125"/>
              <a:gd name="connsiteY61" fmla="*/ 1923355 h 4478058"/>
              <a:gd name="connsiteX62" fmla="*/ 1278895 w 3113125"/>
              <a:gd name="connsiteY62" fmla="*/ 1916687 h 4478058"/>
              <a:gd name="connsiteX63" fmla="*/ 1323662 w 3113125"/>
              <a:gd name="connsiteY63" fmla="*/ 1914782 h 4478058"/>
              <a:gd name="connsiteX64" fmla="*/ 1506542 w 3113125"/>
              <a:gd name="connsiteY64" fmla="*/ 1820485 h 4478058"/>
              <a:gd name="connsiteX65" fmla="*/ 1718950 w 3113125"/>
              <a:gd name="connsiteY65" fmla="*/ 1939547 h 4478058"/>
              <a:gd name="connsiteX66" fmla="*/ 1868492 w 3113125"/>
              <a:gd name="connsiteY66" fmla="*/ 2045275 h 4478058"/>
              <a:gd name="connsiteX67" fmla="*/ 1871350 w 3113125"/>
              <a:gd name="connsiteY67" fmla="*/ 2612965 h 4478058"/>
              <a:gd name="connsiteX68" fmla="*/ 1838965 w 3113125"/>
              <a:gd name="connsiteY68" fmla="*/ 3282572 h 4478058"/>
              <a:gd name="connsiteX69" fmla="*/ 1889447 w 3113125"/>
              <a:gd name="connsiteY69" fmla="*/ 3398777 h 4478058"/>
              <a:gd name="connsiteX70" fmla="*/ 1904687 w 3113125"/>
              <a:gd name="connsiteY70" fmla="*/ 3502600 h 4478058"/>
              <a:gd name="connsiteX71" fmla="*/ 1917070 w 3113125"/>
              <a:gd name="connsiteY71" fmla="*/ 3675955 h 4478058"/>
              <a:gd name="connsiteX72" fmla="*/ 1900877 w 3113125"/>
              <a:gd name="connsiteY72" fmla="*/ 3675002 h 4478058"/>
              <a:gd name="connsiteX73" fmla="*/ 1732285 w 3113125"/>
              <a:gd name="connsiteY73" fmla="*/ 3609280 h 4478058"/>
              <a:gd name="connsiteX74" fmla="*/ 1713235 w 3113125"/>
              <a:gd name="connsiteY74" fmla="*/ 3568322 h 4478058"/>
              <a:gd name="connsiteX75" fmla="*/ 1707520 w 3113125"/>
              <a:gd name="connsiteY75" fmla="*/ 3554035 h 4478058"/>
              <a:gd name="connsiteX76" fmla="*/ 1447487 w 3113125"/>
              <a:gd name="connsiteY76" fmla="*/ 3484502 h 4478058"/>
              <a:gd name="connsiteX77" fmla="*/ 1362715 w 3113125"/>
              <a:gd name="connsiteY77" fmla="*/ 3672145 h 4478058"/>
              <a:gd name="connsiteX78" fmla="*/ 1065535 w 3113125"/>
              <a:gd name="connsiteY78" fmla="*/ 3545462 h 4478058"/>
              <a:gd name="connsiteX79" fmla="*/ 1065535 w 3113125"/>
              <a:gd name="connsiteY79" fmla="*/ 3544510 h 4478058"/>
              <a:gd name="connsiteX80" fmla="*/ 777880 w 3113125"/>
              <a:gd name="connsiteY80" fmla="*/ 3366392 h 4478058"/>
              <a:gd name="connsiteX81" fmla="*/ 687392 w 3113125"/>
              <a:gd name="connsiteY81" fmla="*/ 3571180 h 4478058"/>
              <a:gd name="connsiteX82" fmla="*/ 535945 w 3113125"/>
              <a:gd name="connsiteY82" fmla="*/ 3976945 h 4478058"/>
              <a:gd name="connsiteX83" fmla="*/ 432122 w 3113125"/>
              <a:gd name="connsiteY83" fmla="*/ 4357945 h 4478058"/>
              <a:gd name="connsiteX84" fmla="*/ 445457 w 3113125"/>
              <a:gd name="connsiteY84" fmla="*/ 4393187 h 4478058"/>
              <a:gd name="connsiteX85" fmla="*/ 502607 w 3113125"/>
              <a:gd name="connsiteY85" fmla="*/ 4419858 h 4478058"/>
              <a:gd name="connsiteX86" fmla="*/ 672152 w 3113125"/>
              <a:gd name="connsiteY86" fmla="*/ 4253170 h 4478058"/>
              <a:gd name="connsiteX87" fmla="*/ 926470 w 3113125"/>
              <a:gd name="connsiteY87" fmla="*/ 3968372 h 4478058"/>
              <a:gd name="connsiteX88" fmla="*/ 1334140 w 3113125"/>
              <a:gd name="connsiteY88" fmla="*/ 4012187 h 4478058"/>
              <a:gd name="connsiteX89" fmla="*/ 1342712 w 3113125"/>
              <a:gd name="connsiteY89" fmla="*/ 4033142 h 4478058"/>
              <a:gd name="connsiteX90" fmla="*/ 1333187 w 3113125"/>
              <a:gd name="connsiteY90" fmla="*/ 4378900 h 4478058"/>
              <a:gd name="connsiteX91" fmla="*/ 1410340 w 3113125"/>
              <a:gd name="connsiteY91" fmla="*/ 4468435 h 4478058"/>
              <a:gd name="connsiteX92" fmla="*/ 1502732 w 3113125"/>
              <a:gd name="connsiteY92" fmla="*/ 4419858 h 4478058"/>
              <a:gd name="connsiteX93" fmla="*/ 1560835 w 3113125"/>
              <a:gd name="connsiteY93" fmla="*/ 4198878 h 4478058"/>
              <a:gd name="connsiteX94" fmla="*/ 1571312 w 3113125"/>
              <a:gd name="connsiteY94" fmla="*/ 4160777 h 4478058"/>
              <a:gd name="connsiteX95" fmla="*/ 1596077 w 3113125"/>
              <a:gd name="connsiteY95" fmla="*/ 4174112 h 4478058"/>
              <a:gd name="connsiteX96" fmla="*/ 2044705 w 3113125"/>
              <a:gd name="connsiteY96" fmla="*/ 4425572 h 4478058"/>
              <a:gd name="connsiteX97" fmla="*/ 2510477 w 3113125"/>
              <a:gd name="connsiteY97" fmla="*/ 4334133 h 4478058"/>
              <a:gd name="connsiteX98" fmla="*/ 2533338 w 3113125"/>
              <a:gd name="connsiteY98" fmla="*/ 4288412 h 4478058"/>
              <a:gd name="connsiteX99" fmla="*/ 2545720 w 3113125"/>
              <a:gd name="connsiteY99" fmla="*/ 4295080 h 4478058"/>
              <a:gd name="connsiteX100" fmla="*/ 3045782 w 3113125"/>
              <a:gd name="connsiteY100" fmla="*/ 4361755 h 4478058"/>
              <a:gd name="connsiteX101" fmla="*/ 3111505 w 3113125"/>
              <a:gd name="connsiteY101" fmla="*/ 4063622 h 447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113125" h="4478058">
                <a:moveTo>
                  <a:pt x="3111505" y="4063622"/>
                </a:moveTo>
                <a:cubicBezTo>
                  <a:pt x="3105790" y="3980755"/>
                  <a:pt x="3089597" y="3897887"/>
                  <a:pt x="3077215" y="3823592"/>
                </a:cubicBezTo>
                <a:cubicBezTo>
                  <a:pt x="3037210" y="3588325"/>
                  <a:pt x="2970535" y="3359725"/>
                  <a:pt x="2913385" y="3128267"/>
                </a:cubicBezTo>
                <a:cubicBezTo>
                  <a:pt x="2900050" y="3075880"/>
                  <a:pt x="2882905" y="3045400"/>
                  <a:pt x="2856235" y="3000633"/>
                </a:cubicBezTo>
                <a:cubicBezTo>
                  <a:pt x="2816230" y="2934910"/>
                  <a:pt x="2815277" y="2852042"/>
                  <a:pt x="2800990" y="2777747"/>
                </a:cubicBezTo>
                <a:cubicBezTo>
                  <a:pt x="2798132" y="2764412"/>
                  <a:pt x="2803847" y="2755840"/>
                  <a:pt x="2815277" y="2750125"/>
                </a:cubicBezTo>
                <a:cubicBezTo>
                  <a:pt x="2840042" y="2736790"/>
                  <a:pt x="2863855" y="2722502"/>
                  <a:pt x="2888620" y="2709167"/>
                </a:cubicBezTo>
                <a:cubicBezTo>
                  <a:pt x="2929577" y="2686308"/>
                  <a:pt x="2971488" y="2663447"/>
                  <a:pt x="3002920" y="2626300"/>
                </a:cubicBezTo>
                <a:cubicBezTo>
                  <a:pt x="3016255" y="2611060"/>
                  <a:pt x="2880047" y="2434847"/>
                  <a:pt x="2864807" y="2411035"/>
                </a:cubicBezTo>
                <a:cubicBezTo>
                  <a:pt x="2819088" y="2335787"/>
                  <a:pt x="2774320" y="2240537"/>
                  <a:pt x="2780988" y="2151002"/>
                </a:cubicBezTo>
                <a:cubicBezTo>
                  <a:pt x="2793370" y="1964312"/>
                  <a:pt x="2718122" y="1808102"/>
                  <a:pt x="2697167" y="1628080"/>
                </a:cubicBezTo>
                <a:cubicBezTo>
                  <a:pt x="2678117" y="1463297"/>
                  <a:pt x="2562865" y="1328995"/>
                  <a:pt x="2541910" y="1168975"/>
                </a:cubicBezTo>
                <a:cubicBezTo>
                  <a:pt x="2529527" y="1075630"/>
                  <a:pt x="2619063" y="1029910"/>
                  <a:pt x="2599060" y="949900"/>
                </a:cubicBezTo>
                <a:cubicBezTo>
                  <a:pt x="2582867" y="887035"/>
                  <a:pt x="2691452" y="814645"/>
                  <a:pt x="2729552" y="774640"/>
                </a:cubicBezTo>
                <a:cubicBezTo>
                  <a:pt x="2876238" y="616525"/>
                  <a:pt x="2668592" y="316487"/>
                  <a:pt x="2579057" y="178375"/>
                </a:cubicBezTo>
                <a:cubicBezTo>
                  <a:pt x="2572390" y="167897"/>
                  <a:pt x="2567627" y="151705"/>
                  <a:pt x="2569532" y="139322"/>
                </a:cubicBezTo>
                <a:cubicBezTo>
                  <a:pt x="2583820" y="34547"/>
                  <a:pt x="2431420" y="-5458"/>
                  <a:pt x="2355220" y="7877"/>
                </a:cubicBezTo>
                <a:cubicBezTo>
                  <a:pt x="2337122" y="10735"/>
                  <a:pt x="2323787" y="20260"/>
                  <a:pt x="2301880" y="5972"/>
                </a:cubicBezTo>
                <a:cubicBezTo>
                  <a:pt x="2276162" y="-11173"/>
                  <a:pt x="2222822" y="11687"/>
                  <a:pt x="2207582" y="35500"/>
                </a:cubicBezTo>
                <a:cubicBezTo>
                  <a:pt x="2177102" y="83125"/>
                  <a:pt x="2197105" y="239335"/>
                  <a:pt x="2282830" y="224095"/>
                </a:cubicBezTo>
                <a:cubicBezTo>
                  <a:pt x="2437135" y="197425"/>
                  <a:pt x="2459042" y="356492"/>
                  <a:pt x="2456185" y="473650"/>
                </a:cubicBezTo>
                <a:cubicBezTo>
                  <a:pt x="2455232" y="516512"/>
                  <a:pt x="2454280" y="560327"/>
                  <a:pt x="2469520" y="602237"/>
                </a:cubicBezTo>
                <a:cubicBezTo>
                  <a:pt x="2476188" y="621287"/>
                  <a:pt x="2461900" y="652720"/>
                  <a:pt x="2442850" y="661292"/>
                </a:cubicBezTo>
                <a:cubicBezTo>
                  <a:pt x="2421895" y="670817"/>
                  <a:pt x="2399035" y="678437"/>
                  <a:pt x="2378080" y="688915"/>
                </a:cubicBezTo>
                <a:cubicBezTo>
                  <a:pt x="2360935" y="697487"/>
                  <a:pt x="2342837" y="707965"/>
                  <a:pt x="2330455" y="722252"/>
                </a:cubicBezTo>
                <a:cubicBezTo>
                  <a:pt x="2313310" y="742255"/>
                  <a:pt x="2294260" y="745112"/>
                  <a:pt x="2269495" y="743207"/>
                </a:cubicBezTo>
                <a:cubicBezTo>
                  <a:pt x="2236157" y="740350"/>
                  <a:pt x="2202820" y="743207"/>
                  <a:pt x="2169482" y="743207"/>
                </a:cubicBezTo>
                <a:cubicBezTo>
                  <a:pt x="2161862" y="743207"/>
                  <a:pt x="2153290" y="742255"/>
                  <a:pt x="2145670" y="740350"/>
                </a:cubicBezTo>
                <a:cubicBezTo>
                  <a:pt x="2130430" y="737492"/>
                  <a:pt x="2116142" y="733682"/>
                  <a:pt x="2101855" y="729872"/>
                </a:cubicBezTo>
                <a:cubicBezTo>
                  <a:pt x="2095187" y="727967"/>
                  <a:pt x="2081852" y="726062"/>
                  <a:pt x="2081852" y="724157"/>
                </a:cubicBezTo>
                <a:cubicBezTo>
                  <a:pt x="2081852" y="711775"/>
                  <a:pt x="2078995" y="692725"/>
                  <a:pt x="2086615" y="687962"/>
                </a:cubicBezTo>
                <a:cubicBezTo>
                  <a:pt x="2155195" y="637480"/>
                  <a:pt x="2189485" y="430787"/>
                  <a:pt x="2085662" y="398402"/>
                </a:cubicBezTo>
                <a:cubicBezTo>
                  <a:pt x="2072327" y="394592"/>
                  <a:pt x="2068517" y="386972"/>
                  <a:pt x="2065660" y="374590"/>
                </a:cubicBezTo>
                <a:cubicBezTo>
                  <a:pt x="2038990" y="211712"/>
                  <a:pt x="1968505" y="91697"/>
                  <a:pt x="1800865" y="51692"/>
                </a:cubicBezTo>
                <a:cubicBezTo>
                  <a:pt x="1774195" y="45025"/>
                  <a:pt x="1656085" y="53597"/>
                  <a:pt x="1643702" y="42167"/>
                </a:cubicBezTo>
                <a:cubicBezTo>
                  <a:pt x="1624652" y="24070"/>
                  <a:pt x="1600840" y="23117"/>
                  <a:pt x="1579885" y="30737"/>
                </a:cubicBezTo>
                <a:cubicBezTo>
                  <a:pt x="1527497" y="48835"/>
                  <a:pt x="1463680" y="66932"/>
                  <a:pt x="1417960" y="104080"/>
                </a:cubicBezTo>
                <a:cubicBezTo>
                  <a:pt x="1357952" y="151705"/>
                  <a:pt x="1359857" y="213617"/>
                  <a:pt x="1321757" y="273625"/>
                </a:cubicBezTo>
                <a:cubicBezTo>
                  <a:pt x="1273180" y="349825"/>
                  <a:pt x="1278895" y="431740"/>
                  <a:pt x="1296040" y="513655"/>
                </a:cubicBezTo>
                <a:cubicBezTo>
                  <a:pt x="1313185" y="596522"/>
                  <a:pt x="1375097" y="682247"/>
                  <a:pt x="1413197" y="756542"/>
                </a:cubicBezTo>
                <a:cubicBezTo>
                  <a:pt x="1437010" y="803215"/>
                  <a:pt x="1463680" y="849887"/>
                  <a:pt x="1484635" y="898465"/>
                </a:cubicBezTo>
                <a:cubicBezTo>
                  <a:pt x="1500827" y="934660"/>
                  <a:pt x="1478920" y="954662"/>
                  <a:pt x="1477015" y="988000"/>
                </a:cubicBezTo>
                <a:cubicBezTo>
                  <a:pt x="1473205" y="1068010"/>
                  <a:pt x="1494160" y="1074677"/>
                  <a:pt x="1425580" y="1120397"/>
                </a:cubicBezTo>
                <a:cubicBezTo>
                  <a:pt x="1387480" y="1146115"/>
                  <a:pt x="1347475" y="1171832"/>
                  <a:pt x="1312232" y="1200407"/>
                </a:cubicBezTo>
                <a:cubicBezTo>
                  <a:pt x="1269370" y="1236602"/>
                  <a:pt x="1328425" y="1306135"/>
                  <a:pt x="1325567" y="1349950"/>
                </a:cubicBezTo>
                <a:cubicBezTo>
                  <a:pt x="1321757" y="1404242"/>
                  <a:pt x="1276037" y="1459487"/>
                  <a:pt x="1241747" y="1498540"/>
                </a:cubicBezTo>
                <a:cubicBezTo>
                  <a:pt x="1188407" y="1560452"/>
                  <a:pt x="1106492" y="1563310"/>
                  <a:pt x="1059820" y="1630937"/>
                </a:cubicBezTo>
                <a:cubicBezTo>
                  <a:pt x="1033150" y="1669990"/>
                  <a:pt x="1026482" y="1717615"/>
                  <a:pt x="995050" y="1751905"/>
                </a:cubicBezTo>
                <a:cubicBezTo>
                  <a:pt x="934090" y="1817627"/>
                  <a:pt x="834077" y="1861442"/>
                  <a:pt x="762640" y="1916687"/>
                </a:cubicBezTo>
                <a:cubicBezTo>
                  <a:pt x="654055" y="2001460"/>
                  <a:pt x="554042" y="2097662"/>
                  <a:pt x="456887" y="2194817"/>
                </a:cubicBezTo>
                <a:cubicBezTo>
                  <a:pt x="408310" y="2243395"/>
                  <a:pt x="367352" y="2298640"/>
                  <a:pt x="314012" y="2342455"/>
                </a:cubicBezTo>
                <a:cubicBezTo>
                  <a:pt x="259720" y="2387222"/>
                  <a:pt x="190187" y="2367220"/>
                  <a:pt x="126370" y="2377697"/>
                </a:cubicBezTo>
                <a:cubicBezTo>
                  <a:pt x="48265" y="2391032"/>
                  <a:pt x="-62225" y="2534860"/>
                  <a:pt x="43502" y="2584390"/>
                </a:cubicBezTo>
                <a:cubicBezTo>
                  <a:pt x="53980" y="2589152"/>
                  <a:pt x="63505" y="2594867"/>
                  <a:pt x="73982" y="2600583"/>
                </a:cubicBezTo>
                <a:cubicBezTo>
                  <a:pt x="72077" y="2604392"/>
                  <a:pt x="72077" y="2607250"/>
                  <a:pt x="70172" y="2609155"/>
                </a:cubicBezTo>
                <a:cubicBezTo>
                  <a:pt x="59695" y="2630110"/>
                  <a:pt x="61600" y="2634872"/>
                  <a:pt x="84460" y="2640587"/>
                </a:cubicBezTo>
                <a:cubicBezTo>
                  <a:pt x="98747" y="2644397"/>
                  <a:pt x="113035" y="2647255"/>
                  <a:pt x="126370" y="2652970"/>
                </a:cubicBezTo>
                <a:cubicBezTo>
                  <a:pt x="155897" y="2665352"/>
                  <a:pt x="184472" y="2667258"/>
                  <a:pt x="214000" y="2654875"/>
                </a:cubicBezTo>
                <a:cubicBezTo>
                  <a:pt x="311155" y="2614870"/>
                  <a:pt x="372115" y="2531050"/>
                  <a:pt x="443552" y="2455802"/>
                </a:cubicBezTo>
                <a:cubicBezTo>
                  <a:pt x="461650" y="2436752"/>
                  <a:pt x="479747" y="2416750"/>
                  <a:pt x="501655" y="2403415"/>
                </a:cubicBezTo>
                <a:cubicBezTo>
                  <a:pt x="705490" y="2274827"/>
                  <a:pt x="968380" y="2179577"/>
                  <a:pt x="1128400" y="1995745"/>
                </a:cubicBezTo>
                <a:cubicBezTo>
                  <a:pt x="1151260" y="1970027"/>
                  <a:pt x="1176025" y="1946215"/>
                  <a:pt x="1201742" y="1923355"/>
                </a:cubicBezTo>
                <a:cubicBezTo>
                  <a:pt x="1220792" y="1906210"/>
                  <a:pt x="1261750" y="1904305"/>
                  <a:pt x="1278895" y="1916687"/>
                </a:cubicBezTo>
                <a:cubicBezTo>
                  <a:pt x="1298897" y="1930975"/>
                  <a:pt x="1304612" y="1930022"/>
                  <a:pt x="1323662" y="1914782"/>
                </a:cubicBezTo>
                <a:cubicBezTo>
                  <a:pt x="1363667" y="1882397"/>
                  <a:pt x="1448440" y="1821437"/>
                  <a:pt x="1506542" y="1820485"/>
                </a:cubicBezTo>
                <a:cubicBezTo>
                  <a:pt x="1574170" y="1818580"/>
                  <a:pt x="1660847" y="1903352"/>
                  <a:pt x="1718950" y="1939547"/>
                </a:cubicBezTo>
                <a:cubicBezTo>
                  <a:pt x="1763717" y="1968122"/>
                  <a:pt x="1843727" y="1996697"/>
                  <a:pt x="1868492" y="2045275"/>
                </a:cubicBezTo>
                <a:cubicBezTo>
                  <a:pt x="1963742" y="2227202"/>
                  <a:pt x="1922785" y="2424370"/>
                  <a:pt x="1871350" y="2612965"/>
                </a:cubicBezTo>
                <a:cubicBezTo>
                  <a:pt x="1810390" y="2832992"/>
                  <a:pt x="1863730" y="3059687"/>
                  <a:pt x="1838965" y="3282572"/>
                </a:cubicBezTo>
                <a:cubicBezTo>
                  <a:pt x="1835155" y="3318767"/>
                  <a:pt x="1878017" y="3364487"/>
                  <a:pt x="1889447" y="3398777"/>
                </a:cubicBezTo>
                <a:cubicBezTo>
                  <a:pt x="1899925" y="3433067"/>
                  <a:pt x="1902782" y="3467358"/>
                  <a:pt x="1904687" y="3502600"/>
                </a:cubicBezTo>
                <a:cubicBezTo>
                  <a:pt x="1905640" y="3517840"/>
                  <a:pt x="1898972" y="3675002"/>
                  <a:pt x="1917070" y="3675955"/>
                </a:cubicBezTo>
                <a:cubicBezTo>
                  <a:pt x="1909450" y="3675955"/>
                  <a:pt x="1904687" y="3675955"/>
                  <a:pt x="1900877" y="3675002"/>
                </a:cubicBezTo>
                <a:cubicBezTo>
                  <a:pt x="1844680" y="3653095"/>
                  <a:pt x="1788482" y="3630235"/>
                  <a:pt x="1732285" y="3609280"/>
                </a:cubicBezTo>
                <a:cubicBezTo>
                  <a:pt x="1711330" y="3601660"/>
                  <a:pt x="1710377" y="3586420"/>
                  <a:pt x="1713235" y="3568322"/>
                </a:cubicBezTo>
                <a:cubicBezTo>
                  <a:pt x="1714187" y="3563560"/>
                  <a:pt x="1711330" y="3554987"/>
                  <a:pt x="1707520" y="3554035"/>
                </a:cubicBezTo>
                <a:cubicBezTo>
                  <a:pt x="1637035" y="3530222"/>
                  <a:pt x="1523687" y="3467358"/>
                  <a:pt x="1447487" y="3484502"/>
                </a:cubicBezTo>
                <a:cubicBezTo>
                  <a:pt x="1409387" y="3493075"/>
                  <a:pt x="1353190" y="3669287"/>
                  <a:pt x="1362715" y="3672145"/>
                </a:cubicBezTo>
                <a:cubicBezTo>
                  <a:pt x="1256035" y="3645475"/>
                  <a:pt x="1158880" y="3603565"/>
                  <a:pt x="1065535" y="3545462"/>
                </a:cubicBezTo>
                <a:cubicBezTo>
                  <a:pt x="1065535" y="3545462"/>
                  <a:pt x="1065535" y="3545462"/>
                  <a:pt x="1065535" y="3544510"/>
                </a:cubicBezTo>
                <a:cubicBezTo>
                  <a:pt x="1106492" y="3469262"/>
                  <a:pt x="827410" y="3354010"/>
                  <a:pt x="777880" y="3366392"/>
                </a:cubicBezTo>
                <a:cubicBezTo>
                  <a:pt x="737875" y="3375917"/>
                  <a:pt x="699775" y="3537842"/>
                  <a:pt x="687392" y="3571180"/>
                </a:cubicBezTo>
                <a:cubicBezTo>
                  <a:pt x="630242" y="3703577"/>
                  <a:pt x="582617" y="3839785"/>
                  <a:pt x="535945" y="3976945"/>
                </a:cubicBezTo>
                <a:cubicBezTo>
                  <a:pt x="494987" y="4099817"/>
                  <a:pt x="434027" y="4227453"/>
                  <a:pt x="432122" y="4357945"/>
                </a:cubicBezTo>
                <a:cubicBezTo>
                  <a:pt x="432122" y="4370328"/>
                  <a:pt x="436885" y="4386520"/>
                  <a:pt x="445457" y="4393187"/>
                </a:cubicBezTo>
                <a:cubicBezTo>
                  <a:pt x="461650" y="4405570"/>
                  <a:pt x="482605" y="4412237"/>
                  <a:pt x="502607" y="4419858"/>
                </a:cubicBezTo>
                <a:cubicBezTo>
                  <a:pt x="586427" y="4451290"/>
                  <a:pt x="640720" y="4303653"/>
                  <a:pt x="672152" y="4253170"/>
                </a:cubicBezTo>
                <a:cubicBezTo>
                  <a:pt x="737875" y="4146490"/>
                  <a:pt x="829315" y="4047430"/>
                  <a:pt x="926470" y="3968372"/>
                </a:cubicBezTo>
                <a:cubicBezTo>
                  <a:pt x="1061725" y="3856930"/>
                  <a:pt x="1204600" y="3941702"/>
                  <a:pt x="1334140" y="4012187"/>
                </a:cubicBezTo>
                <a:cubicBezTo>
                  <a:pt x="1339855" y="4015045"/>
                  <a:pt x="1343665" y="4026475"/>
                  <a:pt x="1342712" y="4033142"/>
                </a:cubicBezTo>
                <a:cubicBezTo>
                  <a:pt x="1329377" y="4142680"/>
                  <a:pt x="1316042" y="4264600"/>
                  <a:pt x="1333187" y="4378900"/>
                </a:cubicBezTo>
                <a:cubicBezTo>
                  <a:pt x="1342712" y="4441765"/>
                  <a:pt x="1351285" y="4452243"/>
                  <a:pt x="1410340" y="4468435"/>
                </a:cubicBezTo>
                <a:cubicBezTo>
                  <a:pt x="1451297" y="4478912"/>
                  <a:pt x="1489397" y="4459862"/>
                  <a:pt x="1502732" y="4419858"/>
                </a:cubicBezTo>
                <a:cubicBezTo>
                  <a:pt x="1525592" y="4352230"/>
                  <a:pt x="1543690" y="4272220"/>
                  <a:pt x="1560835" y="4198878"/>
                </a:cubicBezTo>
                <a:cubicBezTo>
                  <a:pt x="1563692" y="4187447"/>
                  <a:pt x="1567502" y="4176017"/>
                  <a:pt x="1571312" y="4160777"/>
                </a:cubicBezTo>
                <a:cubicBezTo>
                  <a:pt x="1581790" y="4166492"/>
                  <a:pt x="1589410" y="4170302"/>
                  <a:pt x="1596077" y="4174112"/>
                </a:cubicBezTo>
                <a:cubicBezTo>
                  <a:pt x="1742762" y="4257933"/>
                  <a:pt x="1889447" y="4357945"/>
                  <a:pt x="2044705" y="4425572"/>
                </a:cubicBezTo>
                <a:cubicBezTo>
                  <a:pt x="2208535" y="4497010"/>
                  <a:pt x="2417132" y="4519870"/>
                  <a:pt x="2510477" y="4334133"/>
                </a:cubicBezTo>
                <a:cubicBezTo>
                  <a:pt x="2518097" y="4318893"/>
                  <a:pt x="2525717" y="4304605"/>
                  <a:pt x="2533338" y="4288412"/>
                </a:cubicBezTo>
                <a:cubicBezTo>
                  <a:pt x="2538100" y="4290318"/>
                  <a:pt x="2541910" y="4292222"/>
                  <a:pt x="2545720" y="4295080"/>
                </a:cubicBezTo>
                <a:cubicBezTo>
                  <a:pt x="2671450" y="4369375"/>
                  <a:pt x="2917195" y="4535110"/>
                  <a:pt x="3045782" y="4361755"/>
                </a:cubicBezTo>
                <a:cubicBezTo>
                  <a:pt x="3105790" y="4272220"/>
                  <a:pt x="3118172" y="4168397"/>
                  <a:pt x="3111505" y="406362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E40B55AA-E011-4CDF-98EB-A6BA0A919D69}"/>
              </a:ext>
            </a:extLst>
          </p:cNvPr>
          <p:cNvGrpSpPr/>
          <p:nvPr/>
        </p:nvGrpSpPr>
        <p:grpSpPr>
          <a:xfrm>
            <a:off x="957591" y="2187423"/>
            <a:ext cx="3848176" cy="4064976"/>
            <a:chOff x="3729037" y="928687"/>
            <a:chExt cx="4733925" cy="500062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8CD395-9A38-49F5-A5E6-017FD387354E}"/>
                </a:ext>
              </a:extLst>
            </p:cNvPr>
            <p:cNvSpPr/>
            <p:nvPr/>
          </p:nvSpPr>
          <p:spPr>
            <a:xfrm>
              <a:off x="3728834" y="928448"/>
              <a:ext cx="4733148" cy="3534783"/>
            </a:xfrm>
            <a:custGeom>
              <a:avLst/>
              <a:gdLst>
                <a:gd name="connsiteX0" fmla="*/ 2438602 w 4733148"/>
                <a:gd name="connsiteY0" fmla="*/ 1031796 h 3534783"/>
                <a:gd name="connsiteX1" fmla="*/ 2992005 w 4733148"/>
                <a:gd name="connsiteY1" fmla="*/ 1031796 h 3534783"/>
                <a:gd name="connsiteX2" fmla="*/ 3015817 w 4733148"/>
                <a:gd name="connsiteY2" fmla="*/ 1061323 h 3534783"/>
                <a:gd name="connsiteX3" fmla="*/ 2419552 w 4733148"/>
                <a:gd name="connsiteY3" fmla="*/ 2342436 h 3534783"/>
                <a:gd name="connsiteX4" fmla="*/ 263092 w 4733148"/>
                <a:gd name="connsiteY4" fmla="*/ 3288268 h 3534783"/>
                <a:gd name="connsiteX5" fmla="*/ 1155 w 4733148"/>
                <a:gd name="connsiteY5" fmla="*/ 3306366 h 3534783"/>
                <a:gd name="connsiteX6" fmla="*/ 214515 w 4733148"/>
                <a:gd name="connsiteY6" fmla="*/ 3421618 h 3534783"/>
                <a:gd name="connsiteX7" fmla="*/ 2889135 w 4733148"/>
                <a:gd name="connsiteY7" fmla="*/ 3048238 h 3534783"/>
                <a:gd name="connsiteX8" fmla="*/ 4237875 w 4733148"/>
                <a:gd name="connsiteY8" fmla="*/ 1061323 h 3534783"/>
                <a:gd name="connsiteX9" fmla="*/ 4261687 w 4733148"/>
                <a:gd name="connsiteY9" fmla="*/ 1042273 h 3534783"/>
                <a:gd name="connsiteX10" fmla="*/ 4709362 w 4733148"/>
                <a:gd name="connsiteY10" fmla="*/ 1032748 h 3534783"/>
                <a:gd name="connsiteX11" fmla="*/ 4724602 w 4733148"/>
                <a:gd name="connsiteY11" fmla="*/ 989886 h 3534783"/>
                <a:gd name="connsiteX12" fmla="*/ 3617797 w 4733148"/>
                <a:gd name="connsiteY12" fmla="*/ 10716 h 3534783"/>
                <a:gd name="connsiteX13" fmla="*/ 3561600 w 4733148"/>
                <a:gd name="connsiteY13" fmla="*/ 10716 h 3534783"/>
                <a:gd name="connsiteX14" fmla="*/ 2422410 w 4733148"/>
                <a:gd name="connsiteY14" fmla="*/ 988933 h 3534783"/>
                <a:gd name="connsiteX15" fmla="*/ 2438602 w 4733148"/>
                <a:gd name="connsiteY15" fmla="*/ 1031796 h 353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33148" h="3534783">
                  <a:moveTo>
                    <a:pt x="2438602" y="1031796"/>
                  </a:moveTo>
                  <a:lnTo>
                    <a:pt x="2992005" y="1031796"/>
                  </a:lnTo>
                  <a:cubicBezTo>
                    <a:pt x="3007245" y="1031796"/>
                    <a:pt x="3018675" y="1046083"/>
                    <a:pt x="3015817" y="1061323"/>
                  </a:cubicBezTo>
                  <a:cubicBezTo>
                    <a:pt x="2984385" y="1211818"/>
                    <a:pt x="2820555" y="1909048"/>
                    <a:pt x="2419552" y="2342436"/>
                  </a:cubicBezTo>
                  <a:cubicBezTo>
                    <a:pt x="1795665" y="3017758"/>
                    <a:pt x="1217497" y="3313033"/>
                    <a:pt x="263092" y="3288268"/>
                  </a:cubicBezTo>
                  <a:cubicBezTo>
                    <a:pt x="178320" y="3286363"/>
                    <a:pt x="21157" y="3235881"/>
                    <a:pt x="1155" y="3306366"/>
                  </a:cubicBezTo>
                  <a:cubicBezTo>
                    <a:pt x="-14085" y="3357801"/>
                    <a:pt x="124980" y="3398758"/>
                    <a:pt x="214515" y="3421618"/>
                  </a:cubicBezTo>
                  <a:cubicBezTo>
                    <a:pt x="827925" y="3582591"/>
                    <a:pt x="1936635" y="3655933"/>
                    <a:pt x="2889135" y="3048238"/>
                  </a:cubicBezTo>
                  <a:cubicBezTo>
                    <a:pt x="4054995" y="2304336"/>
                    <a:pt x="4194060" y="1265158"/>
                    <a:pt x="4237875" y="1061323"/>
                  </a:cubicBezTo>
                  <a:cubicBezTo>
                    <a:pt x="4240733" y="1049893"/>
                    <a:pt x="4250258" y="1042273"/>
                    <a:pt x="4261687" y="1042273"/>
                  </a:cubicBezTo>
                  <a:cubicBezTo>
                    <a:pt x="4400752" y="1040368"/>
                    <a:pt x="4607445" y="1035606"/>
                    <a:pt x="4709362" y="1032748"/>
                  </a:cubicBezTo>
                  <a:cubicBezTo>
                    <a:pt x="4731270" y="1031796"/>
                    <a:pt x="4741747" y="1005126"/>
                    <a:pt x="4724602" y="989886"/>
                  </a:cubicBezTo>
                  <a:lnTo>
                    <a:pt x="3617797" y="10716"/>
                  </a:lnTo>
                  <a:cubicBezTo>
                    <a:pt x="3601605" y="-3572"/>
                    <a:pt x="3577792" y="-3572"/>
                    <a:pt x="3561600" y="10716"/>
                  </a:cubicBezTo>
                  <a:lnTo>
                    <a:pt x="2422410" y="988933"/>
                  </a:lnTo>
                  <a:cubicBezTo>
                    <a:pt x="2405265" y="1004173"/>
                    <a:pt x="2415742" y="1031796"/>
                    <a:pt x="2438602" y="103179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0428A4-C10E-4424-AEB9-3CBD9AC26CCF}"/>
                </a:ext>
              </a:extLst>
            </p:cNvPr>
            <p:cNvSpPr/>
            <p:nvPr/>
          </p:nvSpPr>
          <p:spPr>
            <a:xfrm>
              <a:off x="3729037" y="4451031"/>
              <a:ext cx="626745" cy="1473517"/>
            </a:xfrm>
            <a:custGeom>
              <a:avLst/>
              <a:gdLst>
                <a:gd name="connsiteX0" fmla="*/ 4763 w 626745"/>
                <a:gd name="connsiteY0" fmla="*/ 0 h 1473517"/>
                <a:gd name="connsiteX1" fmla="*/ 0 w 626745"/>
                <a:gd name="connsiteY1" fmla="*/ 0 h 1473517"/>
                <a:gd name="connsiteX2" fmla="*/ 0 w 626745"/>
                <a:gd name="connsiteY2" fmla="*/ 1426845 h 1473517"/>
                <a:gd name="connsiteX3" fmla="*/ 46673 w 626745"/>
                <a:gd name="connsiteY3" fmla="*/ 1473518 h 1473517"/>
                <a:gd name="connsiteX4" fmla="*/ 580073 w 626745"/>
                <a:gd name="connsiteY4" fmla="*/ 1473518 h 1473517"/>
                <a:gd name="connsiteX5" fmla="*/ 626745 w 626745"/>
                <a:gd name="connsiteY5" fmla="*/ 1426845 h 1473517"/>
                <a:gd name="connsiteX6" fmla="*/ 626745 w 626745"/>
                <a:gd name="connsiteY6" fmla="*/ 175260 h 1473517"/>
                <a:gd name="connsiteX7" fmla="*/ 221933 w 626745"/>
                <a:gd name="connsiteY7" fmla="*/ 95250 h 1473517"/>
                <a:gd name="connsiteX8" fmla="*/ 4763 w 626745"/>
                <a:gd name="connsiteY8" fmla="*/ 0 h 147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745" h="1473517">
                  <a:moveTo>
                    <a:pt x="4763" y="0"/>
                  </a:moveTo>
                  <a:lnTo>
                    <a:pt x="0" y="0"/>
                  </a:lnTo>
                  <a:lnTo>
                    <a:pt x="0" y="1426845"/>
                  </a:lnTo>
                  <a:cubicBezTo>
                    <a:pt x="0" y="1452563"/>
                    <a:pt x="20955" y="1473518"/>
                    <a:pt x="46673" y="1473518"/>
                  </a:cubicBezTo>
                  <a:lnTo>
                    <a:pt x="580073" y="1473518"/>
                  </a:lnTo>
                  <a:cubicBezTo>
                    <a:pt x="605790" y="1473518"/>
                    <a:pt x="626745" y="1452563"/>
                    <a:pt x="626745" y="1426845"/>
                  </a:cubicBezTo>
                  <a:lnTo>
                    <a:pt x="626745" y="175260"/>
                  </a:lnTo>
                  <a:cubicBezTo>
                    <a:pt x="476250" y="154305"/>
                    <a:pt x="340043" y="126683"/>
                    <a:pt x="221933" y="95250"/>
                  </a:cubicBezTo>
                  <a:cubicBezTo>
                    <a:pt x="142875" y="75248"/>
                    <a:pt x="27623" y="41910"/>
                    <a:pt x="476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98197E-F971-4EFE-9BEB-665D1473F328}"/>
                </a:ext>
              </a:extLst>
            </p:cNvPr>
            <p:cNvSpPr/>
            <p:nvPr/>
          </p:nvSpPr>
          <p:spPr>
            <a:xfrm>
              <a:off x="4667249" y="4642484"/>
              <a:ext cx="626745" cy="1282065"/>
            </a:xfrm>
            <a:custGeom>
              <a:avLst/>
              <a:gdLst>
                <a:gd name="connsiteX0" fmla="*/ 0 w 626745"/>
                <a:gd name="connsiteY0" fmla="*/ 14288 h 1282065"/>
                <a:gd name="connsiteX1" fmla="*/ 0 w 626745"/>
                <a:gd name="connsiteY1" fmla="*/ 1235392 h 1282065"/>
                <a:gd name="connsiteX2" fmla="*/ 46673 w 626745"/>
                <a:gd name="connsiteY2" fmla="*/ 1282065 h 1282065"/>
                <a:gd name="connsiteX3" fmla="*/ 580072 w 626745"/>
                <a:gd name="connsiteY3" fmla="*/ 1282065 h 1282065"/>
                <a:gd name="connsiteX4" fmla="*/ 626745 w 626745"/>
                <a:gd name="connsiteY4" fmla="*/ 1235392 h 1282065"/>
                <a:gd name="connsiteX5" fmla="*/ 626745 w 626745"/>
                <a:gd name="connsiteY5" fmla="*/ 0 h 1282065"/>
                <a:gd name="connsiteX6" fmla="*/ 0 w 626745"/>
                <a:gd name="connsiteY6" fmla="*/ 14288 h 128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745" h="1282065">
                  <a:moveTo>
                    <a:pt x="0" y="14288"/>
                  </a:moveTo>
                  <a:lnTo>
                    <a:pt x="0" y="1235392"/>
                  </a:lnTo>
                  <a:cubicBezTo>
                    <a:pt x="0" y="1261110"/>
                    <a:pt x="20955" y="1282065"/>
                    <a:pt x="46673" y="1282065"/>
                  </a:cubicBezTo>
                  <a:lnTo>
                    <a:pt x="580072" y="1282065"/>
                  </a:lnTo>
                  <a:cubicBezTo>
                    <a:pt x="605790" y="1282065"/>
                    <a:pt x="626745" y="1261110"/>
                    <a:pt x="626745" y="1235392"/>
                  </a:cubicBezTo>
                  <a:lnTo>
                    <a:pt x="626745" y="0"/>
                  </a:lnTo>
                  <a:cubicBezTo>
                    <a:pt x="407670" y="23813"/>
                    <a:pt x="196215" y="25718"/>
                    <a:pt x="0" y="142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DBBAC46-0ADB-4BB3-9236-2B750B6637EE}"/>
                </a:ext>
              </a:extLst>
            </p:cNvPr>
            <p:cNvSpPr/>
            <p:nvPr/>
          </p:nvSpPr>
          <p:spPr>
            <a:xfrm>
              <a:off x="5634037" y="4397692"/>
              <a:ext cx="626744" cy="1525905"/>
            </a:xfrm>
            <a:custGeom>
              <a:avLst/>
              <a:gdLst>
                <a:gd name="connsiteX0" fmla="*/ 0 w 626744"/>
                <a:gd name="connsiteY0" fmla="*/ 1479232 h 1525905"/>
                <a:gd name="connsiteX1" fmla="*/ 46672 w 626744"/>
                <a:gd name="connsiteY1" fmla="*/ 1525905 h 1525905"/>
                <a:gd name="connsiteX2" fmla="*/ 580072 w 626744"/>
                <a:gd name="connsiteY2" fmla="*/ 1525905 h 1525905"/>
                <a:gd name="connsiteX3" fmla="*/ 626745 w 626744"/>
                <a:gd name="connsiteY3" fmla="*/ 1479232 h 1525905"/>
                <a:gd name="connsiteX4" fmla="*/ 626745 w 626744"/>
                <a:gd name="connsiteY4" fmla="*/ 0 h 1525905"/>
                <a:gd name="connsiteX5" fmla="*/ 0 w 626744"/>
                <a:gd name="connsiteY5" fmla="*/ 193357 h 1525905"/>
                <a:gd name="connsiteX6" fmla="*/ 0 w 626744"/>
                <a:gd name="connsiteY6" fmla="*/ 1479232 h 1525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6744" h="1525905">
                  <a:moveTo>
                    <a:pt x="0" y="1479232"/>
                  </a:moveTo>
                  <a:cubicBezTo>
                    <a:pt x="0" y="1504950"/>
                    <a:pt x="20955" y="1525905"/>
                    <a:pt x="46672" y="1525905"/>
                  </a:cubicBezTo>
                  <a:lnTo>
                    <a:pt x="580072" y="1525905"/>
                  </a:lnTo>
                  <a:cubicBezTo>
                    <a:pt x="605790" y="1525905"/>
                    <a:pt x="626745" y="1504950"/>
                    <a:pt x="626745" y="1479232"/>
                  </a:cubicBezTo>
                  <a:lnTo>
                    <a:pt x="626745" y="0"/>
                  </a:lnTo>
                  <a:cubicBezTo>
                    <a:pt x="418147" y="88582"/>
                    <a:pt x="207645" y="150495"/>
                    <a:pt x="0" y="193357"/>
                  </a:cubicBezTo>
                  <a:lnTo>
                    <a:pt x="0" y="14792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45A855-1B5A-4315-B048-6F1EE21241E1}"/>
                </a:ext>
              </a:extLst>
            </p:cNvPr>
            <p:cNvSpPr/>
            <p:nvPr/>
          </p:nvSpPr>
          <p:spPr>
            <a:xfrm>
              <a:off x="6543674" y="3810952"/>
              <a:ext cx="626744" cy="2113597"/>
            </a:xfrm>
            <a:custGeom>
              <a:avLst/>
              <a:gdLst>
                <a:gd name="connsiteX0" fmla="*/ 0 w 626744"/>
                <a:gd name="connsiteY0" fmla="*/ 449580 h 2113597"/>
                <a:gd name="connsiteX1" fmla="*/ 0 w 626744"/>
                <a:gd name="connsiteY1" fmla="*/ 2066925 h 2113597"/>
                <a:gd name="connsiteX2" fmla="*/ 46672 w 626744"/>
                <a:gd name="connsiteY2" fmla="*/ 2113598 h 2113597"/>
                <a:gd name="connsiteX3" fmla="*/ 580072 w 626744"/>
                <a:gd name="connsiteY3" fmla="*/ 2113598 h 2113597"/>
                <a:gd name="connsiteX4" fmla="*/ 626745 w 626744"/>
                <a:gd name="connsiteY4" fmla="*/ 2066925 h 2113597"/>
                <a:gd name="connsiteX5" fmla="*/ 626745 w 626744"/>
                <a:gd name="connsiteY5" fmla="*/ 0 h 2113597"/>
                <a:gd name="connsiteX6" fmla="*/ 165735 w 626744"/>
                <a:gd name="connsiteY6" fmla="*/ 350520 h 2113597"/>
                <a:gd name="connsiteX7" fmla="*/ 0 w 626744"/>
                <a:gd name="connsiteY7" fmla="*/ 449580 h 2113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744" h="2113597">
                  <a:moveTo>
                    <a:pt x="0" y="449580"/>
                  </a:moveTo>
                  <a:lnTo>
                    <a:pt x="0" y="2066925"/>
                  </a:lnTo>
                  <a:cubicBezTo>
                    <a:pt x="0" y="2092642"/>
                    <a:pt x="20955" y="2113598"/>
                    <a:pt x="46672" y="2113598"/>
                  </a:cubicBezTo>
                  <a:lnTo>
                    <a:pt x="580072" y="2113598"/>
                  </a:lnTo>
                  <a:cubicBezTo>
                    <a:pt x="605790" y="2113598"/>
                    <a:pt x="626745" y="2092642"/>
                    <a:pt x="626745" y="2066925"/>
                  </a:cubicBezTo>
                  <a:lnTo>
                    <a:pt x="626745" y="0"/>
                  </a:lnTo>
                  <a:cubicBezTo>
                    <a:pt x="493395" y="120967"/>
                    <a:pt x="340995" y="239078"/>
                    <a:pt x="165735" y="350520"/>
                  </a:cubicBezTo>
                  <a:cubicBezTo>
                    <a:pt x="110490" y="385763"/>
                    <a:pt x="55245" y="418147"/>
                    <a:pt x="0" y="44958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7BDC18-C475-461F-B9EF-CCA1A38A3C3A}"/>
                </a:ext>
              </a:extLst>
            </p:cNvPr>
            <p:cNvSpPr/>
            <p:nvPr/>
          </p:nvSpPr>
          <p:spPr>
            <a:xfrm>
              <a:off x="7481887" y="2153602"/>
              <a:ext cx="626744" cy="3769995"/>
            </a:xfrm>
            <a:custGeom>
              <a:avLst/>
              <a:gdLst>
                <a:gd name="connsiteX0" fmla="*/ 0 w 626744"/>
                <a:gd name="connsiteY0" fmla="*/ 3723323 h 3769995"/>
                <a:gd name="connsiteX1" fmla="*/ 46672 w 626744"/>
                <a:gd name="connsiteY1" fmla="*/ 3769995 h 3769995"/>
                <a:gd name="connsiteX2" fmla="*/ 580072 w 626744"/>
                <a:gd name="connsiteY2" fmla="*/ 3769995 h 3769995"/>
                <a:gd name="connsiteX3" fmla="*/ 626745 w 626744"/>
                <a:gd name="connsiteY3" fmla="*/ 3723323 h 3769995"/>
                <a:gd name="connsiteX4" fmla="*/ 626745 w 626744"/>
                <a:gd name="connsiteY4" fmla="*/ 0 h 3769995"/>
                <a:gd name="connsiteX5" fmla="*/ 608647 w 626744"/>
                <a:gd name="connsiteY5" fmla="*/ 9525 h 3769995"/>
                <a:gd name="connsiteX6" fmla="*/ 0 w 626744"/>
                <a:gd name="connsiteY6" fmla="*/ 1328738 h 3769995"/>
                <a:gd name="connsiteX7" fmla="*/ 0 w 626744"/>
                <a:gd name="connsiteY7" fmla="*/ 3723323 h 376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744" h="3769995">
                  <a:moveTo>
                    <a:pt x="0" y="3723323"/>
                  </a:moveTo>
                  <a:cubicBezTo>
                    <a:pt x="0" y="3749040"/>
                    <a:pt x="20955" y="3769995"/>
                    <a:pt x="46672" y="3769995"/>
                  </a:cubicBezTo>
                  <a:lnTo>
                    <a:pt x="580072" y="3769995"/>
                  </a:lnTo>
                  <a:cubicBezTo>
                    <a:pt x="605790" y="3769995"/>
                    <a:pt x="626745" y="3749040"/>
                    <a:pt x="626745" y="3723323"/>
                  </a:cubicBezTo>
                  <a:lnTo>
                    <a:pt x="626745" y="0"/>
                  </a:lnTo>
                  <a:lnTo>
                    <a:pt x="608647" y="9525"/>
                  </a:lnTo>
                  <a:cubicBezTo>
                    <a:pt x="548640" y="319088"/>
                    <a:pt x="389572" y="852488"/>
                    <a:pt x="0" y="1328738"/>
                  </a:cubicBezTo>
                  <a:lnTo>
                    <a:pt x="0" y="372332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4B9DEF-FDCC-45B9-B6BE-2A0D0CF93057}"/>
              </a:ext>
            </a:extLst>
          </p:cNvPr>
          <p:cNvSpPr txBox="1"/>
          <p:nvPr/>
        </p:nvSpPr>
        <p:spPr>
          <a:xfrm>
            <a:off x="5140499" y="189801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9E6BC7-C7F8-4BF3-8152-34079D81F467}"/>
              </a:ext>
            </a:extLst>
          </p:cNvPr>
          <p:cNvGrpSpPr/>
          <p:nvPr/>
        </p:nvGrpSpPr>
        <p:grpSpPr>
          <a:xfrm>
            <a:off x="5140499" y="2317380"/>
            <a:ext cx="2968010" cy="945505"/>
            <a:chOff x="6565695" y="2005884"/>
            <a:chExt cx="2055606" cy="9455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DAA1ED-5108-4ADC-AB07-31F42317CE10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252AA0-F7D0-447E-8FC7-D386EDC615FC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B0B531E-0857-497C-B538-8750533E5BC7}"/>
              </a:ext>
            </a:extLst>
          </p:cNvPr>
          <p:cNvSpPr txBox="1"/>
          <p:nvPr/>
        </p:nvSpPr>
        <p:spPr>
          <a:xfrm>
            <a:off x="5140499" y="340456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9E8DE8-E9F1-45B3-BE8E-A71CCE03AC43}"/>
              </a:ext>
            </a:extLst>
          </p:cNvPr>
          <p:cNvGrpSpPr/>
          <p:nvPr/>
        </p:nvGrpSpPr>
        <p:grpSpPr>
          <a:xfrm>
            <a:off x="5140499" y="3823934"/>
            <a:ext cx="2968010" cy="945505"/>
            <a:chOff x="6565695" y="2005884"/>
            <a:chExt cx="2055606" cy="94550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E85528-FB3A-41F0-8088-E03BB97D0E9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551999-7676-414B-BB68-5A4112EF0CE3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188034D-C536-439A-BBD0-5B0FB923D40F}"/>
              </a:ext>
            </a:extLst>
          </p:cNvPr>
          <p:cNvSpPr txBox="1"/>
          <p:nvPr/>
        </p:nvSpPr>
        <p:spPr>
          <a:xfrm>
            <a:off x="5140499" y="4911122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F03114-287C-4876-8205-906052EAFE06}"/>
              </a:ext>
            </a:extLst>
          </p:cNvPr>
          <p:cNvGrpSpPr/>
          <p:nvPr/>
        </p:nvGrpSpPr>
        <p:grpSpPr>
          <a:xfrm>
            <a:off x="5140499" y="5330487"/>
            <a:ext cx="2968010" cy="945505"/>
            <a:chOff x="6565695" y="2005884"/>
            <a:chExt cx="2055606" cy="945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023A71-F4F4-4C98-9FFB-4F6A2C010DEF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6EEE22-9425-4A43-B64C-A7B1CAA30E45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C8FFAFC-CD31-4662-9444-3054E3DAED3E}"/>
              </a:ext>
            </a:extLst>
          </p:cNvPr>
          <p:cNvSpPr txBox="1"/>
          <p:nvPr/>
        </p:nvSpPr>
        <p:spPr>
          <a:xfrm>
            <a:off x="8199779" y="1679592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0F771-6D8A-4B21-A76A-CED5700BA13C}"/>
              </a:ext>
            </a:extLst>
          </p:cNvPr>
          <p:cNvSpPr txBox="1"/>
          <p:nvPr/>
        </p:nvSpPr>
        <p:spPr>
          <a:xfrm>
            <a:off x="9491890" y="1915274"/>
            <a:ext cx="240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33A17B-6DA3-42DC-9109-7EC06CE65EC4}"/>
              </a:ext>
            </a:extLst>
          </p:cNvPr>
          <p:cNvSpPr txBox="1"/>
          <p:nvPr/>
        </p:nvSpPr>
        <p:spPr>
          <a:xfrm>
            <a:off x="8229817" y="2520331"/>
            <a:ext cx="36669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403072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72E036-BDA5-4DE2-ACC6-A644D6CBEC38}"/>
              </a:ext>
            </a:extLst>
          </p:cNvPr>
          <p:cNvSpPr/>
          <p:nvPr/>
        </p:nvSpPr>
        <p:spPr>
          <a:xfrm>
            <a:off x="8060330" y="0"/>
            <a:ext cx="3803373" cy="6858000"/>
          </a:xfrm>
          <a:prstGeom prst="rect">
            <a:avLst/>
          </a:prstGeom>
          <a:gradFill>
            <a:gsLst>
              <a:gs pos="42000">
                <a:schemeClr val="accent2">
                  <a:lumMod val="60000"/>
                  <a:lumOff val="40000"/>
                </a:schemeClr>
              </a:gs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AB8F0-91BA-4765-ABFF-DA69D3897A10}"/>
              </a:ext>
            </a:extLst>
          </p:cNvPr>
          <p:cNvSpPr txBox="1"/>
          <p:nvPr/>
        </p:nvSpPr>
        <p:spPr>
          <a:xfrm>
            <a:off x="8224844" y="293228"/>
            <a:ext cx="1046483" cy="967841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3AB16C4A-A3E7-4105-89B1-20767B948E1C}"/>
              </a:ext>
            </a:extLst>
          </p:cNvPr>
          <p:cNvSpPr/>
          <p:nvPr/>
        </p:nvSpPr>
        <p:spPr>
          <a:xfrm>
            <a:off x="8365060" y="1363087"/>
            <a:ext cx="32561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BDA08-1DE8-4B7C-A5A3-5252CCE93E62}"/>
              </a:ext>
            </a:extLst>
          </p:cNvPr>
          <p:cNvSpPr txBox="1"/>
          <p:nvPr/>
        </p:nvSpPr>
        <p:spPr>
          <a:xfrm>
            <a:off x="8365060" y="5126831"/>
            <a:ext cx="3396372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ADAA3-01E1-4003-AFE1-CCFE9731615D}"/>
              </a:ext>
            </a:extLst>
          </p:cNvPr>
          <p:cNvSpPr txBox="1"/>
          <p:nvPr/>
        </p:nvSpPr>
        <p:spPr>
          <a:xfrm>
            <a:off x="563231" y="38928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203894-7F8F-473E-BCA6-45C53F691FD2}"/>
              </a:ext>
            </a:extLst>
          </p:cNvPr>
          <p:cNvSpPr/>
          <p:nvPr/>
        </p:nvSpPr>
        <p:spPr>
          <a:xfrm>
            <a:off x="6117907" y="1"/>
            <a:ext cx="5310188" cy="6857999"/>
          </a:xfrm>
          <a:custGeom>
            <a:avLst/>
            <a:gdLst>
              <a:gd name="connsiteX0" fmla="*/ 4027961 w 5310188"/>
              <a:gd name="connsiteY0" fmla="*/ 4245356 h 6857999"/>
              <a:gd name="connsiteX1" fmla="*/ 4025041 w 5310188"/>
              <a:gd name="connsiteY1" fmla="*/ 4262883 h 6857999"/>
              <a:gd name="connsiteX2" fmla="*/ 4077622 w 5310188"/>
              <a:gd name="connsiteY2" fmla="*/ 4283333 h 6857999"/>
              <a:gd name="connsiteX3" fmla="*/ 4185703 w 5310188"/>
              <a:gd name="connsiteY3" fmla="*/ 4341756 h 6857999"/>
              <a:gd name="connsiteX4" fmla="*/ 4463215 w 5310188"/>
              <a:gd name="connsiteY4" fmla="*/ 4663083 h 6857999"/>
              <a:gd name="connsiteX5" fmla="*/ 4504111 w 5310188"/>
              <a:gd name="connsiteY5" fmla="*/ 4686453 h 6857999"/>
              <a:gd name="connsiteX6" fmla="*/ 4518715 w 5310188"/>
              <a:gd name="connsiteY6" fmla="*/ 4633872 h 6857999"/>
              <a:gd name="connsiteX7" fmla="*/ 4498269 w 5310188"/>
              <a:gd name="connsiteY7" fmla="*/ 4598818 h 6857999"/>
              <a:gd name="connsiteX8" fmla="*/ 4322999 w 5310188"/>
              <a:gd name="connsiteY8" fmla="*/ 4397257 h 6857999"/>
              <a:gd name="connsiteX9" fmla="*/ 4080542 w 5310188"/>
              <a:gd name="connsiteY9" fmla="*/ 4251199 h 6857999"/>
              <a:gd name="connsiteX10" fmla="*/ 4027961 w 5310188"/>
              <a:gd name="connsiteY10" fmla="*/ 4245356 h 6857999"/>
              <a:gd name="connsiteX11" fmla="*/ 1728644 w 5310188"/>
              <a:gd name="connsiteY11" fmla="*/ 4059133 h 6857999"/>
              <a:gd name="connsiteX12" fmla="*/ 1717325 w 5310188"/>
              <a:gd name="connsiteY12" fmla="*/ 4061325 h 6857999"/>
              <a:gd name="connsiteX13" fmla="*/ 1688113 w 5310188"/>
              <a:gd name="connsiteY13" fmla="*/ 4090536 h 6857999"/>
              <a:gd name="connsiteX14" fmla="*/ 1407682 w 5310188"/>
              <a:gd name="connsiteY14" fmla="*/ 4411864 h 6857999"/>
              <a:gd name="connsiteX15" fmla="*/ 1320047 w 5310188"/>
              <a:gd name="connsiteY15" fmla="*/ 4519946 h 6857999"/>
              <a:gd name="connsiteX16" fmla="*/ 1439813 w 5310188"/>
              <a:gd name="connsiteY16" fmla="*/ 4540395 h 6857999"/>
              <a:gd name="connsiteX17" fmla="*/ 1451498 w 5310188"/>
              <a:gd name="connsiteY17" fmla="*/ 4487814 h 6857999"/>
              <a:gd name="connsiteX18" fmla="*/ 1693956 w 5310188"/>
              <a:gd name="connsiteY18" fmla="*/ 4151879 h 6857999"/>
              <a:gd name="connsiteX19" fmla="*/ 1743614 w 5310188"/>
              <a:gd name="connsiteY19" fmla="*/ 4084694 h 6857999"/>
              <a:gd name="connsiteX20" fmla="*/ 1737771 w 5310188"/>
              <a:gd name="connsiteY20" fmla="*/ 4061325 h 6857999"/>
              <a:gd name="connsiteX21" fmla="*/ 1728644 w 5310188"/>
              <a:gd name="connsiteY21" fmla="*/ 4059133 h 6857999"/>
              <a:gd name="connsiteX22" fmla="*/ 4401869 w 5310188"/>
              <a:gd name="connsiteY22" fmla="*/ 2866569 h 6857999"/>
              <a:gd name="connsiteX23" fmla="*/ 4387265 w 5310188"/>
              <a:gd name="connsiteY23" fmla="*/ 2869492 h 6857999"/>
              <a:gd name="connsiteX24" fmla="*/ 4393107 w 5310188"/>
              <a:gd name="connsiteY24" fmla="*/ 3506305 h 6857999"/>
              <a:gd name="connsiteX25" fmla="*/ 4507031 w 5310188"/>
              <a:gd name="connsiteY25" fmla="*/ 3310585 h 6857999"/>
              <a:gd name="connsiteX26" fmla="*/ 4486585 w 5310188"/>
              <a:gd name="connsiteY26" fmla="*/ 3190819 h 6857999"/>
              <a:gd name="connsiteX27" fmla="*/ 4419396 w 5310188"/>
              <a:gd name="connsiteY27" fmla="*/ 2983416 h 6857999"/>
              <a:gd name="connsiteX28" fmla="*/ 4416477 w 5310188"/>
              <a:gd name="connsiteY28" fmla="*/ 2901623 h 6857999"/>
              <a:gd name="connsiteX29" fmla="*/ 4401869 w 5310188"/>
              <a:gd name="connsiteY29" fmla="*/ 2866569 h 6857999"/>
              <a:gd name="connsiteX30" fmla="*/ 1072843 w 5310188"/>
              <a:gd name="connsiteY30" fmla="*/ 2865839 h 6857999"/>
              <a:gd name="connsiteX31" fmla="*/ 1030851 w 5310188"/>
              <a:gd name="connsiteY31" fmla="*/ 2892861 h 6857999"/>
              <a:gd name="connsiteX32" fmla="*/ 934454 w 5310188"/>
              <a:gd name="connsiteY32" fmla="*/ 3006785 h 6857999"/>
              <a:gd name="connsiteX33" fmla="*/ 931531 w 5310188"/>
              <a:gd name="connsiteY33" fmla="*/ 3059366 h 6857999"/>
              <a:gd name="connsiteX34" fmla="*/ 957823 w 5310188"/>
              <a:gd name="connsiteY34" fmla="*/ 3100262 h 6857999"/>
              <a:gd name="connsiteX35" fmla="*/ 1086354 w 5310188"/>
              <a:gd name="connsiteY35" fmla="*/ 3371931 h 6857999"/>
              <a:gd name="connsiteX36" fmla="*/ 1103881 w 5310188"/>
              <a:gd name="connsiteY36" fmla="*/ 3392378 h 6857999"/>
              <a:gd name="connsiteX37" fmla="*/ 1124328 w 5310188"/>
              <a:gd name="connsiteY37" fmla="*/ 3369009 h 6857999"/>
              <a:gd name="connsiteX38" fmla="*/ 1147697 w 5310188"/>
              <a:gd name="connsiteY38" fmla="*/ 3149923 h 6857999"/>
              <a:gd name="connsiteX39" fmla="*/ 1136012 w 5310188"/>
              <a:gd name="connsiteY39" fmla="*/ 3149923 h 6857999"/>
              <a:gd name="connsiteX40" fmla="*/ 1136012 w 5310188"/>
              <a:gd name="connsiteY40" fmla="*/ 3047681 h 6857999"/>
              <a:gd name="connsiteX41" fmla="*/ 1103881 w 5310188"/>
              <a:gd name="connsiteY41" fmla="*/ 2904546 h 6857999"/>
              <a:gd name="connsiteX42" fmla="*/ 1072843 w 5310188"/>
              <a:gd name="connsiteY42" fmla="*/ 2865839 h 6857999"/>
              <a:gd name="connsiteX43" fmla="*/ 2497273 w 5310188"/>
              <a:gd name="connsiteY43" fmla="*/ 614357 h 6857999"/>
              <a:gd name="connsiteX44" fmla="*/ 2482669 w 5310188"/>
              <a:gd name="connsiteY44" fmla="*/ 620199 h 6857999"/>
              <a:gd name="connsiteX45" fmla="*/ 2470984 w 5310188"/>
              <a:gd name="connsiteY45" fmla="*/ 693227 h 6857999"/>
              <a:gd name="connsiteX46" fmla="*/ 2465142 w 5310188"/>
              <a:gd name="connsiteY46" fmla="*/ 807154 h 6857999"/>
              <a:gd name="connsiteX47" fmla="*/ 2517723 w 5310188"/>
              <a:gd name="connsiteY47" fmla="*/ 1143086 h 6857999"/>
              <a:gd name="connsiteX48" fmla="*/ 2579065 w 5310188"/>
              <a:gd name="connsiteY48" fmla="*/ 1280381 h 6857999"/>
              <a:gd name="connsiteX49" fmla="*/ 2634569 w 5310188"/>
              <a:gd name="connsiteY49" fmla="*/ 1411832 h 6857999"/>
              <a:gd name="connsiteX50" fmla="*/ 2625804 w 5310188"/>
              <a:gd name="connsiteY50" fmla="*/ 1414755 h 6857999"/>
              <a:gd name="connsiteX51" fmla="*/ 2488511 w 5310188"/>
              <a:gd name="connsiteY51" fmla="*/ 1116797 h 6857999"/>
              <a:gd name="connsiteX52" fmla="*/ 2473903 w 5310188"/>
              <a:gd name="connsiteY52" fmla="*/ 1122639 h 6857999"/>
              <a:gd name="connsiteX53" fmla="*/ 2473903 w 5310188"/>
              <a:gd name="connsiteY53" fmla="*/ 1178139 h 6857999"/>
              <a:gd name="connsiteX54" fmla="*/ 2491431 w 5310188"/>
              <a:gd name="connsiteY54" fmla="*/ 1642605 h 6857999"/>
              <a:gd name="connsiteX55" fmla="*/ 2497273 w 5310188"/>
              <a:gd name="connsiteY55" fmla="*/ 2331999 h 6857999"/>
              <a:gd name="connsiteX56" fmla="*/ 2395034 w 5310188"/>
              <a:gd name="connsiteY56" fmla="*/ 3076893 h 6857999"/>
              <a:gd name="connsiteX57" fmla="*/ 2161341 w 5310188"/>
              <a:gd name="connsiteY57" fmla="*/ 3491697 h 6857999"/>
              <a:gd name="connsiteX58" fmla="*/ 1933491 w 5310188"/>
              <a:gd name="connsiteY58" fmla="*/ 3763367 h 6857999"/>
              <a:gd name="connsiteX59" fmla="*/ 1904279 w 5310188"/>
              <a:gd name="connsiteY59" fmla="*/ 3845159 h 6857999"/>
              <a:gd name="connsiteX60" fmla="*/ 1875067 w 5310188"/>
              <a:gd name="connsiteY60" fmla="*/ 3900659 h 6857999"/>
              <a:gd name="connsiteX61" fmla="*/ 1825406 w 5310188"/>
              <a:gd name="connsiteY61" fmla="*/ 3932794 h 6857999"/>
              <a:gd name="connsiteX62" fmla="*/ 1831249 w 5310188"/>
              <a:gd name="connsiteY62" fmla="*/ 4081771 h 6857999"/>
              <a:gd name="connsiteX63" fmla="*/ 1988991 w 5310188"/>
              <a:gd name="connsiteY63" fmla="*/ 4166486 h 6857999"/>
              <a:gd name="connsiteX64" fmla="*/ 2091233 w 5310188"/>
              <a:gd name="connsiteY64" fmla="*/ 4210302 h 6857999"/>
              <a:gd name="connsiteX65" fmla="*/ 2400876 w 5310188"/>
              <a:gd name="connsiteY65" fmla="*/ 4341756 h 6857999"/>
              <a:gd name="connsiteX66" fmla="*/ 2698835 w 5310188"/>
              <a:gd name="connsiteY66" fmla="*/ 4540395 h 6857999"/>
              <a:gd name="connsiteX67" fmla="*/ 2707597 w 5310188"/>
              <a:gd name="connsiteY67" fmla="*/ 4654318 h 6857999"/>
              <a:gd name="connsiteX68" fmla="*/ 2704677 w 5310188"/>
              <a:gd name="connsiteY68" fmla="*/ 4671845 h 6857999"/>
              <a:gd name="connsiteX69" fmla="*/ 3157455 w 5310188"/>
              <a:gd name="connsiteY69" fmla="*/ 4768245 h 6857999"/>
              <a:gd name="connsiteX70" fmla="*/ 3125324 w 5310188"/>
              <a:gd name="connsiteY70" fmla="*/ 4727349 h 6857999"/>
              <a:gd name="connsiteX71" fmla="*/ 2856577 w 5310188"/>
              <a:gd name="connsiteY71" fmla="*/ 4441075 h 6857999"/>
              <a:gd name="connsiteX72" fmla="*/ 2827365 w 5310188"/>
              <a:gd name="connsiteY72" fmla="*/ 4362203 h 6857999"/>
              <a:gd name="connsiteX73" fmla="*/ 2792311 w 5310188"/>
              <a:gd name="connsiteY73" fmla="*/ 3500462 h 6857999"/>
              <a:gd name="connsiteX74" fmla="*/ 2771862 w 5310188"/>
              <a:gd name="connsiteY74" fmla="*/ 2416711 h 6857999"/>
              <a:gd name="connsiteX75" fmla="*/ 2906235 w 5310188"/>
              <a:gd name="connsiteY75" fmla="*/ 1368016 h 6857999"/>
              <a:gd name="connsiteX76" fmla="*/ 2877024 w 5310188"/>
              <a:gd name="connsiteY76" fmla="*/ 1242405 h 6857999"/>
              <a:gd name="connsiteX77" fmla="*/ 2830285 w 5310188"/>
              <a:gd name="connsiteY77" fmla="*/ 1242405 h 6857999"/>
              <a:gd name="connsiteX78" fmla="*/ 2736808 w 5310188"/>
              <a:gd name="connsiteY78" fmla="*/ 1359251 h 6857999"/>
              <a:gd name="connsiteX79" fmla="*/ 2891631 w 5310188"/>
              <a:gd name="connsiteY79" fmla="*/ 1125558 h 6857999"/>
              <a:gd name="connsiteX80" fmla="*/ 2964659 w 5310188"/>
              <a:gd name="connsiteY80" fmla="*/ 1049608 h 6857999"/>
              <a:gd name="connsiteX81" fmla="*/ 2967581 w 5310188"/>
              <a:gd name="connsiteY81" fmla="*/ 997028 h 6857999"/>
              <a:gd name="connsiteX82" fmla="*/ 2780627 w 5310188"/>
              <a:gd name="connsiteY82" fmla="*/ 871419 h 6857999"/>
              <a:gd name="connsiteX83" fmla="*/ 2605357 w 5310188"/>
              <a:gd name="connsiteY83" fmla="*/ 737046 h 6857999"/>
              <a:gd name="connsiteX84" fmla="*/ 2497273 w 5310188"/>
              <a:gd name="connsiteY84" fmla="*/ 614357 h 6857999"/>
              <a:gd name="connsiteX85" fmla="*/ 3359017 w 5310188"/>
              <a:gd name="connsiteY85" fmla="*/ 608515 h 6857999"/>
              <a:gd name="connsiteX86" fmla="*/ 3341490 w 5310188"/>
              <a:gd name="connsiteY86" fmla="*/ 666938 h 6857999"/>
              <a:gd name="connsiteX87" fmla="*/ 3253855 w 5310188"/>
              <a:gd name="connsiteY87" fmla="*/ 850970 h 6857999"/>
              <a:gd name="connsiteX88" fmla="*/ 3093189 w 5310188"/>
              <a:gd name="connsiteY88" fmla="*/ 991185 h 6857999"/>
              <a:gd name="connsiteX89" fmla="*/ 3090270 w 5310188"/>
              <a:gd name="connsiteY89" fmla="*/ 1058373 h 6857999"/>
              <a:gd name="connsiteX90" fmla="*/ 3256775 w 5310188"/>
              <a:gd name="connsiteY90" fmla="*/ 1385543 h 6857999"/>
              <a:gd name="connsiteX91" fmla="*/ 3174982 w 5310188"/>
              <a:gd name="connsiteY91" fmla="*/ 1195666 h 6857999"/>
              <a:gd name="connsiteX92" fmla="*/ 3119481 w 5310188"/>
              <a:gd name="connsiteY92" fmla="*/ 1248247 h 6857999"/>
              <a:gd name="connsiteX93" fmla="*/ 3104874 w 5310188"/>
              <a:gd name="connsiteY93" fmla="*/ 1306670 h 6857999"/>
              <a:gd name="connsiteX94" fmla="*/ 3160378 w 5310188"/>
              <a:gd name="connsiteY94" fmla="*/ 1487782 h 6857999"/>
              <a:gd name="connsiteX95" fmla="*/ 3335647 w 5310188"/>
              <a:gd name="connsiteY95" fmla="*/ 2261891 h 6857999"/>
              <a:gd name="connsiteX96" fmla="*/ 3399913 w 5310188"/>
              <a:gd name="connsiteY96" fmla="*/ 2889939 h 6857999"/>
              <a:gd name="connsiteX97" fmla="*/ 3443729 w 5310188"/>
              <a:gd name="connsiteY97" fmla="*/ 3529674 h 6857999"/>
              <a:gd name="connsiteX98" fmla="*/ 3467098 w 5310188"/>
              <a:gd name="connsiteY98" fmla="*/ 4023348 h 6857999"/>
              <a:gd name="connsiteX99" fmla="*/ 3484625 w 5310188"/>
              <a:gd name="connsiteY99" fmla="*/ 4344676 h 6857999"/>
              <a:gd name="connsiteX100" fmla="*/ 3452494 w 5310188"/>
              <a:gd name="connsiteY100" fmla="*/ 4443995 h 6857999"/>
              <a:gd name="connsiteX101" fmla="*/ 3210036 w 5310188"/>
              <a:gd name="connsiteY101" fmla="*/ 4744876 h 6857999"/>
              <a:gd name="connsiteX102" fmla="*/ 3183747 w 5310188"/>
              <a:gd name="connsiteY102" fmla="*/ 4791614 h 6857999"/>
              <a:gd name="connsiteX103" fmla="*/ 3481705 w 5310188"/>
              <a:gd name="connsiteY103" fmla="*/ 4814984 h 6857999"/>
              <a:gd name="connsiteX104" fmla="*/ 3537206 w 5310188"/>
              <a:gd name="connsiteY104" fmla="*/ 4800377 h 6857999"/>
              <a:gd name="connsiteX105" fmla="*/ 3566417 w 5310188"/>
              <a:gd name="connsiteY105" fmla="*/ 4762403 h 6857999"/>
              <a:gd name="connsiteX106" fmla="*/ 3621921 w 5310188"/>
              <a:gd name="connsiteY106" fmla="*/ 4648476 h 6857999"/>
              <a:gd name="connsiteX107" fmla="*/ 3811795 w 5310188"/>
              <a:gd name="connsiteY107" fmla="*/ 4461522 h 6857999"/>
              <a:gd name="connsiteX108" fmla="*/ 3890668 w 5310188"/>
              <a:gd name="connsiteY108" fmla="*/ 4271649 h 6857999"/>
              <a:gd name="connsiteX109" fmla="*/ 3902353 w 5310188"/>
              <a:gd name="connsiteY109" fmla="*/ 4046717 h 6857999"/>
              <a:gd name="connsiteX110" fmla="*/ 3916957 w 5310188"/>
              <a:gd name="connsiteY110" fmla="*/ 3620228 h 6857999"/>
              <a:gd name="connsiteX111" fmla="*/ 3893587 w 5310188"/>
              <a:gd name="connsiteY111" fmla="*/ 3290139 h 6857999"/>
              <a:gd name="connsiteX112" fmla="*/ 3873141 w 5310188"/>
              <a:gd name="connsiteY112" fmla="*/ 3094420 h 6857999"/>
              <a:gd name="connsiteX113" fmla="*/ 3800110 w 5310188"/>
              <a:gd name="connsiteY113" fmla="*/ 2372895 h 6857999"/>
              <a:gd name="connsiteX114" fmla="*/ 3744610 w 5310188"/>
              <a:gd name="connsiteY114" fmla="*/ 1961010 h 6857999"/>
              <a:gd name="connsiteX115" fmla="*/ 3618998 w 5310188"/>
              <a:gd name="connsiteY115" fmla="*/ 1458571 h 6857999"/>
              <a:gd name="connsiteX116" fmla="*/ 3434967 w 5310188"/>
              <a:gd name="connsiteY116" fmla="*/ 818838 h 6857999"/>
              <a:gd name="connsiteX117" fmla="*/ 3376543 w 5310188"/>
              <a:gd name="connsiteY117" fmla="*/ 1248247 h 6857999"/>
              <a:gd name="connsiteX118" fmla="*/ 3373621 w 5310188"/>
              <a:gd name="connsiteY118" fmla="*/ 1189824 h 6857999"/>
              <a:gd name="connsiteX119" fmla="*/ 3414517 w 5310188"/>
              <a:gd name="connsiteY119" fmla="*/ 775020 h 6857999"/>
              <a:gd name="connsiteX120" fmla="*/ 3359017 w 5310188"/>
              <a:gd name="connsiteY120" fmla="*/ 608515 h 6857999"/>
              <a:gd name="connsiteX121" fmla="*/ 2314191 w 5310188"/>
              <a:gd name="connsiteY121" fmla="*/ 0 h 6857999"/>
              <a:gd name="connsiteX122" fmla="*/ 3503139 w 5310188"/>
              <a:gd name="connsiteY122" fmla="*/ 0 h 6857999"/>
              <a:gd name="connsiteX123" fmla="*/ 3473672 w 5310188"/>
              <a:gd name="connsiteY123" fmla="*/ 75038 h 6857999"/>
              <a:gd name="connsiteX124" fmla="*/ 3411597 w 5310188"/>
              <a:gd name="connsiteY124" fmla="*/ 135287 h 6857999"/>
              <a:gd name="connsiteX125" fmla="*/ 3370701 w 5310188"/>
              <a:gd name="connsiteY125" fmla="*/ 208315 h 6857999"/>
              <a:gd name="connsiteX126" fmla="*/ 3356094 w 5310188"/>
              <a:gd name="connsiteY126" fmla="*/ 482903 h 6857999"/>
              <a:gd name="connsiteX127" fmla="*/ 3537206 w 5310188"/>
              <a:gd name="connsiteY127" fmla="*/ 786704 h 6857999"/>
              <a:gd name="connsiteX128" fmla="*/ 3730003 w 5310188"/>
              <a:gd name="connsiteY128" fmla="*/ 845127 h 6857999"/>
              <a:gd name="connsiteX129" fmla="*/ 3969537 w 5310188"/>
              <a:gd name="connsiteY129" fmla="*/ 906473 h 6857999"/>
              <a:gd name="connsiteX130" fmla="*/ 3975380 w 5310188"/>
              <a:gd name="connsiteY130" fmla="*/ 909393 h 6857999"/>
              <a:gd name="connsiteX131" fmla="*/ 4211995 w 5310188"/>
              <a:gd name="connsiteY131" fmla="*/ 967816 h 6857999"/>
              <a:gd name="connsiteX132" fmla="*/ 4358053 w 5310188"/>
              <a:gd name="connsiteY132" fmla="*/ 1014554 h 6857999"/>
              <a:gd name="connsiteX133" fmla="*/ 4480742 w 5310188"/>
              <a:gd name="connsiteY133" fmla="*/ 1075900 h 6857999"/>
              <a:gd name="connsiteX134" fmla="*/ 4603431 w 5310188"/>
              <a:gd name="connsiteY134" fmla="*/ 1207351 h 6857999"/>
              <a:gd name="connsiteX135" fmla="*/ 4723197 w 5310188"/>
              <a:gd name="connsiteY135" fmla="*/ 1560813 h 6857999"/>
              <a:gd name="connsiteX136" fmla="*/ 4731962 w 5310188"/>
              <a:gd name="connsiteY136" fmla="*/ 1613394 h 6857999"/>
              <a:gd name="connsiteX137" fmla="*/ 4764093 w 5310188"/>
              <a:gd name="connsiteY137" fmla="*/ 1744844 h 6857999"/>
              <a:gd name="connsiteX138" fmla="*/ 4804989 w 5310188"/>
              <a:gd name="connsiteY138" fmla="*/ 1896744 h 6857999"/>
              <a:gd name="connsiteX139" fmla="*/ 4842966 w 5310188"/>
              <a:gd name="connsiteY139" fmla="*/ 2001906 h 6857999"/>
              <a:gd name="connsiteX140" fmla="*/ 4872177 w 5310188"/>
              <a:gd name="connsiteY140" fmla="*/ 2051567 h 6857999"/>
              <a:gd name="connsiteX141" fmla="*/ 4997786 w 5310188"/>
              <a:gd name="connsiteY141" fmla="*/ 2340761 h 6857999"/>
              <a:gd name="connsiteX142" fmla="*/ 5018235 w 5310188"/>
              <a:gd name="connsiteY142" fmla="*/ 2375815 h 6857999"/>
              <a:gd name="connsiteX143" fmla="*/ 5088343 w 5310188"/>
              <a:gd name="connsiteY143" fmla="*/ 2524795 h 6857999"/>
              <a:gd name="connsiteX144" fmla="*/ 5187663 w 5310188"/>
              <a:gd name="connsiteY144" fmla="*/ 2688380 h 6857999"/>
              <a:gd name="connsiteX145" fmla="*/ 5272375 w 5310188"/>
              <a:gd name="connsiteY145" fmla="*/ 2875334 h 6857999"/>
              <a:gd name="connsiteX146" fmla="*/ 5292825 w 5310188"/>
              <a:gd name="connsiteY146" fmla="*/ 2992180 h 6857999"/>
              <a:gd name="connsiteX147" fmla="*/ 5281140 w 5310188"/>
              <a:gd name="connsiteY147" fmla="*/ 3231716 h 6857999"/>
              <a:gd name="connsiteX148" fmla="*/ 5237321 w 5310188"/>
              <a:gd name="connsiteY148" fmla="*/ 3488778 h 6857999"/>
              <a:gd name="connsiteX149" fmla="*/ 5170136 w 5310188"/>
              <a:gd name="connsiteY149" fmla="*/ 3702021 h 6857999"/>
              <a:gd name="connsiteX150" fmla="*/ 4883862 w 5310188"/>
              <a:gd name="connsiteY150" fmla="*/ 4248279 h 6857999"/>
              <a:gd name="connsiteX151" fmla="*/ 4804989 w 5310188"/>
              <a:gd name="connsiteY151" fmla="*/ 4414783 h 6857999"/>
              <a:gd name="connsiteX152" fmla="*/ 4620958 w 5310188"/>
              <a:gd name="connsiteY152" fmla="*/ 4692296 h 6857999"/>
              <a:gd name="connsiteX153" fmla="*/ 4565454 w 5310188"/>
              <a:gd name="connsiteY153" fmla="*/ 4797457 h 6857999"/>
              <a:gd name="connsiteX154" fmla="*/ 4492427 w 5310188"/>
              <a:gd name="connsiteY154" fmla="*/ 4899696 h 6857999"/>
              <a:gd name="connsiteX155" fmla="*/ 4457373 w 5310188"/>
              <a:gd name="connsiteY155" fmla="*/ 4975646 h 6857999"/>
              <a:gd name="connsiteX156" fmla="*/ 4457373 w 5310188"/>
              <a:gd name="connsiteY156" fmla="*/ 5039912 h 6857999"/>
              <a:gd name="connsiteX157" fmla="*/ 4480742 w 5310188"/>
              <a:gd name="connsiteY157" fmla="*/ 6123663 h 6857999"/>
              <a:gd name="connsiteX158" fmla="*/ 4486585 w 5310188"/>
              <a:gd name="connsiteY158" fmla="*/ 6237587 h 6857999"/>
              <a:gd name="connsiteX159" fmla="*/ 4501189 w 5310188"/>
              <a:gd name="connsiteY159" fmla="*/ 6392410 h 6857999"/>
              <a:gd name="connsiteX160" fmla="*/ 4410635 w 5310188"/>
              <a:gd name="connsiteY160" fmla="*/ 6564756 h 6857999"/>
              <a:gd name="connsiteX161" fmla="*/ 4112676 w 5310188"/>
              <a:gd name="connsiteY161" fmla="*/ 6690368 h 6857999"/>
              <a:gd name="connsiteX162" fmla="*/ 4054253 w 5310188"/>
              <a:gd name="connsiteY162" fmla="*/ 6745868 h 6857999"/>
              <a:gd name="connsiteX163" fmla="*/ 4051330 w 5310188"/>
              <a:gd name="connsiteY163" fmla="*/ 6757553 h 6857999"/>
              <a:gd name="connsiteX164" fmla="*/ 4054526 w 5310188"/>
              <a:gd name="connsiteY164" fmla="*/ 6846877 h 6857999"/>
              <a:gd name="connsiteX165" fmla="*/ 4053482 w 5310188"/>
              <a:gd name="connsiteY165" fmla="*/ 6857999 h 6857999"/>
              <a:gd name="connsiteX166" fmla="*/ 1505288 w 5310188"/>
              <a:gd name="connsiteY166" fmla="*/ 6857999 h 6857999"/>
              <a:gd name="connsiteX167" fmla="*/ 1507001 w 5310188"/>
              <a:gd name="connsiteY167" fmla="*/ 6582283 h 6857999"/>
              <a:gd name="connsiteX168" fmla="*/ 1501159 w 5310188"/>
              <a:gd name="connsiteY168" fmla="*/ 6497571 h 6857999"/>
              <a:gd name="connsiteX169" fmla="*/ 1410602 w 5310188"/>
              <a:gd name="connsiteY169" fmla="*/ 6579364 h 6857999"/>
              <a:gd name="connsiteX170" fmla="*/ 1136012 w 5310188"/>
              <a:gd name="connsiteY170" fmla="*/ 6658233 h 6857999"/>
              <a:gd name="connsiteX171" fmla="*/ 1077589 w 5310188"/>
              <a:gd name="connsiteY171" fmla="*/ 6646549 h 6857999"/>
              <a:gd name="connsiteX172" fmla="*/ 800081 w 5310188"/>
              <a:gd name="connsiteY172" fmla="*/ 6570599 h 6857999"/>
              <a:gd name="connsiteX173" fmla="*/ 750419 w 5310188"/>
              <a:gd name="connsiteY173" fmla="*/ 6468360 h 6857999"/>
              <a:gd name="connsiteX174" fmla="*/ 791316 w 5310188"/>
              <a:gd name="connsiteY174" fmla="*/ 6085686 h 6857999"/>
              <a:gd name="connsiteX175" fmla="*/ 794238 w 5310188"/>
              <a:gd name="connsiteY175" fmla="*/ 5638751 h 6857999"/>
              <a:gd name="connsiteX176" fmla="*/ 829292 w 5310188"/>
              <a:gd name="connsiteY176" fmla="*/ 5291131 h 6857999"/>
              <a:gd name="connsiteX177" fmla="*/ 835135 w 5310188"/>
              <a:gd name="connsiteY177" fmla="*/ 5244393 h 6857999"/>
              <a:gd name="connsiteX178" fmla="*/ 861423 w 5310188"/>
              <a:gd name="connsiteY178" fmla="*/ 4768245 h 6857999"/>
              <a:gd name="connsiteX179" fmla="*/ 899400 w 5310188"/>
              <a:gd name="connsiteY179" fmla="*/ 4467364 h 6857999"/>
              <a:gd name="connsiteX180" fmla="*/ 864346 w 5310188"/>
              <a:gd name="connsiteY180" fmla="*/ 4335914 h 6857999"/>
              <a:gd name="connsiteX181" fmla="*/ 595599 w 5310188"/>
              <a:gd name="connsiteY181" fmla="*/ 3988294 h 6857999"/>
              <a:gd name="connsiteX182" fmla="*/ 475830 w 5310188"/>
              <a:gd name="connsiteY182" fmla="*/ 3827632 h 6857999"/>
              <a:gd name="connsiteX183" fmla="*/ 309327 w 5310188"/>
              <a:gd name="connsiteY183" fmla="*/ 3582255 h 6857999"/>
              <a:gd name="connsiteX184" fmla="*/ 277191 w 5310188"/>
              <a:gd name="connsiteY184" fmla="*/ 3541358 h 6857999"/>
              <a:gd name="connsiteX185" fmla="*/ 207085 w 5310188"/>
              <a:gd name="connsiteY185" fmla="*/ 3436197 h 6857999"/>
              <a:gd name="connsiteX186" fmla="*/ 166187 w 5310188"/>
              <a:gd name="connsiteY186" fmla="*/ 3371931 h 6857999"/>
              <a:gd name="connsiteX187" fmla="*/ 61026 w 5310188"/>
              <a:gd name="connsiteY187" fmla="*/ 3193739 h 6857999"/>
              <a:gd name="connsiteX188" fmla="*/ 11367 w 5310188"/>
              <a:gd name="connsiteY188" fmla="*/ 2840280 h 6857999"/>
              <a:gd name="connsiteX189" fmla="*/ 227533 w 5310188"/>
              <a:gd name="connsiteY189" fmla="*/ 2381657 h 6857999"/>
              <a:gd name="connsiteX190" fmla="*/ 446619 w 5310188"/>
              <a:gd name="connsiteY190" fmla="*/ 2054487 h 6857999"/>
              <a:gd name="connsiteX191" fmla="*/ 481673 w 5310188"/>
              <a:gd name="connsiteY191" fmla="*/ 2007749 h 6857999"/>
              <a:gd name="connsiteX192" fmla="*/ 694919 w 5310188"/>
              <a:gd name="connsiteY192" fmla="*/ 1741925 h 6857999"/>
              <a:gd name="connsiteX193" fmla="*/ 732892 w 5310188"/>
              <a:gd name="connsiteY193" fmla="*/ 1663052 h 6857999"/>
              <a:gd name="connsiteX194" fmla="*/ 858504 w 5310188"/>
              <a:gd name="connsiteY194" fmla="*/ 1516994 h 6857999"/>
              <a:gd name="connsiteX195" fmla="*/ 934454 w 5310188"/>
              <a:gd name="connsiteY195" fmla="*/ 1388463 h 6857999"/>
              <a:gd name="connsiteX196" fmla="*/ 1045458 w 5310188"/>
              <a:gd name="connsiteY196" fmla="*/ 1026239 h 6857999"/>
              <a:gd name="connsiteX197" fmla="*/ 1194436 w 5310188"/>
              <a:gd name="connsiteY197" fmla="*/ 897708 h 6857999"/>
              <a:gd name="connsiteX198" fmla="*/ 1419367 w 5310188"/>
              <a:gd name="connsiteY198" fmla="*/ 839285 h 6857999"/>
              <a:gd name="connsiteX199" fmla="*/ 1653059 w 5310188"/>
              <a:gd name="connsiteY199" fmla="*/ 807154 h 6857999"/>
              <a:gd name="connsiteX200" fmla="*/ 2178868 w 5310188"/>
              <a:gd name="connsiteY200" fmla="*/ 690307 h 6857999"/>
              <a:gd name="connsiteX201" fmla="*/ 2213922 w 5310188"/>
              <a:gd name="connsiteY201" fmla="*/ 681542 h 6857999"/>
              <a:gd name="connsiteX202" fmla="*/ 2450534 w 5310188"/>
              <a:gd name="connsiteY202" fmla="*/ 570538 h 6857999"/>
              <a:gd name="connsiteX203" fmla="*/ 2468061 w 5310188"/>
              <a:gd name="connsiteY203" fmla="*/ 500431 h 6857999"/>
              <a:gd name="connsiteX204" fmla="*/ 2430088 w 5310188"/>
              <a:gd name="connsiteY204" fmla="*/ 284265 h 6857999"/>
              <a:gd name="connsiteX205" fmla="*/ 2389191 w 5310188"/>
              <a:gd name="connsiteY205" fmla="*/ 214157 h 6857999"/>
              <a:gd name="connsiteX206" fmla="*/ 2316161 w 5310188"/>
              <a:gd name="connsiteY206" fmla="*/ 5057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10188" h="6857999">
                <a:moveTo>
                  <a:pt x="4027961" y="4245356"/>
                </a:moveTo>
                <a:cubicBezTo>
                  <a:pt x="4027961" y="4251199"/>
                  <a:pt x="4025041" y="4257041"/>
                  <a:pt x="4025041" y="4262883"/>
                </a:cubicBezTo>
                <a:cubicBezTo>
                  <a:pt x="4042568" y="4268725"/>
                  <a:pt x="4060095" y="4274568"/>
                  <a:pt x="4077622" y="4283333"/>
                </a:cubicBezTo>
                <a:cubicBezTo>
                  <a:pt x="4112676" y="4300860"/>
                  <a:pt x="4150649" y="4318387"/>
                  <a:pt x="4185703" y="4341756"/>
                </a:cubicBezTo>
                <a:cubicBezTo>
                  <a:pt x="4308392" y="4423548"/>
                  <a:pt x="4390185" y="4537473"/>
                  <a:pt x="4463215" y="4663083"/>
                </a:cubicBezTo>
                <a:cubicBezTo>
                  <a:pt x="4471977" y="4680610"/>
                  <a:pt x="4480742" y="4701058"/>
                  <a:pt x="4504111" y="4686453"/>
                </a:cubicBezTo>
                <a:cubicBezTo>
                  <a:pt x="4524558" y="4674769"/>
                  <a:pt x="4527481" y="4657241"/>
                  <a:pt x="4518715" y="4633872"/>
                </a:cubicBezTo>
                <a:cubicBezTo>
                  <a:pt x="4512873" y="4622187"/>
                  <a:pt x="4507031" y="4610503"/>
                  <a:pt x="4498269" y="4598818"/>
                </a:cubicBezTo>
                <a:cubicBezTo>
                  <a:pt x="4439846" y="4531630"/>
                  <a:pt x="4378500" y="4464445"/>
                  <a:pt x="4322999" y="4397257"/>
                </a:cubicBezTo>
                <a:cubicBezTo>
                  <a:pt x="4258734" y="4318387"/>
                  <a:pt x="4171099" y="4280410"/>
                  <a:pt x="4080542" y="4251199"/>
                </a:cubicBezTo>
                <a:cubicBezTo>
                  <a:pt x="4063015" y="4245356"/>
                  <a:pt x="4045488" y="4248279"/>
                  <a:pt x="4027961" y="4245356"/>
                </a:cubicBezTo>
                <a:close/>
                <a:moveTo>
                  <a:pt x="1728644" y="4059133"/>
                </a:moveTo>
                <a:cubicBezTo>
                  <a:pt x="1724628" y="4059133"/>
                  <a:pt x="1720246" y="4059864"/>
                  <a:pt x="1717325" y="4061325"/>
                </a:cubicBezTo>
                <a:cubicBezTo>
                  <a:pt x="1708560" y="4070087"/>
                  <a:pt x="1696875" y="4078852"/>
                  <a:pt x="1688113" y="4090536"/>
                </a:cubicBezTo>
                <a:cubicBezTo>
                  <a:pt x="1594636" y="4198618"/>
                  <a:pt x="1501159" y="4303779"/>
                  <a:pt x="1407682" y="4411864"/>
                </a:cubicBezTo>
                <a:cubicBezTo>
                  <a:pt x="1381390" y="4443995"/>
                  <a:pt x="1355101" y="4479049"/>
                  <a:pt x="1320047" y="4519946"/>
                </a:cubicBezTo>
                <a:cubicBezTo>
                  <a:pt x="1369705" y="4528710"/>
                  <a:pt x="1404759" y="4534553"/>
                  <a:pt x="1439813" y="4540395"/>
                </a:cubicBezTo>
                <a:cubicBezTo>
                  <a:pt x="1442736" y="4519946"/>
                  <a:pt x="1442736" y="4499499"/>
                  <a:pt x="1451498" y="4487814"/>
                </a:cubicBezTo>
                <a:cubicBezTo>
                  <a:pt x="1530371" y="4376810"/>
                  <a:pt x="1612163" y="4262883"/>
                  <a:pt x="1693956" y="4151879"/>
                </a:cubicBezTo>
                <a:cubicBezTo>
                  <a:pt x="1711483" y="4128510"/>
                  <a:pt x="1729009" y="4108063"/>
                  <a:pt x="1743614" y="4084694"/>
                </a:cubicBezTo>
                <a:cubicBezTo>
                  <a:pt x="1746536" y="4081771"/>
                  <a:pt x="1743614" y="4067167"/>
                  <a:pt x="1737771" y="4061325"/>
                </a:cubicBezTo>
                <a:cubicBezTo>
                  <a:pt x="1736312" y="4059864"/>
                  <a:pt x="1732660" y="4059133"/>
                  <a:pt x="1728644" y="4059133"/>
                </a:cubicBezTo>
                <a:close/>
                <a:moveTo>
                  <a:pt x="4401869" y="2866569"/>
                </a:moveTo>
                <a:cubicBezTo>
                  <a:pt x="4396027" y="2866569"/>
                  <a:pt x="4393107" y="2869492"/>
                  <a:pt x="4387265" y="2869492"/>
                </a:cubicBezTo>
                <a:cubicBezTo>
                  <a:pt x="4366815" y="3082735"/>
                  <a:pt x="4369738" y="3293058"/>
                  <a:pt x="4393107" y="3506305"/>
                </a:cubicBezTo>
                <a:cubicBezTo>
                  <a:pt x="4436923" y="3442039"/>
                  <a:pt x="4483662" y="3383616"/>
                  <a:pt x="4507031" y="3310585"/>
                </a:cubicBezTo>
                <a:cubicBezTo>
                  <a:pt x="4521639" y="3263847"/>
                  <a:pt x="4521639" y="3225873"/>
                  <a:pt x="4486585" y="3190819"/>
                </a:cubicBezTo>
                <a:cubicBezTo>
                  <a:pt x="4428161" y="3132396"/>
                  <a:pt x="4413554" y="3062289"/>
                  <a:pt x="4419396" y="2983416"/>
                </a:cubicBezTo>
                <a:cubicBezTo>
                  <a:pt x="4419396" y="2957127"/>
                  <a:pt x="4419396" y="2927915"/>
                  <a:pt x="4416477" y="2901623"/>
                </a:cubicBezTo>
                <a:cubicBezTo>
                  <a:pt x="4413554" y="2889939"/>
                  <a:pt x="4407711" y="2878254"/>
                  <a:pt x="4401869" y="2866569"/>
                </a:cubicBezTo>
                <a:close/>
                <a:moveTo>
                  <a:pt x="1072843" y="2865839"/>
                </a:moveTo>
                <a:cubicBezTo>
                  <a:pt x="1061523" y="2864379"/>
                  <a:pt x="1048378" y="2873873"/>
                  <a:pt x="1030851" y="2892861"/>
                </a:cubicBezTo>
                <a:cubicBezTo>
                  <a:pt x="995797" y="2930835"/>
                  <a:pt x="966585" y="2968811"/>
                  <a:pt x="934454" y="3006785"/>
                </a:cubicBezTo>
                <a:cubicBezTo>
                  <a:pt x="919847" y="3024312"/>
                  <a:pt x="919847" y="3041839"/>
                  <a:pt x="931531" y="3059366"/>
                </a:cubicBezTo>
                <a:cubicBezTo>
                  <a:pt x="940296" y="3073973"/>
                  <a:pt x="951981" y="3085658"/>
                  <a:pt x="957823" y="3100262"/>
                </a:cubicBezTo>
                <a:cubicBezTo>
                  <a:pt x="1004562" y="3190819"/>
                  <a:pt x="1077589" y="3263847"/>
                  <a:pt x="1086354" y="3371931"/>
                </a:cubicBezTo>
                <a:cubicBezTo>
                  <a:pt x="1086354" y="3377774"/>
                  <a:pt x="1098039" y="3386535"/>
                  <a:pt x="1103881" y="3392378"/>
                </a:cubicBezTo>
                <a:cubicBezTo>
                  <a:pt x="1109724" y="3383616"/>
                  <a:pt x="1124328" y="3377774"/>
                  <a:pt x="1124328" y="3369009"/>
                </a:cubicBezTo>
                <a:cubicBezTo>
                  <a:pt x="1133093" y="3293058"/>
                  <a:pt x="1138935" y="3220031"/>
                  <a:pt x="1147697" y="3149923"/>
                </a:cubicBezTo>
                <a:cubicBezTo>
                  <a:pt x="1141855" y="3149923"/>
                  <a:pt x="1138935" y="3149923"/>
                  <a:pt x="1136012" y="3149923"/>
                </a:cubicBezTo>
                <a:cubicBezTo>
                  <a:pt x="1136012" y="3114869"/>
                  <a:pt x="1141855" y="3079815"/>
                  <a:pt x="1136012" y="3047681"/>
                </a:cubicBezTo>
                <a:cubicBezTo>
                  <a:pt x="1130170" y="2998023"/>
                  <a:pt x="1121408" y="2948362"/>
                  <a:pt x="1103881" y="2904546"/>
                </a:cubicBezTo>
                <a:cubicBezTo>
                  <a:pt x="1093656" y="2879715"/>
                  <a:pt x="1084162" y="2867300"/>
                  <a:pt x="1072843" y="2865839"/>
                </a:cubicBezTo>
                <a:close/>
                <a:moveTo>
                  <a:pt x="2497273" y="614357"/>
                </a:moveTo>
                <a:cubicBezTo>
                  <a:pt x="2491431" y="617277"/>
                  <a:pt x="2488511" y="617277"/>
                  <a:pt x="2482669" y="620199"/>
                </a:cubicBezTo>
                <a:cubicBezTo>
                  <a:pt x="2479746" y="643569"/>
                  <a:pt x="2473903" y="666938"/>
                  <a:pt x="2470984" y="693227"/>
                </a:cubicBezTo>
                <a:cubicBezTo>
                  <a:pt x="2468061" y="731204"/>
                  <a:pt x="2465142" y="769177"/>
                  <a:pt x="2465142" y="807154"/>
                </a:cubicBezTo>
                <a:cubicBezTo>
                  <a:pt x="2462219" y="921077"/>
                  <a:pt x="2459299" y="1037924"/>
                  <a:pt x="2517723" y="1143086"/>
                </a:cubicBezTo>
                <a:cubicBezTo>
                  <a:pt x="2544011" y="1186904"/>
                  <a:pt x="2558619" y="1233643"/>
                  <a:pt x="2579065" y="1280381"/>
                </a:cubicBezTo>
                <a:cubicBezTo>
                  <a:pt x="2596592" y="1324197"/>
                  <a:pt x="2617042" y="1368016"/>
                  <a:pt x="2634569" y="1411832"/>
                </a:cubicBezTo>
                <a:cubicBezTo>
                  <a:pt x="2631646" y="1411832"/>
                  <a:pt x="2628727" y="1414755"/>
                  <a:pt x="2625804" y="1414755"/>
                </a:cubicBezTo>
                <a:cubicBezTo>
                  <a:pt x="2579065" y="1315435"/>
                  <a:pt x="2535249" y="1216116"/>
                  <a:pt x="2488511" y="1116797"/>
                </a:cubicBezTo>
                <a:cubicBezTo>
                  <a:pt x="2485588" y="1119716"/>
                  <a:pt x="2479746" y="1119716"/>
                  <a:pt x="2473903" y="1122639"/>
                </a:cubicBezTo>
                <a:cubicBezTo>
                  <a:pt x="2473903" y="1140166"/>
                  <a:pt x="2473903" y="1160613"/>
                  <a:pt x="2473903" y="1178139"/>
                </a:cubicBezTo>
                <a:cubicBezTo>
                  <a:pt x="2479746" y="1332962"/>
                  <a:pt x="2488511" y="1487782"/>
                  <a:pt x="2491431" y="1642605"/>
                </a:cubicBezTo>
                <a:cubicBezTo>
                  <a:pt x="2494353" y="1870455"/>
                  <a:pt x="2491431" y="2101226"/>
                  <a:pt x="2497273" y="2331999"/>
                </a:cubicBezTo>
                <a:cubicBezTo>
                  <a:pt x="2503115" y="2586138"/>
                  <a:pt x="2470984" y="2834438"/>
                  <a:pt x="2395034" y="3076893"/>
                </a:cubicBezTo>
                <a:cubicBezTo>
                  <a:pt x="2345373" y="3231716"/>
                  <a:pt x="2278187" y="3377774"/>
                  <a:pt x="2161341" y="3491697"/>
                </a:cubicBezTo>
                <a:cubicBezTo>
                  <a:pt x="2073706" y="3573490"/>
                  <a:pt x="1997756" y="3664047"/>
                  <a:pt x="1933491" y="3763367"/>
                </a:cubicBezTo>
                <a:cubicBezTo>
                  <a:pt x="1918883" y="3786736"/>
                  <a:pt x="1915964" y="3818867"/>
                  <a:pt x="1904279" y="3845159"/>
                </a:cubicBezTo>
                <a:cubicBezTo>
                  <a:pt x="1895514" y="3865606"/>
                  <a:pt x="1889672" y="3886055"/>
                  <a:pt x="1875067" y="3900659"/>
                </a:cubicBezTo>
                <a:cubicBezTo>
                  <a:pt x="1863383" y="3915267"/>
                  <a:pt x="1842933" y="3921109"/>
                  <a:pt x="1825406" y="3932794"/>
                </a:cubicBezTo>
                <a:cubicBezTo>
                  <a:pt x="1772825" y="3967848"/>
                  <a:pt x="1775748" y="4052560"/>
                  <a:pt x="1831249" y="4081771"/>
                </a:cubicBezTo>
                <a:cubicBezTo>
                  <a:pt x="1883829" y="4108063"/>
                  <a:pt x="1936410" y="4140194"/>
                  <a:pt x="1988991" y="4166486"/>
                </a:cubicBezTo>
                <a:cubicBezTo>
                  <a:pt x="2021125" y="4184013"/>
                  <a:pt x="2056179" y="4195698"/>
                  <a:pt x="2091233" y="4210302"/>
                </a:cubicBezTo>
                <a:cubicBezTo>
                  <a:pt x="2193472" y="4254121"/>
                  <a:pt x="2301557" y="4289176"/>
                  <a:pt x="2400876" y="4341756"/>
                </a:cubicBezTo>
                <a:cubicBezTo>
                  <a:pt x="2506038" y="4400179"/>
                  <a:pt x="2599515" y="4473207"/>
                  <a:pt x="2698835" y="4540395"/>
                </a:cubicBezTo>
                <a:cubicBezTo>
                  <a:pt x="2760177" y="4584211"/>
                  <a:pt x="2760177" y="4595896"/>
                  <a:pt x="2707597" y="4654318"/>
                </a:cubicBezTo>
                <a:cubicBezTo>
                  <a:pt x="2704677" y="4657241"/>
                  <a:pt x="2704677" y="4663083"/>
                  <a:pt x="2704677" y="4671845"/>
                </a:cubicBezTo>
                <a:cubicBezTo>
                  <a:pt x="2847812" y="4733192"/>
                  <a:pt x="2993870" y="4768245"/>
                  <a:pt x="3157455" y="4768245"/>
                </a:cubicBezTo>
                <a:cubicBezTo>
                  <a:pt x="3148693" y="4750719"/>
                  <a:pt x="3137009" y="4739034"/>
                  <a:pt x="3125324" y="4727349"/>
                </a:cubicBezTo>
                <a:cubicBezTo>
                  <a:pt x="3034766" y="4633872"/>
                  <a:pt x="2944212" y="4537473"/>
                  <a:pt x="2856577" y="4441075"/>
                </a:cubicBezTo>
                <a:cubicBezTo>
                  <a:pt x="2839050" y="4423548"/>
                  <a:pt x="2827365" y="4388495"/>
                  <a:pt x="2827365" y="4362203"/>
                </a:cubicBezTo>
                <a:cubicBezTo>
                  <a:pt x="2812758" y="4075929"/>
                  <a:pt x="2801073" y="3786736"/>
                  <a:pt x="2792311" y="3500462"/>
                </a:cubicBezTo>
                <a:cubicBezTo>
                  <a:pt x="2780627" y="3138239"/>
                  <a:pt x="2780627" y="2778935"/>
                  <a:pt x="2771862" y="2416711"/>
                </a:cubicBezTo>
                <a:cubicBezTo>
                  <a:pt x="2766019" y="2060329"/>
                  <a:pt x="2780627" y="1706871"/>
                  <a:pt x="2906235" y="1368016"/>
                </a:cubicBezTo>
                <a:cubicBezTo>
                  <a:pt x="2926685" y="1318355"/>
                  <a:pt x="2900393" y="1280381"/>
                  <a:pt x="2877024" y="1242405"/>
                </a:cubicBezTo>
                <a:cubicBezTo>
                  <a:pt x="2859497" y="1213193"/>
                  <a:pt x="2847812" y="1219036"/>
                  <a:pt x="2830285" y="1242405"/>
                </a:cubicBezTo>
                <a:cubicBezTo>
                  <a:pt x="2801073" y="1283301"/>
                  <a:pt x="2768942" y="1321278"/>
                  <a:pt x="2736808" y="1359251"/>
                </a:cubicBezTo>
                <a:cubicBezTo>
                  <a:pt x="2783547" y="1277459"/>
                  <a:pt x="2836127" y="1201509"/>
                  <a:pt x="2891631" y="1125558"/>
                </a:cubicBezTo>
                <a:cubicBezTo>
                  <a:pt x="2912077" y="1096347"/>
                  <a:pt x="2935447" y="1067135"/>
                  <a:pt x="2964659" y="1049608"/>
                </a:cubicBezTo>
                <a:cubicBezTo>
                  <a:pt x="2996793" y="1029162"/>
                  <a:pt x="2988028" y="1017477"/>
                  <a:pt x="2967581" y="997028"/>
                </a:cubicBezTo>
                <a:cubicBezTo>
                  <a:pt x="2912077" y="941527"/>
                  <a:pt x="2868262" y="883104"/>
                  <a:pt x="2780627" y="871419"/>
                </a:cubicBezTo>
                <a:cubicBezTo>
                  <a:pt x="2698835" y="862654"/>
                  <a:pt x="2655015" y="795469"/>
                  <a:pt x="2605357" y="737046"/>
                </a:cubicBezTo>
                <a:cubicBezTo>
                  <a:pt x="2567381" y="696150"/>
                  <a:pt x="2532327" y="655254"/>
                  <a:pt x="2497273" y="614357"/>
                </a:cubicBezTo>
                <a:close/>
                <a:moveTo>
                  <a:pt x="3359017" y="608515"/>
                </a:moveTo>
                <a:cubicBezTo>
                  <a:pt x="3350252" y="628961"/>
                  <a:pt x="3341490" y="646488"/>
                  <a:pt x="3341490" y="666938"/>
                </a:cubicBezTo>
                <a:cubicBezTo>
                  <a:pt x="3338567" y="742888"/>
                  <a:pt x="3303513" y="801311"/>
                  <a:pt x="3253855" y="850970"/>
                </a:cubicBezTo>
                <a:cubicBezTo>
                  <a:pt x="3204193" y="900631"/>
                  <a:pt x="3148693" y="944447"/>
                  <a:pt x="3093189" y="991185"/>
                </a:cubicBezTo>
                <a:cubicBezTo>
                  <a:pt x="3055216" y="1023319"/>
                  <a:pt x="3055216" y="1026239"/>
                  <a:pt x="3090270" y="1058373"/>
                </a:cubicBezTo>
                <a:cubicBezTo>
                  <a:pt x="3160378" y="1125558"/>
                  <a:pt x="3245090" y="1286224"/>
                  <a:pt x="3256775" y="1385543"/>
                </a:cubicBezTo>
                <a:cubicBezTo>
                  <a:pt x="3230485" y="1321278"/>
                  <a:pt x="3204193" y="1262854"/>
                  <a:pt x="3174982" y="1195666"/>
                </a:cubicBezTo>
                <a:cubicBezTo>
                  <a:pt x="3151613" y="1219036"/>
                  <a:pt x="3131166" y="1230720"/>
                  <a:pt x="3119481" y="1248247"/>
                </a:cubicBezTo>
                <a:cubicBezTo>
                  <a:pt x="3107797" y="1265774"/>
                  <a:pt x="3101955" y="1289143"/>
                  <a:pt x="3104874" y="1306670"/>
                </a:cubicBezTo>
                <a:cubicBezTo>
                  <a:pt x="3119481" y="1368016"/>
                  <a:pt x="3134086" y="1429359"/>
                  <a:pt x="3160378" y="1487782"/>
                </a:cubicBezTo>
                <a:cubicBezTo>
                  <a:pt x="3265539" y="1736082"/>
                  <a:pt x="3303513" y="1998987"/>
                  <a:pt x="3335647" y="2261891"/>
                </a:cubicBezTo>
                <a:cubicBezTo>
                  <a:pt x="3361936" y="2472214"/>
                  <a:pt x="3382386" y="2679615"/>
                  <a:pt x="3399913" y="2889939"/>
                </a:cubicBezTo>
                <a:cubicBezTo>
                  <a:pt x="3417440" y="3103185"/>
                  <a:pt x="3432044" y="3316428"/>
                  <a:pt x="3443729" y="3529674"/>
                </a:cubicBezTo>
                <a:cubicBezTo>
                  <a:pt x="3455413" y="3693259"/>
                  <a:pt x="3458336" y="3859763"/>
                  <a:pt x="3467098" y="4023348"/>
                </a:cubicBezTo>
                <a:cubicBezTo>
                  <a:pt x="3472940" y="4131433"/>
                  <a:pt x="3478783" y="4236594"/>
                  <a:pt x="3484625" y="4344676"/>
                </a:cubicBezTo>
                <a:cubicBezTo>
                  <a:pt x="3487548" y="4385572"/>
                  <a:pt x="3475863" y="4414783"/>
                  <a:pt x="3452494" y="4443995"/>
                </a:cubicBezTo>
                <a:cubicBezTo>
                  <a:pt x="3370701" y="4543314"/>
                  <a:pt x="3288909" y="4642634"/>
                  <a:pt x="3210036" y="4744876"/>
                </a:cubicBezTo>
                <a:cubicBezTo>
                  <a:pt x="3201274" y="4756561"/>
                  <a:pt x="3195432" y="4771165"/>
                  <a:pt x="3183747" y="4791614"/>
                </a:cubicBezTo>
                <a:cubicBezTo>
                  <a:pt x="3288909" y="4800377"/>
                  <a:pt x="3385305" y="4809141"/>
                  <a:pt x="3481705" y="4814984"/>
                </a:cubicBezTo>
                <a:cubicBezTo>
                  <a:pt x="3499232" y="4817904"/>
                  <a:pt x="3519679" y="4809141"/>
                  <a:pt x="3537206" y="4800377"/>
                </a:cubicBezTo>
                <a:cubicBezTo>
                  <a:pt x="3551813" y="4794534"/>
                  <a:pt x="3566417" y="4777008"/>
                  <a:pt x="3566417" y="4762403"/>
                </a:cubicBezTo>
                <a:cubicBezTo>
                  <a:pt x="3566417" y="4715665"/>
                  <a:pt x="3589787" y="4680610"/>
                  <a:pt x="3621921" y="4648476"/>
                </a:cubicBezTo>
                <a:cubicBezTo>
                  <a:pt x="3683264" y="4587133"/>
                  <a:pt x="3747529" y="4522868"/>
                  <a:pt x="3811795" y="4461522"/>
                </a:cubicBezTo>
                <a:cubicBezTo>
                  <a:pt x="3864376" y="4408941"/>
                  <a:pt x="3890668" y="4347598"/>
                  <a:pt x="3890668" y="4271649"/>
                </a:cubicBezTo>
                <a:cubicBezTo>
                  <a:pt x="3887745" y="4198618"/>
                  <a:pt x="3899430" y="4122668"/>
                  <a:pt x="3902353" y="4046717"/>
                </a:cubicBezTo>
                <a:cubicBezTo>
                  <a:pt x="3908195" y="3906502"/>
                  <a:pt x="3916957" y="3763367"/>
                  <a:pt x="3916957" y="3620228"/>
                </a:cubicBezTo>
                <a:cubicBezTo>
                  <a:pt x="3916957" y="3512147"/>
                  <a:pt x="3902353" y="3401143"/>
                  <a:pt x="3893587" y="3290139"/>
                </a:cubicBezTo>
                <a:cubicBezTo>
                  <a:pt x="3887745" y="3222951"/>
                  <a:pt x="3887745" y="3158685"/>
                  <a:pt x="3873141" y="3094420"/>
                </a:cubicBezTo>
                <a:cubicBezTo>
                  <a:pt x="3820560" y="2854885"/>
                  <a:pt x="3794268" y="2615349"/>
                  <a:pt x="3800110" y="2372895"/>
                </a:cubicBezTo>
                <a:cubicBezTo>
                  <a:pt x="3803033" y="2232679"/>
                  <a:pt x="3782583" y="2095383"/>
                  <a:pt x="3744610" y="1961010"/>
                </a:cubicBezTo>
                <a:cubicBezTo>
                  <a:pt x="3697871" y="1794506"/>
                  <a:pt x="3642368" y="1630921"/>
                  <a:pt x="3618998" y="1458571"/>
                </a:cubicBezTo>
                <a:cubicBezTo>
                  <a:pt x="3586867" y="1239485"/>
                  <a:pt x="3507994" y="1032081"/>
                  <a:pt x="3434967" y="818838"/>
                </a:cubicBezTo>
                <a:cubicBezTo>
                  <a:pt x="3414517" y="961974"/>
                  <a:pt x="3396990" y="1105112"/>
                  <a:pt x="3376543" y="1248247"/>
                </a:cubicBezTo>
                <a:cubicBezTo>
                  <a:pt x="3367779" y="1227800"/>
                  <a:pt x="3370701" y="1210274"/>
                  <a:pt x="3373621" y="1189824"/>
                </a:cubicBezTo>
                <a:cubicBezTo>
                  <a:pt x="3388228" y="1052531"/>
                  <a:pt x="3402833" y="912316"/>
                  <a:pt x="3414517" y="775020"/>
                </a:cubicBezTo>
                <a:cubicBezTo>
                  <a:pt x="3420359" y="713677"/>
                  <a:pt x="3388228" y="661096"/>
                  <a:pt x="3359017" y="608515"/>
                </a:cubicBezTo>
                <a:close/>
                <a:moveTo>
                  <a:pt x="2314191" y="0"/>
                </a:moveTo>
                <a:lnTo>
                  <a:pt x="3503139" y="0"/>
                </a:lnTo>
                <a:lnTo>
                  <a:pt x="3473672" y="75038"/>
                </a:lnTo>
                <a:cubicBezTo>
                  <a:pt x="3458336" y="98772"/>
                  <a:pt x="3437888" y="119220"/>
                  <a:pt x="3411597" y="135287"/>
                </a:cubicBezTo>
                <a:cubicBezTo>
                  <a:pt x="3385305" y="152814"/>
                  <a:pt x="3373621" y="176183"/>
                  <a:pt x="3370701" y="208315"/>
                </a:cubicBezTo>
                <a:cubicBezTo>
                  <a:pt x="3364859" y="301792"/>
                  <a:pt x="3347332" y="392349"/>
                  <a:pt x="3356094" y="482903"/>
                </a:cubicBezTo>
                <a:cubicBezTo>
                  <a:pt x="3364859" y="608515"/>
                  <a:pt x="3408675" y="728281"/>
                  <a:pt x="3537206" y="786704"/>
                </a:cubicBezTo>
                <a:cubicBezTo>
                  <a:pt x="3598552" y="812996"/>
                  <a:pt x="3665737" y="827600"/>
                  <a:pt x="3730003" y="845127"/>
                </a:cubicBezTo>
                <a:cubicBezTo>
                  <a:pt x="3808875" y="865577"/>
                  <a:pt x="3890668" y="886023"/>
                  <a:pt x="3969537" y="906473"/>
                </a:cubicBezTo>
                <a:cubicBezTo>
                  <a:pt x="3972460" y="906473"/>
                  <a:pt x="3972460" y="909393"/>
                  <a:pt x="3975380" y="909393"/>
                </a:cubicBezTo>
                <a:cubicBezTo>
                  <a:pt x="4054253" y="929842"/>
                  <a:pt x="4133123" y="947369"/>
                  <a:pt x="4211995" y="967816"/>
                </a:cubicBezTo>
                <a:cubicBezTo>
                  <a:pt x="4261653" y="979501"/>
                  <a:pt x="4311315" y="994108"/>
                  <a:pt x="4358053" y="1014554"/>
                </a:cubicBezTo>
                <a:cubicBezTo>
                  <a:pt x="4401869" y="1032081"/>
                  <a:pt x="4439846" y="1058373"/>
                  <a:pt x="4480742" y="1075900"/>
                </a:cubicBezTo>
                <a:cubicBezTo>
                  <a:pt x="4542085" y="1102189"/>
                  <a:pt x="4582981" y="1146008"/>
                  <a:pt x="4603431" y="1207351"/>
                </a:cubicBezTo>
                <a:cubicBezTo>
                  <a:pt x="4644327" y="1324197"/>
                  <a:pt x="4685223" y="1441044"/>
                  <a:pt x="4723197" y="1560813"/>
                </a:cubicBezTo>
                <a:cubicBezTo>
                  <a:pt x="4729039" y="1578340"/>
                  <a:pt x="4729039" y="1595867"/>
                  <a:pt x="4731962" y="1613394"/>
                </a:cubicBezTo>
                <a:cubicBezTo>
                  <a:pt x="4740724" y="1657210"/>
                  <a:pt x="4743647" y="1706871"/>
                  <a:pt x="4764093" y="1744844"/>
                </a:cubicBezTo>
                <a:cubicBezTo>
                  <a:pt x="4790385" y="1794506"/>
                  <a:pt x="4799147" y="1844164"/>
                  <a:pt x="4804989" y="1896744"/>
                </a:cubicBezTo>
                <a:cubicBezTo>
                  <a:pt x="4807912" y="1931798"/>
                  <a:pt x="4828359" y="1966852"/>
                  <a:pt x="4842966" y="2001906"/>
                </a:cubicBezTo>
                <a:cubicBezTo>
                  <a:pt x="4848809" y="2019433"/>
                  <a:pt x="4863413" y="2034041"/>
                  <a:pt x="4872177" y="2051567"/>
                </a:cubicBezTo>
                <a:cubicBezTo>
                  <a:pt x="4915993" y="2147964"/>
                  <a:pt x="4956889" y="2244364"/>
                  <a:pt x="4997786" y="2340761"/>
                </a:cubicBezTo>
                <a:cubicBezTo>
                  <a:pt x="5003629" y="2352445"/>
                  <a:pt x="5012393" y="2364130"/>
                  <a:pt x="5018235" y="2375815"/>
                </a:cubicBezTo>
                <a:cubicBezTo>
                  <a:pt x="5041605" y="2425476"/>
                  <a:pt x="5070817" y="2472214"/>
                  <a:pt x="5088343" y="2524795"/>
                </a:cubicBezTo>
                <a:cubicBezTo>
                  <a:pt x="5108790" y="2586138"/>
                  <a:pt x="5132159" y="2644561"/>
                  <a:pt x="5187663" y="2688380"/>
                </a:cubicBezTo>
                <a:cubicBezTo>
                  <a:pt x="5249005" y="2735119"/>
                  <a:pt x="5278217" y="2796461"/>
                  <a:pt x="5272375" y="2875334"/>
                </a:cubicBezTo>
                <a:cubicBezTo>
                  <a:pt x="5272375" y="2913308"/>
                  <a:pt x="5278217" y="2957127"/>
                  <a:pt x="5292825" y="2992180"/>
                </a:cubicBezTo>
                <a:cubicBezTo>
                  <a:pt x="5324956" y="3076893"/>
                  <a:pt x="5307429" y="3155765"/>
                  <a:pt x="5281140" y="3231716"/>
                </a:cubicBezTo>
                <a:cubicBezTo>
                  <a:pt x="5263613" y="3316428"/>
                  <a:pt x="5243163" y="3401143"/>
                  <a:pt x="5237321" y="3488778"/>
                </a:cubicBezTo>
                <a:cubicBezTo>
                  <a:pt x="5231479" y="3561805"/>
                  <a:pt x="5202267" y="3634836"/>
                  <a:pt x="5170136" y="3702021"/>
                </a:cubicBezTo>
                <a:cubicBezTo>
                  <a:pt x="5079579" y="3886055"/>
                  <a:pt x="4980259" y="4064244"/>
                  <a:pt x="4883862" y="4248279"/>
                </a:cubicBezTo>
                <a:cubicBezTo>
                  <a:pt x="4854651" y="4303779"/>
                  <a:pt x="4837123" y="4362203"/>
                  <a:pt x="4804989" y="4414783"/>
                </a:cubicBezTo>
                <a:cubicBezTo>
                  <a:pt x="4746566" y="4511184"/>
                  <a:pt x="4682301" y="4598818"/>
                  <a:pt x="4620958" y="4692296"/>
                </a:cubicBezTo>
                <a:cubicBezTo>
                  <a:pt x="4600508" y="4727349"/>
                  <a:pt x="4577139" y="4759481"/>
                  <a:pt x="4565454" y="4797457"/>
                </a:cubicBezTo>
                <a:cubicBezTo>
                  <a:pt x="4553769" y="4841273"/>
                  <a:pt x="4527481" y="4873407"/>
                  <a:pt x="4492427" y="4899696"/>
                </a:cubicBezTo>
                <a:cubicBezTo>
                  <a:pt x="4466135" y="4917223"/>
                  <a:pt x="4457373" y="4943515"/>
                  <a:pt x="4457373" y="4975646"/>
                </a:cubicBezTo>
                <a:cubicBezTo>
                  <a:pt x="4457373" y="4996096"/>
                  <a:pt x="4454450" y="5019465"/>
                  <a:pt x="4457373" y="5039912"/>
                </a:cubicBezTo>
                <a:cubicBezTo>
                  <a:pt x="4495347" y="5402136"/>
                  <a:pt x="4471977" y="5761440"/>
                  <a:pt x="4480742" y="6123663"/>
                </a:cubicBezTo>
                <a:cubicBezTo>
                  <a:pt x="4480742" y="6161636"/>
                  <a:pt x="4483662" y="6199613"/>
                  <a:pt x="4486585" y="6237587"/>
                </a:cubicBezTo>
                <a:cubicBezTo>
                  <a:pt x="4492427" y="6290167"/>
                  <a:pt x="4492427" y="6342748"/>
                  <a:pt x="4501189" y="6392410"/>
                </a:cubicBezTo>
                <a:cubicBezTo>
                  <a:pt x="4515796" y="6474202"/>
                  <a:pt x="4466135" y="6520941"/>
                  <a:pt x="4410635" y="6564756"/>
                </a:cubicBezTo>
                <a:cubicBezTo>
                  <a:pt x="4322999" y="6634864"/>
                  <a:pt x="4223680" y="6678683"/>
                  <a:pt x="4112676" y="6690368"/>
                </a:cubicBezTo>
                <a:cubicBezTo>
                  <a:pt x="4077622" y="6693287"/>
                  <a:pt x="4057173" y="6710814"/>
                  <a:pt x="4054253" y="6745868"/>
                </a:cubicBezTo>
                <a:cubicBezTo>
                  <a:pt x="4051330" y="6748791"/>
                  <a:pt x="4051330" y="6754633"/>
                  <a:pt x="4051330" y="6757553"/>
                </a:cubicBezTo>
                <a:cubicBezTo>
                  <a:pt x="4054982" y="6787495"/>
                  <a:pt x="4055712" y="6817255"/>
                  <a:pt x="4054526" y="6846877"/>
                </a:cubicBezTo>
                <a:lnTo>
                  <a:pt x="4053482" y="6857999"/>
                </a:lnTo>
                <a:lnTo>
                  <a:pt x="1505288" y="6857999"/>
                </a:lnTo>
                <a:lnTo>
                  <a:pt x="1507001" y="6582283"/>
                </a:lnTo>
                <a:cubicBezTo>
                  <a:pt x="1507001" y="6558914"/>
                  <a:pt x="1504079" y="6535545"/>
                  <a:pt x="1501159" y="6497571"/>
                </a:cubicBezTo>
                <a:cubicBezTo>
                  <a:pt x="1466105" y="6529702"/>
                  <a:pt x="1433971" y="6550152"/>
                  <a:pt x="1410602" y="6579364"/>
                </a:cubicBezTo>
                <a:cubicBezTo>
                  <a:pt x="1337574" y="6672841"/>
                  <a:pt x="1241174" y="6675760"/>
                  <a:pt x="1136012" y="6658233"/>
                </a:cubicBezTo>
                <a:cubicBezTo>
                  <a:pt x="1115566" y="6652391"/>
                  <a:pt x="1098039" y="6646549"/>
                  <a:pt x="1077589" y="6646549"/>
                </a:cubicBezTo>
                <a:cubicBezTo>
                  <a:pt x="978270" y="6652391"/>
                  <a:pt x="890635" y="6605653"/>
                  <a:pt x="800081" y="6570599"/>
                </a:cubicBezTo>
                <a:cubicBezTo>
                  <a:pt x="756262" y="6550152"/>
                  <a:pt x="741657" y="6518018"/>
                  <a:pt x="750419" y="6468360"/>
                </a:cubicBezTo>
                <a:cubicBezTo>
                  <a:pt x="773789" y="6342748"/>
                  <a:pt x="794238" y="6217140"/>
                  <a:pt x="791316" y="6085686"/>
                </a:cubicBezTo>
                <a:cubicBezTo>
                  <a:pt x="785473" y="5936709"/>
                  <a:pt x="788396" y="5787729"/>
                  <a:pt x="794238" y="5638751"/>
                </a:cubicBezTo>
                <a:cubicBezTo>
                  <a:pt x="800081" y="5521904"/>
                  <a:pt x="817608" y="5407977"/>
                  <a:pt x="829292" y="5291131"/>
                </a:cubicBezTo>
                <a:cubicBezTo>
                  <a:pt x="832212" y="5276527"/>
                  <a:pt x="835135" y="5259000"/>
                  <a:pt x="835135" y="5244393"/>
                </a:cubicBezTo>
                <a:cubicBezTo>
                  <a:pt x="843896" y="5086650"/>
                  <a:pt x="849739" y="4925988"/>
                  <a:pt x="861423" y="4768245"/>
                </a:cubicBezTo>
                <a:cubicBezTo>
                  <a:pt x="870188" y="4666003"/>
                  <a:pt x="884793" y="4566684"/>
                  <a:pt x="899400" y="4467364"/>
                </a:cubicBezTo>
                <a:cubicBezTo>
                  <a:pt x="908162" y="4417706"/>
                  <a:pt x="899400" y="4376810"/>
                  <a:pt x="864346" y="4335914"/>
                </a:cubicBezTo>
                <a:cubicBezTo>
                  <a:pt x="767946" y="4224910"/>
                  <a:pt x="677392" y="4110983"/>
                  <a:pt x="595599" y="3988294"/>
                </a:cubicBezTo>
                <a:cubicBezTo>
                  <a:pt x="560546" y="3932794"/>
                  <a:pt x="513808" y="3883133"/>
                  <a:pt x="475830" y="3827632"/>
                </a:cubicBezTo>
                <a:cubicBezTo>
                  <a:pt x="417407" y="3745840"/>
                  <a:pt x="364826" y="3664047"/>
                  <a:pt x="309327" y="3582255"/>
                </a:cubicBezTo>
                <a:cubicBezTo>
                  <a:pt x="297641" y="3567647"/>
                  <a:pt x="291799" y="3547201"/>
                  <a:pt x="277191" y="3541358"/>
                </a:cubicBezTo>
                <a:cubicBezTo>
                  <a:pt x="233376" y="3517989"/>
                  <a:pt x="218768" y="3480013"/>
                  <a:pt x="207085" y="3436197"/>
                </a:cubicBezTo>
                <a:cubicBezTo>
                  <a:pt x="198323" y="3412827"/>
                  <a:pt x="180795" y="3392378"/>
                  <a:pt x="166187" y="3371931"/>
                </a:cubicBezTo>
                <a:cubicBezTo>
                  <a:pt x="131133" y="3313508"/>
                  <a:pt x="90237" y="3255085"/>
                  <a:pt x="61026" y="3193739"/>
                </a:cubicBezTo>
                <a:cubicBezTo>
                  <a:pt x="5525" y="3082735"/>
                  <a:pt x="-14925" y="2962969"/>
                  <a:pt x="11367" y="2840280"/>
                </a:cubicBezTo>
                <a:cubicBezTo>
                  <a:pt x="46423" y="2670853"/>
                  <a:pt x="134056" y="2524795"/>
                  <a:pt x="227533" y="2381657"/>
                </a:cubicBezTo>
                <a:cubicBezTo>
                  <a:pt x="300562" y="2270653"/>
                  <a:pt x="373591" y="2162572"/>
                  <a:pt x="446619" y="2054487"/>
                </a:cubicBezTo>
                <a:cubicBezTo>
                  <a:pt x="455385" y="2036960"/>
                  <a:pt x="467068" y="2019433"/>
                  <a:pt x="481673" y="2007749"/>
                </a:cubicBezTo>
                <a:cubicBezTo>
                  <a:pt x="578072" y="1940564"/>
                  <a:pt x="621888" y="1829559"/>
                  <a:pt x="694919" y="1741925"/>
                </a:cubicBezTo>
                <a:cubicBezTo>
                  <a:pt x="712446" y="1718555"/>
                  <a:pt x="724130" y="1689344"/>
                  <a:pt x="732892" y="1663052"/>
                </a:cubicBezTo>
                <a:cubicBezTo>
                  <a:pt x="756262" y="1598786"/>
                  <a:pt x="805923" y="1554971"/>
                  <a:pt x="858504" y="1516994"/>
                </a:cubicBezTo>
                <a:cubicBezTo>
                  <a:pt x="905242" y="1484862"/>
                  <a:pt x="922769" y="1441044"/>
                  <a:pt x="934454" y="1388463"/>
                </a:cubicBezTo>
                <a:cubicBezTo>
                  <a:pt x="963666" y="1265774"/>
                  <a:pt x="989954" y="1143086"/>
                  <a:pt x="1045458" y="1026239"/>
                </a:cubicBezTo>
                <a:cubicBezTo>
                  <a:pt x="1074670" y="964896"/>
                  <a:pt x="1127251" y="918158"/>
                  <a:pt x="1194436" y="897708"/>
                </a:cubicBezTo>
                <a:cubicBezTo>
                  <a:pt x="1270386" y="874339"/>
                  <a:pt x="1343416" y="853892"/>
                  <a:pt x="1419367" y="839285"/>
                </a:cubicBezTo>
                <a:cubicBezTo>
                  <a:pt x="1495317" y="824681"/>
                  <a:pt x="1577109" y="821758"/>
                  <a:pt x="1653059" y="807154"/>
                </a:cubicBezTo>
                <a:cubicBezTo>
                  <a:pt x="1828329" y="772100"/>
                  <a:pt x="2003599" y="731204"/>
                  <a:pt x="2178868" y="690307"/>
                </a:cubicBezTo>
                <a:cubicBezTo>
                  <a:pt x="2190553" y="687385"/>
                  <a:pt x="2202237" y="681542"/>
                  <a:pt x="2213922" y="681542"/>
                </a:cubicBezTo>
                <a:cubicBezTo>
                  <a:pt x="2313241" y="687385"/>
                  <a:pt x="2380427" y="623119"/>
                  <a:pt x="2450534" y="570538"/>
                </a:cubicBezTo>
                <a:cubicBezTo>
                  <a:pt x="2465142" y="558854"/>
                  <a:pt x="2470984" y="523800"/>
                  <a:pt x="2468061" y="500431"/>
                </a:cubicBezTo>
                <a:cubicBezTo>
                  <a:pt x="2459299" y="427403"/>
                  <a:pt x="2447615" y="354373"/>
                  <a:pt x="2430088" y="284265"/>
                </a:cubicBezTo>
                <a:cubicBezTo>
                  <a:pt x="2424245" y="257976"/>
                  <a:pt x="2409638" y="231684"/>
                  <a:pt x="2389191" y="214157"/>
                </a:cubicBezTo>
                <a:cubicBezTo>
                  <a:pt x="2336611" y="170341"/>
                  <a:pt x="2319084" y="111918"/>
                  <a:pt x="2316161" y="50572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E25F299-B9F2-4A49-AE22-979434A2D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67524"/>
              </p:ext>
            </p:extLst>
          </p:nvPr>
        </p:nvGraphicFramePr>
        <p:xfrm>
          <a:off x="590478" y="2082297"/>
          <a:ext cx="10837617" cy="288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7D3F1D9-4F5B-42F6-B050-6FBB2FEB992C}"/>
              </a:ext>
            </a:extLst>
          </p:cNvPr>
          <p:cNvSpPr txBox="1">
            <a:spLocks/>
          </p:cNvSpPr>
          <p:nvPr/>
        </p:nvSpPr>
        <p:spPr>
          <a:xfrm>
            <a:off x="590478" y="553256"/>
            <a:ext cx="4536506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Chart Infographic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BDDC3-0964-4E7B-A9F8-ECBEA1BDE3CE}"/>
              </a:ext>
            </a:extLst>
          </p:cNvPr>
          <p:cNvSpPr txBox="1"/>
          <p:nvPr/>
        </p:nvSpPr>
        <p:spPr>
          <a:xfrm>
            <a:off x="8337025" y="5383886"/>
            <a:ext cx="2905598" cy="92333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Professional 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E657F-240C-4408-AEE4-C9C0D2AC333E}"/>
              </a:ext>
            </a:extLst>
          </p:cNvPr>
          <p:cNvSpPr txBox="1"/>
          <p:nvPr/>
        </p:nvSpPr>
        <p:spPr>
          <a:xfrm>
            <a:off x="949377" y="5260155"/>
            <a:ext cx="516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 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46618B-0AAE-4242-AE84-32C91BD13AE5}"/>
              </a:ext>
            </a:extLst>
          </p:cNvPr>
          <p:cNvGrpSpPr/>
          <p:nvPr/>
        </p:nvGrpSpPr>
        <p:grpSpPr>
          <a:xfrm>
            <a:off x="9959106" y="1571132"/>
            <a:ext cx="1207911" cy="1207911"/>
            <a:chOff x="1259632" y="1927684"/>
            <a:chExt cx="2005372" cy="20053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C3081CD-4611-4B32-9D1A-A57187C4A895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no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E27164-852C-4B25-9E35-BA5BFE38559E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no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954D88-0230-4058-B011-3D57FB3CEE16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no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31229E-3833-4096-BDC1-3E488F823937}"/>
              </a:ext>
            </a:extLst>
          </p:cNvPr>
          <p:cNvGrpSpPr/>
          <p:nvPr/>
        </p:nvGrpSpPr>
        <p:grpSpPr>
          <a:xfrm>
            <a:off x="7048324" y="2053233"/>
            <a:ext cx="4424299" cy="4072252"/>
            <a:chOff x="5220072" y="1700808"/>
            <a:chExt cx="3198753" cy="4269366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FBB3AF06-111E-435F-BE9E-326C0C14DD84}"/>
                </a:ext>
              </a:extLst>
            </p:cNvPr>
            <p:cNvSpPr/>
            <p:nvPr/>
          </p:nvSpPr>
          <p:spPr>
            <a:xfrm rot="19958372">
              <a:off x="5765733" y="4695721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chemeClr val="bg1">
                    <a:lumMod val="49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noFill/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959C2D-C9E8-40A7-A548-E313B90B96AB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1" name="Up Arrow 3">
                <a:extLst>
                  <a:ext uri="{FF2B5EF4-FFF2-40B4-BE49-F238E27FC236}">
                    <a16:creationId xmlns:a16="http://schemas.microsoft.com/office/drawing/2014/main" id="{2FB32A4F-61AA-4A00-A040-11E7DCD2B8B7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99000">
                    <a:schemeClr val="accent4"/>
                  </a:gs>
                  <a:gs pos="0">
                    <a:schemeClr val="accent4">
                      <a:lumMod val="86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2" name="Flowchart: Data 6">
                <a:extLst>
                  <a:ext uri="{FF2B5EF4-FFF2-40B4-BE49-F238E27FC236}">
                    <a16:creationId xmlns:a16="http://schemas.microsoft.com/office/drawing/2014/main" id="{E2FEC6FB-4840-41AE-A9C2-DF374CD68BAF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2B85A3-92B6-4834-A3D5-5BD2EFAD9CE4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73000"/>
                    </a:schemeClr>
                  </a:gs>
                  <a:gs pos="0">
                    <a:schemeClr val="accent4">
                      <a:lumMod val="94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id="{0C0D678A-6CA8-4CAE-8549-E46655C3C0A1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F9E0751-395D-46AA-A20B-C7626D70B24E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99000">
                    <a:schemeClr val="accent4">
                      <a:lumMod val="62000"/>
                    </a:schemeClr>
                  </a:gs>
                  <a:gs pos="44000">
                    <a:schemeClr val="accent4">
                      <a:lumMod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pic>
          <p:nvPicPr>
            <p:cNvPr id="10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1870F2C-6A28-45BB-BB22-A096766C5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5743765"/>
              <a:ext cx="1338808" cy="22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4F59ED-A876-435C-BBDE-F2DF65BA616C}"/>
              </a:ext>
            </a:extLst>
          </p:cNvPr>
          <p:cNvCxnSpPr>
            <a:cxnSpLocks/>
          </p:cNvCxnSpPr>
          <p:nvPr/>
        </p:nvCxnSpPr>
        <p:spPr>
          <a:xfrm flipV="1">
            <a:off x="3682380" y="3081624"/>
            <a:ext cx="5112000" cy="9524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60C6A-2725-4F18-9B49-903BC71D31A7}"/>
              </a:ext>
            </a:extLst>
          </p:cNvPr>
          <p:cNvGrpSpPr/>
          <p:nvPr/>
        </p:nvGrpSpPr>
        <p:grpSpPr>
          <a:xfrm>
            <a:off x="3773846" y="2227353"/>
            <a:ext cx="4660036" cy="853045"/>
            <a:chOff x="6372201" y="2011203"/>
            <a:chExt cx="2736305" cy="8530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9A03DC-33D4-4D1B-B671-64158952C7D7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51A0C-8146-4052-9578-8DE094D18260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7BEFA-CDBB-456C-A228-76F247C7336B}"/>
              </a:ext>
            </a:extLst>
          </p:cNvPr>
          <p:cNvSpPr/>
          <p:nvPr/>
        </p:nvSpPr>
        <p:spPr>
          <a:xfrm>
            <a:off x="2818285" y="2236876"/>
            <a:ext cx="864096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96C69-57BB-4020-A7E4-AEA66F14144B}"/>
              </a:ext>
            </a:extLst>
          </p:cNvPr>
          <p:cNvCxnSpPr>
            <a:cxnSpLocks/>
          </p:cNvCxnSpPr>
          <p:nvPr/>
        </p:nvCxnSpPr>
        <p:spPr>
          <a:xfrm flipV="1">
            <a:off x="2695370" y="4390152"/>
            <a:ext cx="5112000" cy="9524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AF227-4A78-4C8D-9317-B6FB99C65BD4}"/>
              </a:ext>
            </a:extLst>
          </p:cNvPr>
          <p:cNvGrpSpPr/>
          <p:nvPr/>
        </p:nvGrpSpPr>
        <p:grpSpPr>
          <a:xfrm>
            <a:off x="2856040" y="3535879"/>
            <a:ext cx="4660036" cy="853045"/>
            <a:chOff x="6372201" y="2011203"/>
            <a:chExt cx="2736305" cy="8530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8AE21A-5ABA-41EA-AC70-DC2C5B88A599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8F92B8-050F-4679-ADFB-4C14497ED4EF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FE0E524-E3E1-4326-BB9F-05522499E033}"/>
              </a:ext>
            </a:extLst>
          </p:cNvPr>
          <p:cNvSpPr/>
          <p:nvPr/>
        </p:nvSpPr>
        <p:spPr>
          <a:xfrm>
            <a:off x="1901585" y="3545404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9F5020-1E15-40B9-955A-C3E8AF542D8E}"/>
              </a:ext>
            </a:extLst>
          </p:cNvPr>
          <p:cNvCxnSpPr>
            <a:cxnSpLocks/>
          </p:cNvCxnSpPr>
          <p:nvPr/>
        </p:nvCxnSpPr>
        <p:spPr>
          <a:xfrm flipV="1">
            <a:off x="1778671" y="5698679"/>
            <a:ext cx="5112000" cy="9524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D6A713F-AB6A-48C9-B0D0-0DD718F89DCE}"/>
              </a:ext>
            </a:extLst>
          </p:cNvPr>
          <p:cNvGrpSpPr/>
          <p:nvPr/>
        </p:nvGrpSpPr>
        <p:grpSpPr>
          <a:xfrm>
            <a:off x="1938233" y="4844407"/>
            <a:ext cx="4660036" cy="853045"/>
            <a:chOff x="6372201" y="2011203"/>
            <a:chExt cx="2736305" cy="8530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2BA4FC-AB8E-4AB3-86BE-A2E26F096DEB}"/>
                </a:ext>
              </a:extLst>
            </p:cNvPr>
            <p:cNvSpPr txBox="1"/>
            <p:nvPr/>
          </p:nvSpPr>
          <p:spPr>
            <a:xfrm>
              <a:off x="6372202" y="2217917"/>
              <a:ext cx="2736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25430F-18EC-4ECF-AF25-F6464835DD80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CD12C3B-7732-488B-B8FF-09232D7837D6}"/>
              </a:ext>
            </a:extLst>
          </p:cNvPr>
          <p:cNvSpPr/>
          <p:nvPr/>
        </p:nvSpPr>
        <p:spPr>
          <a:xfrm>
            <a:off x="990856" y="4853931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D5FD5BFA-9130-46DA-B360-C682D74659C2}"/>
              </a:ext>
            </a:extLst>
          </p:cNvPr>
          <p:cNvSpPr/>
          <p:nvPr/>
        </p:nvSpPr>
        <p:spPr>
          <a:xfrm flipH="1">
            <a:off x="2122372" y="382513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B9EA280-B170-4190-99ED-22FC57C75483}"/>
              </a:ext>
            </a:extLst>
          </p:cNvPr>
          <p:cNvSpPr/>
          <p:nvPr/>
        </p:nvSpPr>
        <p:spPr>
          <a:xfrm>
            <a:off x="3080536" y="250435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192BEE28-479A-4FDC-85A8-A3D658C0ABA9}"/>
              </a:ext>
            </a:extLst>
          </p:cNvPr>
          <p:cNvSpPr/>
          <p:nvPr/>
        </p:nvSpPr>
        <p:spPr>
          <a:xfrm>
            <a:off x="1209331" y="515289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62DF6-A306-4424-9B74-C66125FEFB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51CB75E-0462-43CB-B17E-6B2C0BB2A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899634"/>
              </p:ext>
            </p:extLst>
          </p:nvPr>
        </p:nvGraphicFramePr>
        <p:xfrm>
          <a:off x="638927" y="1504406"/>
          <a:ext cx="268647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A6714E6-A72A-4A86-A5EA-40BB24A68FBB}"/>
              </a:ext>
            </a:extLst>
          </p:cNvPr>
          <p:cNvGrpSpPr/>
          <p:nvPr/>
        </p:nvGrpSpPr>
        <p:grpSpPr>
          <a:xfrm>
            <a:off x="760576" y="4312723"/>
            <a:ext cx="2443170" cy="1354216"/>
            <a:chOff x="6357424" y="5575593"/>
            <a:chExt cx="1728192" cy="1354216"/>
          </a:xfrm>
        </p:grpSpPr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95B12632-92FF-4563-A893-8971A73E878B}"/>
                </a:ext>
              </a:extLst>
            </p:cNvPr>
            <p:cNvSpPr txBox="1"/>
            <p:nvPr/>
          </p:nvSpPr>
          <p:spPr>
            <a:xfrm>
              <a:off x="6357424" y="5575593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6D678EED-8171-4841-8526-DC9BCA331B48}"/>
                </a:ext>
              </a:extLst>
            </p:cNvPr>
            <p:cNvSpPr txBox="1"/>
            <p:nvPr/>
          </p:nvSpPr>
          <p:spPr>
            <a:xfrm>
              <a:off x="6357424" y="5914146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F2961F6-A9BB-41F8-9E53-1058EF68E2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544700"/>
              </p:ext>
            </p:extLst>
          </p:nvPr>
        </p:nvGraphicFramePr>
        <p:xfrm>
          <a:off x="9046906" y="1504406"/>
          <a:ext cx="2686471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A3351D13-1752-47E6-844F-1CAC032A51AC}"/>
              </a:ext>
            </a:extLst>
          </p:cNvPr>
          <p:cNvGrpSpPr/>
          <p:nvPr/>
        </p:nvGrpSpPr>
        <p:grpSpPr>
          <a:xfrm>
            <a:off x="9168556" y="4312723"/>
            <a:ext cx="2443170" cy="1354216"/>
            <a:chOff x="6357424" y="5575593"/>
            <a:chExt cx="1728192" cy="1354216"/>
          </a:xfrm>
        </p:grpSpPr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8AC02CFE-D428-4228-9C53-FD57A776DD34}"/>
                </a:ext>
              </a:extLst>
            </p:cNvPr>
            <p:cNvSpPr txBox="1"/>
            <p:nvPr/>
          </p:nvSpPr>
          <p:spPr>
            <a:xfrm>
              <a:off x="6357424" y="5575593"/>
              <a:ext cx="17281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E520E5F3-0B3D-497C-8ABD-A151FDD48645}"/>
                </a:ext>
              </a:extLst>
            </p:cNvPr>
            <p:cNvSpPr txBox="1"/>
            <p:nvPr/>
          </p:nvSpPr>
          <p:spPr>
            <a:xfrm>
              <a:off x="6357424" y="5914146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5">
            <a:extLst>
              <a:ext uri="{FF2B5EF4-FFF2-40B4-BE49-F238E27FC236}">
                <a16:creationId xmlns:a16="http://schemas.microsoft.com/office/drawing/2014/main" id="{478309F4-D1AB-4177-BB6E-FC6CCA76BC6A}"/>
              </a:ext>
            </a:extLst>
          </p:cNvPr>
          <p:cNvGrpSpPr/>
          <p:nvPr/>
        </p:nvGrpSpPr>
        <p:grpSpPr>
          <a:xfrm>
            <a:off x="3945902" y="5736756"/>
            <a:ext cx="1098395" cy="276999"/>
            <a:chOff x="3819762" y="5706271"/>
            <a:chExt cx="1098395" cy="2769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FD1256-6562-42C9-BC5D-D6BD2A3CECD1}"/>
                </a:ext>
              </a:extLst>
            </p:cNvPr>
            <p:cNvSpPr/>
            <p:nvPr/>
          </p:nvSpPr>
          <p:spPr>
            <a:xfrm>
              <a:off x="3819762" y="5736758"/>
              <a:ext cx="216000" cy="216024"/>
            </a:xfrm>
            <a:prstGeom prst="rect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775B2D-D88C-4AD5-8109-40053D7DB5F5}"/>
                </a:ext>
              </a:extLst>
            </p:cNvPr>
            <p:cNvSpPr txBox="1"/>
            <p:nvPr/>
          </p:nvSpPr>
          <p:spPr>
            <a:xfrm>
              <a:off x="4112427" y="5706271"/>
              <a:ext cx="8057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66AB1F-AF24-4872-90D2-CBFC5DE2FB16}"/>
              </a:ext>
            </a:extLst>
          </p:cNvPr>
          <p:cNvSpPr txBox="1"/>
          <p:nvPr/>
        </p:nvSpPr>
        <p:spPr>
          <a:xfrm>
            <a:off x="3428132" y="1267243"/>
            <a:ext cx="5335736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Simply Impress Your Audience</a:t>
            </a:r>
          </a:p>
        </p:txBody>
      </p:sp>
      <p:grpSp>
        <p:nvGrpSpPr>
          <p:cNvPr id="29" name="그룹 6">
            <a:extLst>
              <a:ext uri="{FF2B5EF4-FFF2-40B4-BE49-F238E27FC236}">
                <a16:creationId xmlns:a16="http://schemas.microsoft.com/office/drawing/2014/main" id="{B25BA694-B275-494E-8F5B-68D5A5A92CD5}"/>
              </a:ext>
            </a:extLst>
          </p:cNvPr>
          <p:cNvGrpSpPr/>
          <p:nvPr/>
        </p:nvGrpSpPr>
        <p:grpSpPr>
          <a:xfrm>
            <a:off x="7175949" y="5736756"/>
            <a:ext cx="1098395" cy="276999"/>
            <a:chOff x="6690782" y="5736757"/>
            <a:chExt cx="1098395" cy="276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5227EE-171A-4A45-9C53-2377F7374C10}"/>
                </a:ext>
              </a:extLst>
            </p:cNvPr>
            <p:cNvSpPr/>
            <p:nvPr/>
          </p:nvSpPr>
          <p:spPr>
            <a:xfrm>
              <a:off x="6690782" y="5767244"/>
              <a:ext cx="216000" cy="216024"/>
            </a:xfrm>
            <a:prstGeom prst="rect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D2572D-C6DE-4F67-8952-E0BD651D25A8}"/>
                </a:ext>
              </a:extLst>
            </p:cNvPr>
            <p:cNvSpPr txBox="1"/>
            <p:nvPr/>
          </p:nvSpPr>
          <p:spPr>
            <a:xfrm>
              <a:off x="6983447" y="5736757"/>
              <a:ext cx="80573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19975-A633-4E6B-B1A5-EDEC828A68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3FC7997-A407-451A-A297-42D4E3D23A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72B24299-1725-4724-A414-97084080D3ED}"/>
              </a:ext>
            </a:extLst>
          </p:cNvPr>
          <p:cNvSpPr/>
          <p:nvPr/>
        </p:nvSpPr>
        <p:spPr>
          <a:xfrm>
            <a:off x="4864396" y="2060088"/>
            <a:ext cx="1943613" cy="3941997"/>
          </a:xfrm>
          <a:custGeom>
            <a:avLst/>
            <a:gdLst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21457 w 3349545"/>
              <a:gd name="connsiteY6" fmla="*/ 1457816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17400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49545" h="6793483">
                <a:moveTo>
                  <a:pt x="2710028" y="4715366"/>
                </a:moveTo>
                <a:cubicBezTo>
                  <a:pt x="2666485" y="4721716"/>
                  <a:pt x="2663764" y="4719902"/>
                  <a:pt x="2641993" y="4726252"/>
                </a:cubicBezTo>
                <a:cubicBezTo>
                  <a:pt x="2599357" y="4741673"/>
                  <a:pt x="2605707" y="4778867"/>
                  <a:pt x="2587564" y="4805174"/>
                </a:cubicBezTo>
                <a:lnTo>
                  <a:pt x="2791671" y="4791567"/>
                </a:lnTo>
                <a:cubicBezTo>
                  <a:pt x="2764457" y="4766167"/>
                  <a:pt x="2759013" y="4724437"/>
                  <a:pt x="2710028" y="4715366"/>
                </a:cubicBezTo>
                <a:close/>
                <a:moveTo>
                  <a:pt x="1613293" y="1261872"/>
                </a:moveTo>
                <a:cubicBezTo>
                  <a:pt x="1619643" y="1326279"/>
                  <a:pt x="1625993" y="1377081"/>
                  <a:pt x="1632343" y="1441488"/>
                </a:cubicBezTo>
                <a:cubicBezTo>
                  <a:pt x="1554329" y="1668273"/>
                  <a:pt x="1440937" y="2061066"/>
                  <a:pt x="1436400" y="2170830"/>
                </a:cubicBezTo>
                <a:lnTo>
                  <a:pt x="1403743" y="2853908"/>
                </a:lnTo>
                <a:lnTo>
                  <a:pt x="1452728" y="2772266"/>
                </a:lnTo>
                <a:cubicBezTo>
                  <a:pt x="1451367" y="2646173"/>
                  <a:pt x="1533918" y="2139080"/>
                  <a:pt x="1588800" y="2018430"/>
                </a:cubicBezTo>
                <a:cubicBezTo>
                  <a:pt x="1657289" y="1829745"/>
                  <a:pt x="1700832" y="1593888"/>
                  <a:pt x="1692214" y="1504080"/>
                </a:cubicBezTo>
                <a:lnTo>
                  <a:pt x="1735757" y="1460537"/>
                </a:lnTo>
                <a:cubicBezTo>
                  <a:pt x="1699471" y="1397037"/>
                  <a:pt x="1649577" y="1360752"/>
                  <a:pt x="1656834" y="1275480"/>
                </a:cubicBezTo>
                <a:cubicBezTo>
                  <a:pt x="1638692" y="1271851"/>
                  <a:pt x="1631435" y="1265501"/>
                  <a:pt x="1613293" y="1261872"/>
                </a:cubicBezTo>
                <a:close/>
                <a:moveTo>
                  <a:pt x="1821237" y="16"/>
                </a:moveTo>
                <a:cubicBezTo>
                  <a:pt x="1902601" y="820"/>
                  <a:pt x="1981308" y="30991"/>
                  <a:pt x="2081275" y="68603"/>
                </a:cubicBezTo>
                <a:lnTo>
                  <a:pt x="2243329" y="345059"/>
                </a:lnTo>
                <a:cubicBezTo>
                  <a:pt x="2257843" y="479572"/>
                  <a:pt x="2253309" y="578709"/>
                  <a:pt x="2235166" y="680565"/>
                </a:cubicBezTo>
                <a:cubicBezTo>
                  <a:pt x="2348328" y="681421"/>
                  <a:pt x="2277253" y="819211"/>
                  <a:pt x="2244664" y="845493"/>
                </a:cubicBezTo>
                <a:cubicBezTo>
                  <a:pt x="2233607" y="898372"/>
                  <a:pt x="2215464" y="930894"/>
                  <a:pt x="2213804" y="971604"/>
                </a:cubicBezTo>
                <a:lnTo>
                  <a:pt x="2233515" y="1080381"/>
                </a:lnTo>
                <a:cubicBezTo>
                  <a:pt x="2132672" y="1456957"/>
                  <a:pt x="1871779" y="1485947"/>
                  <a:pt x="1803793" y="1485029"/>
                </a:cubicBezTo>
                <a:cubicBezTo>
                  <a:pt x="1790185" y="1516779"/>
                  <a:pt x="1809236" y="1548530"/>
                  <a:pt x="1811957" y="1580280"/>
                </a:cubicBezTo>
                <a:lnTo>
                  <a:pt x="1782021" y="1672808"/>
                </a:lnTo>
                <a:lnTo>
                  <a:pt x="1809236" y="1993937"/>
                </a:lnTo>
                <a:cubicBezTo>
                  <a:pt x="1958007" y="1732680"/>
                  <a:pt x="2071401" y="1476865"/>
                  <a:pt x="2247386" y="1204723"/>
                </a:cubicBezTo>
                <a:cubicBezTo>
                  <a:pt x="2235885" y="1177294"/>
                  <a:pt x="2235134" y="1142364"/>
                  <a:pt x="2234169" y="1083988"/>
                </a:cubicBezTo>
                <a:lnTo>
                  <a:pt x="2240145" y="1116970"/>
                </a:lnTo>
                <a:cubicBezTo>
                  <a:pt x="2276131" y="1174419"/>
                  <a:pt x="2339691" y="1240503"/>
                  <a:pt x="2394343" y="1275480"/>
                </a:cubicBezTo>
                <a:cubicBezTo>
                  <a:pt x="2481651" y="1329506"/>
                  <a:pt x="3086039" y="1853286"/>
                  <a:pt x="3090566" y="1914656"/>
                </a:cubicBezTo>
                <a:lnTo>
                  <a:pt x="3055599" y="2631573"/>
                </a:lnTo>
                <a:cubicBezTo>
                  <a:pt x="3062103" y="2695757"/>
                  <a:pt x="3076771" y="2800763"/>
                  <a:pt x="3066946" y="2864947"/>
                </a:cubicBezTo>
                <a:lnTo>
                  <a:pt x="2926151" y="3411134"/>
                </a:lnTo>
                <a:cubicBezTo>
                  <a:pt x="2929352" y="3458032"/>
                  <a:pt x="2951603" y="3491322"/>
                  <a:pt x="2941196" y="3532777"/>
                </a:cubicBezTo>
                <a:cubicBezTo>
                  <a:pt x="2866605" y="3823490"/>
                  <a:pt x="2819228" y="4108761"/>
                  <a:pt x="2758244" y="4396753"/>
                </a:cubicBezTo>
                <a:cubicBezTo>
                  <a:pt x="2761394" y="4477385"/>
                  <a:pt x="2756379" y="4479098"/>
                  <a:pt x="2707821" y="4516187"/>
                </a:cubicBezTo>
                <a:cubicBezTo>
                  <a:pt x="2707821" y="4574278"/>
                  <a:pt x="2680607" y="4607877"/>
                  <a:pt x="2713264" y="4633311"/>
                </a:cubicBezTo>
                <a:cubicBezTo>
                  <a:pt x="2797662" y="4643495"/>
                  <a:pt x="2849403" y="4740766"/>
                  <a:pt x="2873930" y="4778164"/>
                </a:cubicBezTo>
                <a:lnTo>
                  <a:pt x="3309873" y="4773183"/>
                </a:lnTo>
                <a:cubicBezTo>
                  <a:pt x="3362179" y="4774570"/>
                  <a:pt x="3354613" y="5399162"/>
                  <a:pt x="3333441" y="5729842"/>
                </a:cubicBezTo>
                <a:cubicBezTo>
                  <a:pt x="3303437" y="5759983"/>
                  <a:pt x="3194512" y="5937081"/>
                  <a:pt x="3003943" y="5885579"/>
                </a:cubicBezTo>
                <a:cubicBezTo>
                  <a:pt x="2983986" y="5910980"/>
                  <a:pt x="2983078" y="5936379"/>
                  <a:pt x="2954957" y="5950894"/>
                </a:cubicBezTo>
                <a:cubicBezTo>
                  <a:pt x="2918671" y="5951802"/>
                  <a:pt x="2906879" y="5947265"/>
                  <a:pt x="2884200" y="5945450"/>
                </a:cubicBezTo>
                <a:cubicBezTo>
                  <a:pt x="2881799" y="5927645"/>
                  <a:pt x="2888584" y="5915965"/>
                  <a:pt x="2879295" y="5916148"/>
                </a:cubicBezTo>
                <a:lnTo>
                  <a:pt x="2863712" y="5920497"/>
                </a:lnTo>
                <a:lnTo>
                  <a:pt x="2487641" y="5978622"/>
                </a:lnTo>
                <a:cubicBezTo>
                  <a:pt x="2425100" y="6192023"/>
                  <a:pt x="2335344" y="6484345"/>
                  <a:pt x="2210210" y="6651482"/>
                </a:cubicBezTo>
                <a:cubicBezTo>
                  <a:pt x="2165367" y="6704131"/>
                  <a:pt x="1949073" y="6800321"/>
                  <a:pt x="1928722" y="6793099"/>
                </a:cubicBezTo>
                <a:cubicBezTo>
                  <a:pt x="1830254" y="6750138"/>
                  <a:pt x="1805265" y="6728949"/>
                  <a:pt x="1818375" y="6601624"/>
                </a:cubicBezTo>
                <a:cubicBezTo>
                  <a:pt x="1812402" y="6562891"/>
                  <a:pt x="1958828" y="6295557"/>
                  <a:pt x="2029055" y="6142524"/>
                </a:cubicBezTo>
                <a:cubicBezTo>
                  <a:pt x="2029808" y="6086521"/>
                  <a:pt x="2038726" y="6046845"/>
                  <a:pt x="2031314" y="5974514"/>
                </a:cubicBezTo>
                <a:cubicBezTo>
                  <a:pt x="1921002" y="5973299"/>
                  <a:pt x="1788918" y="5996576"/>
                  <a:pt x="1689492" y="5949097"/>
                </a:cubicBezTo>
                <a:cubicBezTo>
                  <a:pt x="1572659" y="6004193"/>
                  <a:pt x="1510254" y="6037517"/>
                  <a:pt x="1385257" y="6100778"/>
                </a:cubicBezTo>
                <a:cubicBezTo>
                  <a:pt x="1299609" y="6133282"/>
                  <a:pt x="1257504" y="6119520"/>
                  <a:pt x="1166414" y="6116645"/>
                </a:cubicBezTo>
                <a:cubicBezTo>
                  <a:pt x="1082614" y="6114488"/>
                  <a:pt x="1050523" y="6057904"/>
                  <a:pt x="1045644" y="5995875"/>
                </a:cubicBezTo>
                <a:cubicBezTo>
                  <a:pt x="1040492" y="5931536"/>
                  <a:pt x="1239446" y="5807326"/>
                  <a:pt x="1435681" y="5734822"/>
                </a:cubicBezTo>
                <a:cubicBezTo>
                  <a:pt x="1486498" y="5701668"/>
                  <a:pt x="1542759" y="5581431"/>
                  <a:pt x="1481997" y="5531948"/>
                </a:cubicBezTo>
                <a:cubicBezTo>
                  <a:pt x="1434911" y="5321781"/>
                  <a:pt x="1311625" y="4657138"/>
                  <a:pt x="1264539" y="4136728"/>
                </a:cubicBezTo>
                <a:cubicBezTo>
                  <a:pt x="1258583" y="4049693"/>
                  <a:pt x="1168261" y="3946331"/>
                  <a:pt x="1173191" y="3908282"/>
                </a:cubicBezTo>
                <a:lnTo>
                  <a:pt x="1266799" y="3338939"/>
                </a:lnTo>
                <a:lnTo>
                  <a:pt x="950753" y="3192290"/>
                </a:lnTo>
                <a:cubicBezTo>
                  <a:pt x="736685" y="3245486"/>
                  <a:pt x="623309" y="3151726"/>
                  <a:pt x="512655" y="3096065"/>
                </a:cubicBezTo>
                <a:cubicBezTo>
                  <a:pt x="481796" y="3061697"/>
                  <a:pt x="532578" y="3030048"/>
                  <a:pt x="485389" y="2992957"/>
                </a:cubicBezTo>
                <a:cubicBezTo>
                  <a:pt x="431371" y="2964083"/>
                  <a:pt x="396403" y="2995080"/>
                  <a:pt x="364157" y="2985256"/>
                </a:cubicBezTo>
                <a:cubicBezTo>
                  <a:pt x="333450" y="2975551"/>
                  <a:pt x="321796" y="2935912"/>
                  <a:pt x="312861" y="2907157"/>
                </a:cubicBezTo>
                <a:lnTo>
                  <a:pt x="0" y="2760045"/>
                </a:lnTo>
                <a:cubicBezTo>
                  <a:pt x="109593" y="2494594"/>
                  <a:pt x="303550" y="1986937"/>
                  <a:pt x="328778" y="1963693"/>
                </a:cubicBezTo>
                <a:cubicBezTo>
                  <a:pt x="374084" y="1918748"/>
                  <a:pt x="843933" y="2173157"/>
                  <a:pt x="1109675" y="2286054"/>
                </a:cubicBezTo>
                <a:cubicBezTo>
                  <a:pt x="1167903" y="2280559"/>
                  <a:pt x="1133602" y="2168930"/>
                  <a:pt x="1183666" y="2122614"/>
                </a:cubicBezTo>
                <a:cubicBezTo>
                  <a:pt x="1174287" y="2072054"/>
                  <a:pt x="1154022" y="2016051"/>
                  <a:pt x="1204514" y="1954605"/>
                </a:cubicBezTo>
                <a:cubicBezTo>
                  <a:pt x="1153594" y="1842358"/>
                  <a:pt x="1227860" y="1561384"/>
                  <a:pt x="1239533" y="1364773"/>
                </a:cubicBezTo>
                <a:cubicBezTo>
                  <a:pt x="1265497" y="1263600"/>
                  <a:pt x="1462913" y="1205973"/>
                  <a:pt x="1597734" y="1208214"/>
                </a:cubicBezTo>
                <a:cubicBezTo>
                  <a:pt x="1578839" y="1125749"/>
                  <a:pt x="1464332" y="880702"/>
                  <a:pt x="1444564" y="769294"/>
                </a:cubicBezTo>
                <a:cubicBezTo>
                  <a:pt x="1419352" y="627951"/>
                  <a:pt x="1349110" y="456228"/>
                  <a:pt x="1381151" y="327499"/>
                </a:cubicBezTo>
                <a:cubicBezTo>
                  <a:pt x="1383822" y="298949"/>
                  <a:pt x="1462689" y="109836"/>
                  <a:pt x="1666746" y="35022"/>
                </a:cubicBezTo>
                <a:cubicBezTo>
                  <a:pt x="1722644" y="9624"/>
                  <a:pt x="1772419" y="-466"/>
                  <a:pt x="1821237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1F106-BD8D-40C9-8BB1-10135C735220}"/>
              </a:ext>
            </a:extLst>
          </p:cNvPr>
          <p:cNvSpPr txBox="1"/>
          <p:nvPr/>
        </p:nvSpPr>
        <p:spPr>
          <a:xfrm>
            <a:off x="912249" y="1724787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85%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DCB5BFED-9399-4615-A611-9B50893F42BF}"/>
              </a:ext>
            </a:extLst>
          </p:cNvPr>
          <p:cNvSpPr txBox="1">
            <a:spLocks/>
          </p:cNvSpPr>
          <p:nvPr/>
        </p:nvSpPr>
        <p:spPr>
          <a:xfrm>
            <a:off x="912248" y="2106396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4DF3B-D5BD-45E8-8D2B-5D77CFE7389A}"/>
              </a:ext>
            </a:extLst>
          </p:cNvPr>
          <p:cNvSpPr txBox="1"/>
          <p:nvPr/>
        </p:nvSpPr>
        <p:spPr>
          <a:xfrm>
            <a:off x="912249" y="2620239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3244EA28-6C58-44FC-82AE-9887BA099C2D}"/>
              </a:ext>
            </a:extLst>
          </p:cNvPr>
          <p:cNvSpPr txBox="1">
            <a:spLocks/>
          </p:cNvSpPr>
          <p:nvPr/>
        </p:nvSpPr>
        <p:spPr>
          <a:xfrm>
            <a:off x="912248" y="3013331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E76D1-297A-496E-8444-B9AF2B2789D1}"/>
              </a:ext>
            </a:extLst>
          </p:cNvPr>
          <p:cNvSpPr txBox="1"/>
          <p:nvPr/>
        </p:nvSpPr>
        <p:spPr>
          <a:xfrm>
            <a:off x="912249" y="3527174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65%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979C5BBC-4D9F-4548-9FBE-7A0DE6DB547B}"/>
              </a:ext>
            </a:extLst>
          </p:cNvPr>
          <p:cNvSpPr txBox="1">
            <a:spLocks/>
          </p:cNvSpPr>
          <p:nvPr/>
        </p:nvSpPr>
        <p:spPr>
          <a:xfrm>
            <a:off x="912248" y="3915848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0498C-8182-45F7-8B2D-63C11EA9A658}"/>
              </a:ext>
            </a:extLst>
          </p:cNvPr>
          <p:cNvSpPr txBox="1"/>
          <p:nvPr/>
        </p:nvSpPr>
        <p:spPr>
          <a:xfrm>
            <a:off x="912249" y="5311435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D2DA7338-1641-4478-8777-5BA566EF5620}"/>
              </a:ext>
            </a:extLst>
          </p:cNvPr>
          <p:cNvSpPr txBox="1">
            <a:spLocks/>
          </p:cNvSpPr>
          <p:nvPr/>
        </p:nvSpPr>
        <p:spPr>
          <a:xfrm>
            <a:off x="912248" y="5698772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F29E94-5B28-456D-BDB4-C7D4690086D2}"/>
              </a:ext>
            </a:extLst>
          </p:cNvPr>
          <p:cNvSpPr txBox="1"/>
          <p:nvPr/>
        </p:nvSpPr>
        <p:spPr>
          <a:xfrm>
            <a:off x="912249" y="4429689"/>
            <a:ext cx="8789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F9238A4-7C07-46B6-AB1D-A6261E7E26CB}"/>
              </a:ext>
            </a:extLst>
          </p:cNvPr>
          <p:cNvSpPr txBox="1">
            <a:spLocks/>
          </p:cNvSpPr>
          <p:nvPr/>
        </p:nvSpPr>
        <p:spPr>
          <a:xfrm>
            <a:off x="912248" y="4797593"/>
            <a:ext cx="3864854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그룹 9">
            <a:extLst>
              <a:ext uri="{FF2B5EF4-FFF2-40B4-BE49-F238E27FC236}">
                <a16:creationId xmlns:a16="http://schemas.microsoft.com/office/drawing/2014/main" id="{2B2F790A-FEFF-4231-9E82-13D353B7FF54}"/>
              </a:ext>
            </a:extLst>
          </p:cNvPr>
          <p:cNvGrpSpPr/>
          <p:nvPr/>
        </p:nvGrpSpPr>
        <p:grpSpPr>
          <a:xfrm>
            <a:off x="7015978" y="1336377"/>
            <a:ext cx="5176027" cy="5521626"/>
            <a:chOff x="7015974" y="1248508"/>
            <a:chExt cx="5176027" cy="5670856"/>
          </a:xfrm>
        </p:grpSpPr>
        <p:grpSp>
          <p:nvGrpSpPr>
            <p:cNvPr id="15" name="그룹 7">
              <a:extLst>
                <a:ext uri="{FF2B5EF4-FFF2-40B4-BE49-F238E27FC236}">
                  <a16:creationId xmlns:a16="http://schemas.microsoft.com/office/drawing/2014/main" id="{08DCB973-DA43-416A-9D65-2C5E46CC4EFB}"/>
                </a:ext>
              </a:extLst>
            </p:cNvPr>
            <p:cNvGrpSpPr/>
            <p:nvPr/>
          </p:nvGrpSpPr>
          <p:grpSpPr>
            <a:xfrm>
              <a:off x="9425131" y="1248508"/>
              <a:ext cx="2766870" cy="5670856"/>
              <a:chOff x="9425131" y="1248508"/>
              <a:chExt cx="2766870" cy="5670856"/>
            </a:xfrm>
          </p:grpSpPr>
          <p:sp>
            <p:nvSpPr>
              <p:cNvPr id="22" name="직사각형 2">
                <a:extLst>
                  <a:ext uri="{FF2B5EF4-FFF2-40B4-BE49-F238E27FC236}">
                    <a16:creationId xmlns:a16="http://schemas.microsoft.com/office/drawing/2014/main" id="{7140BA97-2432-4CB7-AC28-A393DF59DB9F}"/>
                  </a:ext>
                </a:extLst>
              </p:cNvPr>
              <p:cNvSpPr/>
              <p:nvPr/>
            </p:nvSpPr>
            <p:spPr>
              <a:xfrm>
                <a:off x="9425131" y="1248508"/>
                <a:ext cx="2766870" cy="113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직사각형 58">
                <a:extLst>
                  <a:ext uri="{FF2B5EF4-FFF2-40B4-BE49-F238E27FC236}">
                    <a16:creationId xmlns:a16="http://schemas.microsoft.com/office/drawing/2014/main" id="{5D72AC97-0B22-4EBD-8BA7-BF73D75DBD8F}"/>
                  </a:ext>
                </a:extLst>
              </p:cNvPr>
              <p:cNvSpPr/>
              <p:nvPr/>
            </p:nvSpPr>
            <p:spPr>
              <a:xfrm>
                <a:off x="9425131" y="2382722"/>
                <a:ext cx="2766870" cy="113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직사각형 59">
                <a:extLst>
                  <a:ext uri="{FF2B5EF4-FFF2-40B4-BE49-F238E27FC236}">
                    <a16:creationId xmlns:a16="http://schemas.microsoft.com/office/drawing/2014/main" id="{0EB8C829-30D9-4B32-BBDE-4681BC26B1C1}"/>
                  </a:ext>
                </a:extLst>
              </p:cNvPr>
              <p:cNvSpPr/>
              <p:nvPr/>
            </p:nvSpPr>
            <p:spPr>
              <a:xfrm>
                <a:off x="9425131" y="3516935"/>
                <a:ext cx="2766870" cy="113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직사각형 60">
                <a:extLst>
                  <a:ext uri="{FF2B5EF4-FFF2-40B4-BE49-F238E27FC236}">
                    <a16:creationId xmlns:a16="http://schemas.microsoft.com/office/drawing/2014/main" id="{D054B171-BCBB-4F19-8735-9299E7190BC3}"/>
                  </a:ext>
                </a:extLst>
              </p:cNvPr>
              <p:cNvSpPr/>
              <p:nvPr/>
            </p:nvSpPr>
            <p:spPr>
              <a:xfrm>
                <a:off x="9425131" y="4651149"/>
                <a:ext cx="2766870" cy="1134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직사각형 61">
                <a:extLst>
                  <a:ext uri="{FF2B5EF4-FFF2-40B4-BE49-F238E27FC236}">
                    <a16:creationId xmlns:a16="http://schemas.microsoft.com/office/drawing/2014/main" id="{DDF3C50E-1311-4CB9-9769-C9876D7613DD}"/>
                  </a:ext>
                </a:extLst>
              </p:cNvPr>
              <p:cNvSpPr/>
              <p:nvPr/>
            </p:nvSpPr>
            <p:spPr>
              <a:xfrm>
                <a:off x="9425131" y="5785364"/>
                <a:ext cx="2766870" cy="113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" name="그룹 8">
              <a:extLst>
                <a:ext uri="{FF2B5EF4-FFF2-40B4-BE49-F238E27FC236}">
                  <a16:creationId xmlns:a16="http://schemas.microsoft.com/office/drawing/2014/main" id="{2DF3DAE3-60A4-4963-AA19-A0615B7F78B1}"/>
                </a:ext>
              </a:extLst>
            </p:cNvPr>
            <p:cNvGrpSpPr/>
            <p:nvPr/>
          </p:nvGrpSpPr>
          <p:grpSpPr>
            <a:xfrm>
              <a:off x="7015974" y="1248508"/>
              <a:ext cx="2409157" cy="5670856"/>
              <a:chOff x="7015974" y="1248508"/>
              <a:chExt cx="2409157" cy="5670856"/>
            </a:xfrm>
          </p:grpSpPr>
          <p:sp>
            <p:nvSpPr>
              <p:cNvPr id="17" name="자유형: 도형 70">
                <a:extLst>
                  <a:ext uri="{FF2B5EF4-FFF2-40B4-BE49-F238E27FC236}">
                    <a16:creationId xmlns:a16="http://schemas.microsoft.com/office/drawing/2014/main" id="{9A2A1DA7-2893-4FF0-AD66-B5E41A1D3D93}"/>
                  </a:ext>
                </a:extLst>
              </p:cNvPr>
              <p:cNvSpPr/>
              <p:nvPr/>
            </p:nvSpPr>
            <p:spPr>
              <a:xfrm>
                <a:off x="7642806" y="1248508"/>
                <a:ext cx="1782324" cy="1135420"/>
              </a:xfrm>
              <a:custGeom>
                <a:avLst/>
                <a:gdLst>
                  <a:gd name="connsiteX0" fmla="*/ 1582480 w 1782324"/>
                  <a:gd name="connsiteY0" fmla="*/ 0 h 1135420"/>
                  <a:gd name="connsiteX1" fmla="*/ 1782324 w 1782324"/>
                  <a:gd name="connsiteY1" fmla="*/ 0 h 1135420"/>
                  <a:gd name="connsiteX2" fmla="*/ 1782324 w 1782324"/>
                  <a:gd name="connsiteY2" fmla="*/ 1135420 h 1135420"/>
                  <a:gd name="connsiteX3" fmla="*/ 0 w 1782324"/>
                  <a:gd name="connsiteY3" fmla="*/ 1135420 h 1135420"/>
                  <a:gd name="connsiteX4" fmla="*/ 1394915 w 1782324"/>
                  <a:gd name="connsiteY4" fmla="*/ 19328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2324" h="1135420">
                    <a:moveTo>
                      <a:pt x="1582480" y="0"/>
                    </a:moveTo>
                    <a:lnTo>
                      <a:pt x="1782324" y="0"/>
                    </a:lnTo>
                    <a:lnTo>
                      <a:pt x="1782324" y="1135420"/>
                    </a:lnTo>
                    <a:lnTo>
                      <a:pt x="0" y="1135420"/>
                    </a:lnTo>
                    <a:cubicBezTo>
                      <a:pt x="204706" y="584155"/>
                      <a:pt x="695866" y="136049"/>
                      <a:pt x="1394915" y="193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" name="자유형: 도형 71">
                <a:extLst>
                  <a:ext uri="{FF2B5EF4-FFF2-40B4-BE49-F238E27FC236}">
                    <a16:creationId xmlns:a16="http://schemas.microsoft.com/office/drawing/2014/main" id="{A736FE9A-BAA9-491D-9953-A324816CFF21}"/>
                  </a:ext>
                </a:extLst>
              </p:cNvPr>
              <p:cNvSpPr/>
              <p:nvPr/>
            </p:nvSpPr>
            <p:spPr>
              <a:xfrm>
                <a:off x="7350020" y="2382722"/>
                <a:ext cx="2075111" cy="1135420"/>
              </a:xfrm>
              <a:custGeom>
                <a:avLst/>
                <a:gdLst>
                  <a:gd name="connsiteX0" fmla="*/ 298141 w 2075111"/>
                  <a:gd name="connsiteY0" fmla="*/ 0 h 1135420"/>
                  <a:gd name="connsiteX1" fmla="*/ 2075111 w 2075111"/>
                  <a:gd name="connsiteY1" fmla="*/ 0 h 1135420"/>
                  <a:gd name="connsiteX2" fmla="*/ 2075111 w 2075111"/>
                  <a:gd name="connsiteY2" fmla="*/ 1135420 h 1135420"/>
                  <a:gd name="connsiteX3" fmla="*/ 0 w 2075111"/>
                  <a:gd name="connsiteY3" fmla="*/ 1135420 h 1135420"/>
                  <a:gd name="connsiteX4" fmla="*/ 143326 w 2075111"/>
                  <a:gd name="connsiteY4" fmla="*/ 941418 h 1135420"/>
                  <a:gd name="connsiteX5" fmla="*/ 298141 w 2075111"/>
                  <a:gd name="connsiteY5" fmla="*/ 0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5111" h="1135420">
                    <a:moveTo>
                      <a:pt x="298141" y="0"/>
                    </a:moveTo>
                    <a:lnTo>
                      <a:pt x="2075111" y="0"/>
                    </a:lnTo>
                    <a:lnTo>
                      <a:pt x="2075111" y="1135420"/>
                    </a:lnTo>
                    <a:lnTo>
                      <a:pt x="0" y="1135420"/>
                    </a:lnTo>
                    <a:cubicBezTo>
                      <a:pt x="75201" y="1043352"/>
                      <a:pt x="87553" y="1014096"/>
                      <a:pt x="143326" y="941418"/>
                    </a:cubicBezTo>
                    <a:cubicBezTo>
                      <a:pt x="294462" y="770596"/>
                      <a:pt x="51248" y="518977"/>
                      <a:pt x="2981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9" name="자유형: 도형 72">
                <a:extLst>
                  <a:ext uri="{FF2B5EF4-FFF2-40B4-BE49-F238E27FC236}">
                    <a16:creationId xmlns:a16="http://schemas.microsoft.com/office/drawing/2014/main" id="{5A63D112-8C1A-43C2-9C80-B2FBC9F96033}"/>
                  </a:ext>
                </a:extLst>
              </p:cNvPr>
              <p:cNvSpPr/>
              <p:nvPr/>
            </p:nvSpPr>
            <p:spPr>
              <a:xfrm>
                <a:off x="7015974" y="3516935"/>
                <a:ext cx="2409156" cy="1135420"/>
              </a:xfrm>
              <a:custGeom>
                <a:avLst/>
                <a:gdLst>
                  <a:gd name="connsiteX0" fmla="*/ 345087 w 2409156"/>
                  <a:gd name="connsiteY0" fmla="*/ 0 h 1135420"/>
                  <a:gd name="connsiteX1" fmla="*/ 2409156 w 2409156"/>
                  <a:gd name="connsiteY1" fmla="*/ 0 h 1135420"/>
                  <a:gd name="connsiteX2" fmla="*/ 2409156 w 2409156"/>
                  <a:gd name="connsiteY2" fmla="*/ 1135420 h 1135420"/>
                  <a:gd name="connsiteX3" fmla="*/ 396107 w 2409156"/>
                  <a:gd name="connsiteY3" fmla="*/ 1135420 h 1135420"/>
                  <a:gd name="connsiteX4" fmla="*/ 290286 w 2409156"/>
                  <a:gd name="connsiteY4" fmla="*/ 1068296 h 1135420"/>
                  <a:gd name="connsiteX5" fmla="*/ 415410 w 2409156"/>
                  <a:gd name="connsiteY5" fmla="*/ 783337 h 1135420"/>
                  <a:gd name="connsiteX6" fmla="*/ 7150 w 2409156"/>
                  <a:gd name="connsiteY6" fmla="*/ 455110 h 1135420"/>
                  <a:gd name="connsiteX7" fmla="*/ 345087 w 2409156"/>
                  <a:gd name="connsiteY7" fmla="*/ 0 h 113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09156" h="1135420">
                    <a:moveTo>
                      <a:pt x="345087" y="0"/>
                    </a:moveTo>
                    <a:lnTo>
                      <a:pt x="2409156" y="0"/>
                    </a:lnTo>
                    <a:lnTo>
                      <a:pt x="2409156" y="1135420"/>
                    </a:lnTo>
                    <a:lnTo>
                      <a:pt x="396107" y="1135420"/>
                    </a:lnTo>
                    <a:cubicBezTo>
                      <a:pt x="359489" y="1114752"/>
                      <a:pt x="307981" y="1092898"/>
                      <a:pt x="290286" y="1068296"/>
                    </a:cubicBezTo>
                    <a:cubicBezTo>
                      <a:pt x="270508" y="1008385"/>
                      <a:pt x="362148" y="881624"/>
                      <a:pt x="415410" y="783337"/>
                    </a:cubicBezTo>
                    <a:cubicBezTo>
                      <a:pt x="506284" y="704464"/>
                      <a:pt x="-70109" y="637971"/>
                      <a:pt x="7150" y="455110"/>
                    </a:cubicBezTo>
                    <a:cubicBezTo>
                      <a:pt x="59408" y="386912"/>
                      <a:pt x="159209" y="227844"/>
                      <a:pt x="345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자유형: 도형 74">
                <a:extLst>
                  <a:ext uri="{FF2B5EF4-FFF2-40B4-BE49-F238E27FC236}">
                    <a16:creationId xmlns:a16="http://schemas.microsoft.com/office/drawing/2014/main" id="{A483B3A8-D0A8-450C-B6BE-6B65536B7EC8}"/>
                  </a:ext>
                </a:extLst>
              </p:cNvPr>
              <p:cNvSpPr/>
              <p:nvPr/>
            </p:nvSpPr>
            <p:spPr>
              <a:xfrm>
                <a:off x="7378502" y="4641913"/>
                <a:ext cx="2046629" cy="1144656"/>
              </a:xfrm>
              <a:custGeom>
                <a:avLst/>
                <a:gdLst>
                  <a:gd name="connsiteX0" fmla="*/ 0 w 2053213"/>
                  <a:gd name="connsiteY0" fmla="*/ 0 h 1135420"/>
                  <a:gd name="connsiteX1" fmla="*/ 2053213 w 2053213"/>
                  <a:gd name="connsiteY1" fmla="*/ 0 h 1135420"/>
                  <a:gd name="connsiteX2" fmla="*/ 2053213 w 2053213"/>
                  <a:gd name="connsiteY2" fmla="*/ 1135420 h 1135420"/>
                  <a:gd name="connsiteX3" fmla="*/ 1555916 w 2053213"/>
                  <a:gd name="connsiteY3" fmla="*/ 1135420 h 1135420"/>
                  <a:gd name="connsiteX4" fmla="*/ 1354047 w 2053213"/>
                  <a:gd name="connsiteY4" fmla="*/ 906501 h 1135420"/>
                  <a:gd name="connsiteX5" fmla="*/ 341110 w 2053213"/>
                  <a:gd name="connsiteY5" fmla="*/ 1021568 h 1135420"/>
                  <a:gd name="connsiteX6" fmla="*/ 188316 w 2053213"/>
                  <a:gd name="connsiteY6" fmla="*/ 363837 h 1135420"/>
                  <a:gd name="connsiteX7" fmla="*/ 12398 w 2053213"/>
                  <a:gd name="connsiteY7" fmla="*/ 184855 h 1135420"/>
                  <a:gd name="connsiteX8" fmla="*/ 60078 w 2053213"/>
                  <a:gd name="connsiteY8" fmla="*/ 35585 h 1135420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  <a:gd name="connsiteX0" fmla="*/ 18046 w 2046629"/>
                  <a:gd name="connsiteY0" fmla="*/ 0 h 1144656"/>
                  <a:gd name="connsiteX1" fmla="*/ 2046629 w 2046629"/>
                  <a:gd name="connsiteY1" fmla="*/ 9236 h 1144656"/>
                  <a:gd name="connsiteX2" fmla="*/ 2046629 w 2046629"/>
                  <a:gd name="connsiteY2" fmla="*/ 1144656 h 1144656"/>
                  <a:gd name="connsiteX3" fmla="*/ 1549332 w 2046629"/>
                  <a:gd name="connsiteY3" fmla="*/ 1144656 h 1144656"/>
                  <a:gd name="connsiteX4" fmla="*/ 1347463 w 2046629"/>
                  <a:gd name="connsiteY4" fmla="*/ 915737 h 1144656"/>
                  <a:gd name="connsiteX5" fmla="*/ 334526 w 2046629"/>
                  <a:gd name="connsiteY5" fmla="*/ 1030804 h 1144656"/>
                  <a:gd name="connsiteX6" fmla="*/ 181732 w 2046629"/>
                  <a:gd name="connsiteY6" fmla="*/ 373073 h 1144656"/>
                  <a:gd name="connsiteX7" fmla="*/ 5814 w 2046629"/>
                  <a:gd name="connsiteY7" fmla="*/ 194091 h 1144656"/>
                  <a:gd name="connsiteX8" fmla="*/ 53494 w 2046629"/>
                  <a:gd name="connsiteY8" fmla="*/ 44821 h 1144656"/>
                  <a:gd name="connsiteX9" fmla="*/ 18046 w 2046629"/>
                  <a:gd name="connsiteY9" fmla="*/ 0 h 11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46629" h="1144656">
                    <a:moveTo>
                      <a:pt x="18046" y="0"/>
                    </a:moveTo>
                    <a:lnTo>
                      <a:pt x="2046629" y="9236"/>
                    </a:lnTo>
                    <a:lnTo>
                      <a:pt x="2046629" y="1144656"/>
                    </a:lnTo>
                    <a:lnTo>
                      <a:pt x="1549332" y="1144656"/>
                    </a:lnTo>
                    <a:cubicBezTo>
                      <a:pt x="1509942" y="991704"/>
                      <a:pt x="1449595" y="887935"/>
                      <a:pt x="1347463" y="915737"/>
                    </a:cubicBezTo>
                    <a:cubicBezTo>
                      <a:pt x="1036227" y="987105"/>
                      <a:pt x="630907" y="1147605"/>
                      <a:pt x="334526" y="1030804"/>
                    </a:cubicBezTo>
                    <a:cubicBezTo>
                      <a:pt x="2989" y="879235"/>
                      <a:pt x="250820" y="489979"/>
                      <a:pt x="181732" y="373073"/>
                    </a:cubicBezTo>
                    <a:cubicBezTo>
                      <a:pt x="151154" y="296907"/>
                      <a:pt x="51249" y="255402"/>
                      <a:pt x="5814" y="194091"/>
                    </a:cubicBezTo>
                    <a:cubicBezTo>
                      <a:pt x="-17908" y="154239"/>
                      <a:pt x="37601" y="94577"/>
                      <a:pt x="53494" y="44821"/>
                    </a:cubicBezTo>
                    <a:cubicBezTo>
                      <a:pt x="33468" y="17565"/>
                      <a:pt x="38072" y="11862"/>
                      <a:pt x="18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" name="자유형: 도형 75">
                <a:extLst>
                  <a:ext uri="{FF2B5EF4-FFF2-40B4-BE49-F238E27FC236}">
                    <a16:creationId xmlns:a16="http://schemas.microsoft.com/office/drawing/2014/main" id="{CD824A50-D797-42BE-80D4-2AA910BFF199}"/>
                  </a:ext>
                </a:extLst>
              </p:cNvPr>
              <p:cNvSpPr/>
              <p:nvPr/>
            </p:nvSpPr>
            <p:spPr>
              <a:xfrm>
                <a:off x="8924043" y="5785364"/>
                <a:ext cx="501087" cy="1134000"/>
              </a:xfrm>
              <a:custGeom>
                <a:avLst/>
                <a:gdLst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113679 w 501087"/>
                  <a:gd name="connsiteY4" fmla="*/ 647656 h 1121900"/>
                  <a:gd name="connsiteX5" fmla="*/ 0 w 501087"/>
                  <a:gd name="connsiteY5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  <a:gd name="connsiteX0" fmla="*/ 0 w 501087"/>
                  <a:gd name="connsiteY0" fmla="*/ 0 h 1121900"/>
                  <a:gd name="connsiteX1" fmla="*/ 501087 w 501087"/>
                  <a:gd name="connsiteY1" fmla="*/ 0 h 1121900"/>
                  <a:gd name="connsiteX2" fmla="*/ 501087 w 501087"/>
                  <a:gd name="connsiteY2" fmla="*/ 1121900 h 1121900"/>
                  <a:gd name="connsiteX3" fmla="*/ 113679 w 501087"/>
                  <a:gd name="connsiteY3" fmla="*/ 1121900 h 1121900"/>
                  <a:gd name="connsiteX4" fmla="*/ 0 w 501087"/>
                  <a:gd name="connsiteY4" fmla="*/ 0 h 112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087" h="1121900">
                    <a:moveTo>
                      <a:pt x="0" y="0"/>
                    </a:moveTo>
                    <a:lnTo>
                      <a:pt x="501087" y="0"/>
                    </a:lnTo>
                    <a:lnTo>
                      <a:pt x="501087" y="1121900"/>
                    </a:lnTo>
                    <a:lnTo>
                      <a:pt x="113679" y="1121900"/>
                    </a:lnTo>
                    <a:cubicBezTo>
                      <a:pt x="118889" y="738796"/>
                      <a:pt x="74839" y="40138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6C1A0-0F7E-43B6-BDF5-0CA65751972A}"/>
              </a:ext>
            </a:extLst>
          </p:cNvPr>
          <p:cNvGrpSpPr/>
          <p:nvPr/>
        </p:nvGrpSpPr>
        <p:grpSpPr>
          <a:xfrm>
            <a:off x="9715317" y="1518550"/>
            <a:ext cx="1694834" cy="738665"/>
            <a:chOff x="3942643" y="3330651"/>
            <a:chExt cx="1258713" cy="7386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D35C98-4F00-4A4C-BFDB-E4AF667CDE75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146267-D10B-4E53-A56E-E2A246B3157C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01D700-263B-44E0-A04C-17C1E49A9493}"/>
              </a:ext>
            </a:extLst>
          </p:cNvPr>
          <p:cNvGrpSpPr/>
          <p:nvPr/>
        </p:nvGrpSpPr>
        <p:grpSpPr>
          <a:xfrm>
            <a:off x="9715317" y="2620932"/>
            <a:ext cx="1694834" cy="738665"/>
            <a:chOff x="3942643" y="3330651"/>
            <a:chExt cx="1258713" cy="738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B405FE-186E-4741-A492-9738B55C1884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169CCF-2416-4D47-866B-178734C1F093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C3A314-5C18-4A9E-9543-5FA354EB45AB}"/>
              </a:ext>
            </a:extLst>
          </p:cNvPr>
          <p:cNvGrpSpPr/>
          <p:nvPr/>
        </p:nvGrpSpPr>
        <p:grpSpPr>
          <a:xfrm>
            <a:off x="9715317" y="3723314"/>
            <a:ext cx="1694834" cy="738665"/>
            <a:chOff x="3942643" y="3330651"/>
            <a:chExt cx="1258713" cy="73866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78FE0E-7B72-48AE-B09B-229B005E3D03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BE6B9E-0D3F-4426-BE64-1FAF07122D01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7AC21F-EB9E-4DC6-8955-1D7D03632963}"/>
              </a:ext>
            </a:extLst>
          </p:cNvPr>
          <p:cNvGrpSpPr/>
          <p:nvPr/>
        </p:nvGrpSpPr>
        <p:grpSpPr>
          <a:xfrm>
            <a:off x="9715317" y="4825695"/>
            <a:ext cx="1694834" cy="738665"/>
            <a:chOff x="3942643" y="3330651"/>
            <a:chExt cx="1258713" cy="73866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EC4EBB-4851-497C-8F37-3B9427F535CB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4A4561-D0C7-4D33-94F2-1F56B1163F08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FE9071-5020-42BF-83F6-56C2FF11CCF7}"/>
              </a:ext>
            </a:extLst>
          </p:cNvPr>
          <p:cNvGrpSpPr/>
          <p:nvPr/>
        </p:nvGrpSpPr>
        <p:grpSpPr>
          <a:xfrm>
            <a:off x="9715317" y="5928079"/>
            <a:ext cx="1694834" cy="738665"/>
            <a:chOff x="3942643" y="3330651"/>
            <a:chExt cx="1258713" cy="7386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AB10BC-8E51-4ABB-B6AB-BCB7BF425DB3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4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A0EB64-9405-4E24-97DC-8F3ED4DBEF38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Oval 21">
            <a:extLst>
              <a:ext uri="{FF2B5EF4-FFF2-40B4-BE49-F238E27FC236}">
                <a16:creationId xmlns:a16="http://schemas.microsoft.com/office/drawing/2014/main" id="{0A3CDCCC-9B4E-46BA-840A-CDCBDF73278B}"/>
              </a:ext>
            </a:extLst>
          </p:cNvPr>
          <p:cNvSpPr/>
          <p:nvPr/>
        </p:nvSpPr>
        <p:spPr>
          <a:xfrm rot="20700000">
            <a:off x="9180462" y="5026256"/>
            <a:ext cx="385122" cy="337533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Trapezoid 3">
            <a:extLst>
              <a:ext uri="{FF2B5EF4-FFF2-40B4-BE49-F238E27FC236}">
                <a16:creationId xmlns:a16="http://schemas.microsoft.com/office/drawing/2014/main" id="{ABA7DE2A-E058-4C99-B594-5C2362B27CAB}"/>
              </a:ext>
            </a:extLst>
          </p:cNvPr>
          <p:cNvSpPr/>
          <p:nvPr/>
        </p:nvSpPr>
        <p:spPr>
          <a:xfrm>
            <a:off x="9146454" y="2759347"/>
            <a:ext cx="453138" cy="461830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4" name="Down Arrow 1">
            <a:extLst>
              <a:ext uri="{FF2B5EF4-FFF2-40B4-BE49-F238E27FC236}">
                <a16:creationId xmlns:a16="http://schemas.microsoft.com/office/drawing/2014/main" id="{2D385D8D-F777-4685-BC1F-D71B610B7E5C}"/>
              </a:ext>
            </a:extLst>
          </p:cNvPr>
          <p:cNvSpPr/>
          <p:nvPr/>
        </p:nvSpPr>
        <p:spPr>
          <a:xfrm rot="10800000" flipH="1">
            <a:off x="9204806" y="3903734"/>
            <a:ext cx="336437" cy="37781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EEC02831-EFFB-47F6-B395-A27F7BF5D320}"/>
              </a:ext>
            </a:extLst>
          </p:cNvPr>
          <p:cNvSpPr/>
          <p:nvPr/>
        </p:nvSpPr>
        <p:spPr>
          <a:xfrm rot="14270044">
            <a:off x="9149767" y="1655315"/>
            <a:ext cx="446518" cy="465131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Frame 1">
            <a:extLst>
              <a:ext uri="{FF2B5EF4-FFF2-40B4-BE49-F238E27FC236}">
                <a16:creationId xmlns:a16="http://schemas.microsoft.com/office/drawing/2014/main" id="{2D7FC253-C76F-4756-BDBB-AE0514344735}"/>
              </a:ext>
            </a:extLst>
          </p:cNvPr>
          <p:cNvSpPr/>
          <p:nvPr/>
        </p:nvSpPr>
        <p:spPr>
          <a:xfrm>
            <a:off x="9223088" y="6147470"/>
            <a:ext cx="299874" cy="299874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86">
            <a:extLst>
              <a:ext uri="{FF2B5EF4-FFF2-40B4-BE49-F238E27FC236}">
                <a16:creationId xmlns:a16="http://schemas.microsoft.com/office/drawing/2014/main" id="{ED1C751A-3E90-435B-A31C-731E44B29474}"/>
              </a:ext>
            </a:extLst>
          </p:cNvPr>
          <p:cNvGrpSpPr/>
          <p:nvPr/>
        </p:nvGrpSpPr>
        <p:grpSpPr>
          <a:xfrm>
            <a:off x="4647101" y="2208386"/>
            <a:ext cx="2926052" cy="2802197"/>
            <a:chOff x="2515442" y="0"/>
            <a:chExt cx="7161116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D5A7D2-5054-4975-9834-BAD73C349D6C}"/>
                </a:ext>
              </a:extLst>
            </p:cNvPr>
            <p:cNvSpPr/>
            <p:nvPr/>
          </p:nvSpPr>
          <p:spPr>
            <a:xfrm>
              <a:off x="2515008" y="3633546"/>
              <a:ext cx="3542668" cy="3220608"/>
            </a:xfrm>
            <a:custGeom>
              <a:avLst/>
              <a:gdLst>
                <a:gd name="connsiteX0" fmla="*/ 666342 w 3542668"/>
                <a:gd name="connsiteY0" fmla="*/ 79625 h 3220607"/>
                <a:gd name="connsiteX1" fmla="*/ 892732 w 3542668"/>
                <a:gd name="connsiteY1" fmla="*/ 470834 h 3220607"/>
                <a:gd name="connsiteX2" fmla="*/ 1100177 w 3542668"/>
                <a:gd name="connsiteY2" fmla="*/ 830784 h 3220607"/>
                <a:gd name="connsiteX3" fmla="*/ 1150381 w 3542668"/>
                <a:gd name="connsiteY3" fmla="*/ 843098 h 3220607"/>
                <a:gd name="connsiteX4" fmla="*/ 1947955 w 3542668"/>
                <a:gd name="connsiteY4" fmla="*/ 383688 h 3220607"/>
                <a:gd name="connsiteX5" fmla="*/ 2568395 w 3542668"/>
                <a:gd name="connsiteY5" fmla="*/ 20896 h 3220607"/>
                <a:gd name="connsiteX6" fmla="*/ 2692484 w 3542668"/>
                <a:gd name="connsiteY6" fmla="*/ 19002 h 3220607"/>
                <a:gd name="connsiteX7" fmla="*/ 3512791 w 3542668"/>
                <a:gd name="connsiteY7" fmla="*/ 496409 h 3220607"/>
                <a:gd name="connsiteX8" fmla="*/ 3545944 w 3542668"/>
                <a:gd name="connsiteY8" fmla="*/ 552296 h 3220607"/>
                <a:gd name="connsiteX9" fmla="*/ 3546892 w 3542668"/>
                <a:gd name="connsiteY9" fmla="*/ 1527951 h 3220607"/>
                <a:gd name="connsiteX10" fmla="*/ 3516580 w 3542668"/>
                <a:gd name="connsiteY10" fmla="*/ 1580049 h 3220607"/>
                <a:gd name="connsiteX11" fmla="*/ 2432940 w 3542668"/>
                <a:gd name="connsiteY11" fmla="*/ 2205226 h 3220607"/>
                <a:gd name="connsiteX12" fmla="*/ 2060676 w 3542668"/>
                <a:gd name="connsiteY12" fmla="*/ 2419302 h 3220607"/>
                <a:gd name="connsiteX13" fmla="*/ 2047415 w 3542668"/>
                <a:gd name="connsiteY13" fmla="*/ 2469505 h 3220607"/>
                <a:gd name="connsiteX14" fmla="*/ 2459463 w 3542668"/>
                <a:gd name="connsiteY14" fmla="*/ 3185617 h 3220607"/>
                <a:gd name="connsiteX15" fmla="*/ 2471777 w 3542668"/>
                <a:gd name="connsiteY15" fmla="*/ 3217823 h 3220607"/>
                <a:gd name="connsiteX16" fmla="*/ 2432940 w 3542668"/>
                <a:gd name="connsiteY16" fmla="*/ 3214034 h 3220607"/>
                <a:gd name="connsiteX17" fmla="*/ 1972583 w 3542668"/>
                <a:gd name="connsiteY17" fmla="*/ 3091840 h 3220607"/>
                <a:gd name="connsiteX18" fmla="*/ 1218582 w 3542668"/>
                <a:gd name="connsiteY18" fmla="*/ 2889131 h 3220607"/>
                <a:gd name="connsiteX19" fmla="*/ 482578 w 3542668"/>
                <a:gd name="connsiteY19" fmla="*/ 2694001 h 3220607"/>
                <a:gd name="connsiteX20" fmla="*/ 90422 w 3542668"/>
                <a:gd name="connsiteY20" fmla="*/ 2586963 h 3220607"/>
                <a:gd name="connsiteX21" fmla="*/ 4223 w 3542668"/>
                <a:gd name="connsiteY21" fmla="*/ 2559493 h 3220607"/>
                <a:gd name="connsiteX22" fmla="*/ 23168 w 3542668"/>
                <a:gd name="connsiteY22" fmla="*/ 2471400 h 3220607"/>
                <a:gd name="connsiteX23" fmla="*/ 222088 w 3542668"/>
                <a:gd name="connsiteY23" fmla="*/ 1712663 h 3220607"/>
                <a:gd name="connsiteX24" fmla="*/ 439952 w 3542668"/>
                <a:gd name="connsiteY24" fmla="*/ 902774 h 3220607"/>
                <a:gd name="connsiteX25" fmla="*/ 621822 w 3542668"/>
                <a:gd name="connsiteY25" fmla="*/ 229288 h 3220607"/>
                <a:gd name="connsiteX26" fmla="*/ 666342 w 3542668"/>
                <a:gd name="connsiteY26" fmla="*/ 79625 h 322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42668" h="3220607">
                  <a:moveTo>
                    <a:pt x="666342" y="79625"/>
                  </a:moveTo>
                  <a:cubicBezTo>
                    <a:pt x="744963" y="215080"/>
                    <a:pt x="818848" y="342957"/>
                    <a:pt x="892732" y="470834"/>
                  </a:cubicBezTo>
                  <a:cubicBezTo>
                    <a:pt x="961880" y="591133"/>
                    <a:pt x="1031976" y="710485"/>
                    <a:pt x="1100177" y="830784"/>
                  </a:cubicBezTo>
                  <a:cubicBezTo>
                    <a:pt x="1115333" y="857307"/>
                    <a:pt x="1126700" y="856360"/>
                    <a:pt x="1150381" y="843098"/>
                  </a:cubicBezTo>
                  <a:cubicBezTo>
                    <a:pt x="1415607" y="689646"/>
                    <a:pt x="1681781" y="537140"/>
                    <a:pt x="1947955" y="383688"/>
                  </a:cubicBezTo>
                  <a:cubicBezTo>
                    <a:pt x="2155400" y="263389"/>
                    <a:pt x="2361898" y="143090"/>
                    <a:pt x="2568395" y="20896"/>
                  </a:cubicBezTo>
                  <a:cubicBezTo>
                    <a:pt x="2611968" y="-4679"/>
                    <a:pt x="2646069" y="-8468"/>
                    <a:pt x="2692484" y="19002"/>
                  </a:cubicBezTo>
                  <a:cubicBezTo>
                    <a:pt x="2964341" y="180032"/>
                    <a:pt x="3239040" y="338221"/>
                    <a:pt x="3512791" y="496409"/>
                  </a:cubicBezTo>
                  <a:cubicBezTo>
                    <a:pt x="3536472" y="509671"/>
                    <a:pt x="3545944" y="524826"/>
                    <a:pt x="3545944" y="552296"/>
                  </a:cubicBezTo>
                  <a:cubicBezTo>
                    <a:pt x="3545944" y="877199"/>
                    <a:pt x="3545944" y="1203049"/>
                    <a:pt x="3546892" y="1527951"/>
                  </a:cubicBezTo>
                  <a:cubicBezTo>
                    <a:pt x="3546892" y="1552579"/>
                    <a:pt x="3539314" y="1566788"/>
                    <a:pt x="3516580" y="1580049"/>
                  </a:cubicBezTo>
                  <a:cubicBezTo>
                    <a:pt x="3154735" y="1787494"/>
                    <a:pt x="2793838" y="1996834"/>
                    <a:pt x="2432940" y="2205226"/>
                  </a:cubicBezTo>
                  <a:cubicBezTo>
                    <a:pt x="2308852" y="2277216"/>
                    <a:pt x="2185711" y="2349206"/>
                    <a:pt x="2060676" y="2419302"/>
                  </a:cubicBezTo>
                  <a:cubicBezTo>
                    <a:pt x="2035101" y="2433510"/>
                    <a:pt x="2033206" y="2444877"/>
                    <a:pt x="2047415" y="2469505"/>
                  </a:cubicBezTo>
                  <a:cubicBezTo>
                    <a:pt x="2185711" y="2707262"/>
                    <a:pt x="2323061" y="2946913"/>
                    <a:pt x="2459463" y="3185617"/>
                  </a:cubicBezTo>
                  <a:cubicBezTo>
                    <a:pt x="2465147" y="3196037"/>
                    <a:pt x="2481249" y="3206456"/>
                    <a:pt x="2471777" y="3217823"/>
                  </a:cubicBezTo>
                  <a:cubicBezTo>
                    <a:pt x="2460410" y="3232031"/>
                    <a:pt x="2446202" y="3216876"/>
                    <a:pt x="2432940" y="3214034"/>
                  </a:cubicBezTo>
                  <a:cubicBezTo>
                    <a:pt x="2279488" y="3173303"/>
                    <a:pt x="2126035" y="3132571"/>
                    <a:pt x="1972583" y="3091840"/>
                  </a:cubicBezTo>
                  <a:cubicBezTo>
                    <a:pt x="1721565" y="3024587"/>
                    <a:pt x="1470547" y="2956386"/>
                    <a:pt x="1218582" y="2889131"/>
                  </a:cubicBezTo>
                  <a:cubicBezTo>
                    <a:pt x="973247" y="2823772"/>
                    <a:pt x="727913" y="2759360"/>
                    <a:pt x="482578" y="2694001"/>
                  </a:cubicBezTo>
                  <a:cubicBezTo>
                    <a:pt x="351859" y="2658953"/>
                    <a:pt x="221141" y="2622011"/>
                    <a:pt x="90422" y="2586963"/>
                  </a:cubicBezTo>
                  <a:cubicBezTo>
                    <a:pt x="61057" y="2578438"/>
                    <a:pt x="19379" y="2586015"/>
                    <a:pt x="4223" y="2559493"/>
                  </a:cubicBezTo>
                  <a:cubicBezTo>
                    <a:pt x="-9985" y="2532970"/>
                    <a:pt x="15590" y="2500764"/>
                    <a:pt x="23168" y="2471400"/>
                  </a:cubicBezTo>
                  <a:cubicBezTo>
                    <a:pt x="89475" y="2218487"/>
                    <a:pt x="154834" y="1965575"/>
                    <a:pt x="222088" y="1712663"/>
                  </a:cubicBezTo>
                  <a:cubicBezTo>
                    <a:pt x="294078" y="1442700"/>
                    <a:pt x="367015" y="1172737"/>
                    <a:pt x="439952" y="902774"/>
                  </a:cubicBezTo>
                  <a:cubicBezTo>
                    <a:pt x="500576" y="678279"/>
                    <a:pt x="562146" y="453784"/>
                    <a:pt x="621822" y="229288"/>
                  </a:cubicBezTo>
                  <a:cubicBezTo>
                    <a:pt x="635083" y="180032"/>
                    <a:pt x="643609" y="131723"/>
                    <a:pt x="666342" y="79625"/>
                  </a:cubicBezTo>
                  <a:close/>
                </a:path>
              </a:pathLst>
            </a:custGeom>
            <a:solidFill>
              <a:schemeClr val="accent3"/>
            </a:solidFill>
            <a:ln w="9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19E07B-5887-48C9-B892-F1BF43BF1684}"/>
                </a:ext>
              </a:extLst>
            </p:cNvPr>
            <p:cNvSpPr/>
            <p:nvPr/>
          </p:nvSpPr>
          <p:spPr>
            <a:xfrm>
              <a:off x="6135784" y="3624216"/>
              <a:ext cx="3533196" cy="3220608"/>
            </a:xfrm>
            <a:custGeom>
              <a:avLst/>
              <a:gdLst>
                <a:gd name="connsiteX0" fmla="*/ 2881497 w 3533196"/>
                <a:gd name="connsiteY0" fmla="*/ 96533 h 3220607"/>
                <a:gd name="connsiteX1" fmla="*/ 2935489 w 3533196"/>
                <a:gd name="connsiteY1" fmla="*/ 288823 h 3220607"/>
                <a:gd name="connsiteX2" fmla="*/ 3463100 w 3533196"/>
                <a:gd name="connsiteY2" fmla="*/ 2260024 h 3220607"/>
                <a:gd name="connsiteX3" fmla="*/ 3533196 w 3533196"/>
                <a:gd name="connsiteY3" fmla="*/ 2513884 h 3220607"/>
                <a:gd name="connsiteX4" fmla="*/ 3490571 w 3533196"/>
                <a:gd name="connsiteY4" fmla="*/ 2588716 h 3220607"/>
                <a:gd name="connsiteX5" fmla="*/ 3267022 w 3533196"/>
                <a:gd name="connsiteY5" fmla="*/ 2645550 h 3220607"/>
                <a:gd name="connsiteX6" fmla="*/ 2715730 w 3533196"/>
                <a:gd name="connsiteY6" fmla="*/ 2794266 h 3220607"/>
                <a:gd name="connsiteX7" fmla="*/ 1773229 w 3533196"/>
                <a:gd name="connsiteY7" fmla="*/ 3044337 h 3220607"/>
                <a:gd name="connsiteX8" fmla="*/ 1104479 w 3533196"/>
                <a:gd name="connsiteY8" fmla="*/ 3223365 h 3220607"/>
                <a:gd name="connsiteX9" fmla="*/ 1066589 w 3533196"/>
                <a:gd name="connsiteY9" fmla="*/ 3224312 h 3220607"/>
                <a:gd name="connsiteX10" fmla="*/ 1190678 w 3533196"/>
                <a:gd name="connsiteY10" fmla="*/ 3007395 h 3220607"/>
                <a:gd name="connsiteX11" fmla="*/ 1506108 w 3533196"/>
                <a:gd name="connsiteY11" fmla="*/ 2467469 h 3220607"/>
                <a:gd name="connsiteX12" fmla="*/ 1494741 w 3533196"/>
                <a:gd name="connsiteY12" fmla="*/ 2437158 h 3220607"/>
                <a:gd name="connsiteX13" fmla="*/ 616651 w 3533196"/>
                <a:gd name="connsiteY13" fmla="*/ 1931333 h 3220607"/>
                <a:gd name="connsiteX14" fmla="*/ 45467 w 3533196"/>
                <a:gd name="connsiteY14" fmla="*/ 1603589 h 3220607"/>
                <a:gd name="connsiteX15" fmla="*/ 0 w 3533196"/>
                <a:gd name="connsiteY15" fmla="*/ 1524968 h 3220607"/>
                <a:gd name="connsiteX16" fmla="*/ 947 w 3533196"/>
                <a:gd name="connsiteY16" fmla="*/ 558786 h 3220607"/>
                <a:gd name="connsiteX17" fmla="*/ 32206 w 3533196"/>
                <a:gd name="connsiteY17" fmla="*/ 498162 h 3220607"/>
                <a:gd name="connsiteX18" fmla="*/ 472672 w 3533196"/>
                <a:gd name="connsiteY18" fmla="*/ 245250 h 3220607"/>
                <a:gd name="connsiteX19" fmla="*/ 879984 w 3533196"/>
                <a:gd name="connsiteY19" fmla="*/ 7493 h 3220607"/>
                <a:gd name="connsiteX20" fmla="*/ 934923 w 3533196"/>
                <a:gd name="connsiteY20" fmla="*/ 12229 h 3220607"/>
                <a:gd name="connsiteX21" fmla="*/ 1524105 w 3533196"/>
                <a:gd name="connsiteY21" fmla="*/ 351341 h 3220607"/>
                <a:gd name="connsiteX22" fmla="*/ 2389880 w 3533196"/>
                <a:gd name="connsiteY22" fmla="*/ 853377 h 3220607"/>
                <a:gd name="connsiteX23" fmla="*/ 2445768 w 3533196"/>
                <a:gd name="connsiteY23" fmla="*/ 829696 h 3220607"/>
                <a:gd name="connsiteX24" fmla="*/ 2852132 w 3533196"/>
                <a:gd name="connsiteY24" fmla="*/ 125898 h 3220607"/>
                <a:gd name="connsiteX25" fmla="*/ 2881497 w 3533196"/>
                <a:gd name="connsiteY25" fmla="*/ 96533 h 322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33196" h="3220607">
                  <a:moveTo>
                    <a:pt x="2881497" y="96533"/>
                  </a:moveTo>
                  <a:cubicBezTo>
                    <a:pt x="2899494" y="160946"/>
                    <a:pt x="2917492" y="225358"/>
                    <a:pt x="2935489" y="288823"/>
                  </a:cubicBezTo>
                  <a:cubicBezTo>
                    <a:pt x="3111676" y="946206"/>
                    <a:pt x="3286914" y="1602641"/>
                    <a:pt x="3463100" y="2260024"/>
                  </a:cubicBezTo>
                  <a:cubicBezTo>
                    <a:pt x="3485834" y="2345276"/>
                    <a:pt x="3506674" y="2430527"/>
                    <a:pt x="3533196" y="2513884"/>
                  </a:cubicBezTo>
                  <a:cubicBezTo>
                    <a:pt x="3548352" y="2560299"/>
                    <a:pt x="3533196" y="2582085"/>
                    <a:pt x="3490571" y="2588716"/>
                  </a:cubicBezTo>
                  <a:cubicBezTo>
                    <a:pt x="3413844" y="2601030"/>
                    <a:pt x="3340907" y="2625658"/>
                    <a:pt x="3267022" y="2645550"/>
                  </a:cubicBezTo>
                  <a:cubicBezTo>
                    <a:pt x="3083258" y="2694806"/>
                    <a:pt x="2900442" y="2746904"/>
                    <a:pt x="2715730" y="2794266"/>
                  </a:cubicBezTo>
                  <a:cubicBezTo>
                    <a:pt x="2401247" y="2875729"/>
                    <a:pt x="2087711" y="2961927"/>
                    <a:pt x="1773229" y="3044337"/>
                  </a:cubicBezTo>
                  <a:cubicBezTo>
                    <a:pt x="1549680" y="3103066"/>
                    <a:pt x="1328027" y="3163689"/>
                    <a:pt x="1104479" y="3223365"/>
                  </a:cubicBezTo>
                  <a:cubicBezTo>
                    <a:pt x="1094059" y="3226207"/>
                    <a:pt x="1084587" y="3234732"/>
                    <a:pt x="1066589" y="3224312"/>
                  </a:cubicBezTo>
                  <a:cubicBezTo>
                    <a:pt x="1108268" y="3151375"/>
                    <a:pt x="1148999" y="3079385"/>
                    <a:pt x="1190678" y="3007395"/>
                  </a:cubicBezTo>
                  <a:cubicBezTo>
                    <a:pt x="1294874" y="2827419"/>
                    <a:pt x="1400017" y="2647444"/>
                    <a:pt x="1506108" y="2467469"/>
                  </a:cubicBezTo>
                  <a:cubicBezTo>
                    <a:pt x="1516527" y="2449472"/>
                    <a:pt x="1510844" y="2446630"/>
                    <a:pt x="1494741" y="2437158"/>
                  </a:cubicBezTo>
                  <a:cubicBezTo>
                    <a:pt x="1202044" y="2269497"/>
                    <a:pt x="909348" y="2099941"/>
                    <a:pt x="616651" y="1931333"/>
                  </a:cubicBezTo>
                  <a:cubicBezTo>
                    <a:pt x="426257" y="1821454"/>
                    <a:pt x="236809" y="1712521"/>
                    <a:pt x="45467" y="1603589"/>
                  </a:cubicBezTo>
                  <a:cubicBezTo>
                    <a:pt x="13261" y="1585591"/>
                    <a:pt x="0" y="1563805"/>
                    <a:pt x="0" y="1524968"/>
                  </a:cubicBezTo>
                  <a:cubicBezTo>
                    <a:pt x="1894" y="1202907"/>
                    <a:pt x="1894" y="880846"/>
                    <a:pt x="947" y="558786"/>
                  </a:cubicBezTo>
                  <a:cubicBezTo>
                    <a:pt x="947" y="531316"/>
                    <a:pt x="5683" y="513318"/>
                    <a:pt x="32206" y="498162"/>
                  </a:cubicBezTo>
                  <a:cubicBezTo>
                    <a:pt x="179975" y="414805"/>
                    <a:pt x="326797" y="329554"/>
                    <a:pt x="472672" y="245250"/>
                  </a:cubicBezTo>
                  <a:cubicBezTo>
                    <a:pt x="609074" y="166629"/>
                    <a:pt x="745476" y="88008"/>
                    <a:pt x="879984" y="7493"/>
                  </a:cubicBezTo>
                  <a:cubicBezTo>
                    <a:pt x="903665" y="-6715"/>
                    <a:pt x="916926" y="1810"/>
                    <a:pt x="934923" y="12229"/>
                  </a:cubicBezTo>
                  <a:cubicBezTo>
                    <a:pt x="1131002" y="124951"/>
                    <a:pt x="1328027" y="237672"/>
                    <a:pt x="1524105" y="351341"/>
                  </a:cubicBezTo>
                  <a:cubicBezTo>
                    <a:pt x="1813012" y="518054"/>
                    <a:pt x="2101920" y="684768"/>
                    <a:pt x="2389880" y="853377"/>
                  </a:cubicBezTo>
                  <a:cubicBezTo>
                    <a:pt x="2424928" y="874216"/>
                    <a:pt x="2432506" y="852429"/>
                    <a:pt x="2445768" y="829696"/>
                  </a:cubicBezTo>
                  <a:cubicBezTo>
                    <a:pt x="2581222" y="594781"/>
                    <a:pt x="2716677" y="359866"/>
                    <a:pt x="2852132" y="125898"/>
                  </a:cubicBezTo>
                  <a:cubicBezTo>
                    <a:pt x="2858763" y="116426"/>
                    <a:pt x="2861605" y="103164"/>
                    <a:pt x="2881497" y="96533"/>
                  </a:cubicBezTo>
                  <a:close/>
                </a:path>
              </a:pathLst>
            </a:custGeom>
            <a:solidFill>
              <a:schemeClr val="accent2"/>
            </a:solidFill>
            <a:ln w="9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F38D312-01B1-46D9-B167-5E5C9EC982C0}"/>
                </a:ext>
              </a:extLst>
            </p:cNvPr>
            <p:cNvSpPr/>
            <p:nvPr/>
          </p:nvSpPr>
          <p:spPr>
            <a:xfrm>
              <a:off x="4288671" y="-366"/>
              <a:ext cx="3608975" cy="4073122"/>
            </a:xfrm>
            <a:custGeom>
              <a:avLst/>
              <a:gdLst>
                <a:gd name="connsiteX0" fmla="*/ 0 w 3608975"/>
                <a:gd name="connsiteY0" fmla="*/ 1789698 h 4073121"/>
                <a:gd name="connsiteX1" fmla="*/ 141138 w 3608975"/>
                <a:gd name="connsiteY1" fmla="*/ 1647612 h 4073121"/>
                <a:gd name="connsiteX2" fmla="*/ 1592306 w 3608975"/>
                <a:gd name="connsiteY2" fmla="*/ 213495 h 4073121"/>
                <a:gd name="connsiteX3" fmla="*/ 1777965 w 3608975"/>
                <a:gd name="connsiteY3" fmla="*/ 25942 h 4073121"/>
                <a:gd name="connsiteX4" fmla="*/ 1864164 w 3608975"/>
                <a:gd name="connsiteY4" fmla="*/ 25942 h 4073121"/>
                <a:gd name="connsiteX5" fmla="*/ 2024247 w 3608975"/>
                <a:gd name="connsiteY5" fmla="*/ 191708 h 4073121"/>
                <a:gd name="connsiteX6" fmla="*/ 2426823 w 3608975"/>
                <a:gd name="connsiteY6" fmla="*/ 597126 h 4073121"/>
                <a:gd name="connsiteX7" fmla="*/ 3111676 w 3608975"/>
                <a:gd name="connsiteY7" fmla="*/ 1292398 h 4073121"/>
                <a:gd name="connsiteX8" fmla="*/ 3597608 w 3608975"/>
                <a:gd name="connsiteY8" fmla="*/ 1784962 h 4073121"/>
                <a:gd name="connsiteX9" fmla="*/ 3617500 w 3608975"/>
                <a:gd name="connsiteY9" fmla="*/ 1817168 h 4073121"/>
                <a:gd name="connsiteX10" fmla="*/ 3367430 w 3608975"/>
                <a:gd name="connsiteY10" fmla="*/ 1817168 h 4073121"/>
                <a:gd name="connsiteX11" fmla="*/ 2742253 w 3608975"/>
                <a:gd name="connsiteY11" fmla="*/ 1810537 h 4073121"/>
                <a:gd name="connsiteX12" fmla="*/ 2721414 w 3608975"/>
                <a:gd name="connsiteY12" fmla="*/ 1835165 h 4073121"/>
                <a:gd name="connsiteX13" fmla="*/ 2716677 w 3608975"/>
                <a:gd name="connsiteY13" fmla="*/ 2847762 h 4073121"/>
                <a:gd name="connsiteX14" fmla="*/ 2714783 w 3608975"/>
                <a:gd name="connsiteY14" fmla="*/ 3506093 h 4073121"/>
                <a:gd name="connsiteX15" fmla="*/ 2669316 w 3608975"/>
                <a:gd name="connsiteY15" fmla="*/ 3584713 h 4073121"/>
                <a:gd name="connsiteX16" fmla="*/ 1829116 w 3608975"/>
                <a:gd name="connsiteY16" fmla="*/ 4062121 h 4073121"/>
                <a:gd name="connsiteX17" fmla="*/ 1760915 w 3608975"/>
                <a:gd name="connsiteY17" fmla="*/ 4064963 h 4073121"/>
                <a:gd name="connsiteX18" fmla="*/ 1322344 w 3608975"/>
                <a:gd name="connsiteY18" fmla="*/ 3807314 h 4073121"/>
                <a:gd name="connsiteX19" fmla="*/ 914084 w 3608975"/>
                <a:gd name="connsiteY19" fmla="*/ 3571452 h 4073121"/>
                <a:gd name="connsiteX20" fmla="*/ 891350 w 3608975"/>
                <a:gd name="connsiteY20" fmla="*/ 3521248 h 4073121"/>
                <a:gd name="connsiteX21" fmla="*/ 894192 w 3608975"/>
                <a:gd name="connsiteY21" fmla="*/ 2841132 h 4073121"/>
                <a:gd name="connsiteX22" fmla="*/ 901770 w 3608975"/>
                <a:gd name="connsiteY22" fmla="*/ 1840849 h 4073121"/>
                <a:gd name="connsiteX23" fmla="*/ 853461 w 3608975"/>
                <a:gd name="connsiteY23" fmla="*/ 1803906 h 4073121"/>
                <a:gd name="connsiteX24" fmla="*/ 39784 w 3608975"/>
                <a:gd name="connsiteY24" fmla="*/ 1799170 h 4073121"/>
                <a:gd name="connsiteX25" fmla="*/ 0 w 3608975"/>
                <a:gd name="connsiteY25" fmla="*/ 1789698 h 407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08975" h="4073121">
                  <a:moveTo>
                    <a:pt x="0" y="1789698"/>
                  </a:moveTo>
                  <a:cubicBezTo>
                    <a:pt x="47362" y="1742336"/>
                    <a:pt x="93777" y="1694027"/>
                    <a:pt x="141138" y="1647612"/>
                  </a:cubicBezTo>
                  <a:cubicBezTo>
                    <a:pt x="624230" y="1170205"/>
                    <a:pt x="1108268" y="691850"/>
                    <a:pt x="1592306" y="213495"/>
                  </a:cubicBezTo>
                  <a:cubicBezTo>
                    <a:pt x="1654824" y="151924"/>
                    <a:pt x="1719236" y="91301"/>
                    <a:pt x="1777965" y="25942"/>
                  </a:cubicBezTo>
                  <a:cubicBezTo>
                    <a:pt x="1811118" y="-10053"/>
                    <a:pt x="1836694" y="-7212"/>
                    <a:pt x="1864164" y="25942"/>
                  </a:cubicBezTo>
                  <a:cubicBezTo>
                    <a:pt x="1912473" y="86565"/>
                    <a:pt x="1970254" y="137716"/>
                    <a:pt x="2024247" y="191708"/>
                  </a:cubicBezTo>
                  <a:cubicBezTo>
                    <a:pt x="2157807" y="327163"/>
                    <a:pt x="2293262" y="461671"/>
                    <a:pt x="2426823" y="597126"/>
                  </a:cubicBezTo>
                  <a:cubicBezTo>
                    <a:pt x="2654160" y="830146"/>
                    <a:pt x="2883391" y="1060325"/>
                    <a:pt x="3111676" y="1292398"/>
                  </a:cubicBezTo>
                  <a:cubicBezTo>
                    <a:pt x="3272706" y="1457218"/>
                    <a:pt x="3435631" y="1620142"/>
                    <a:pt x="3597608" y="1784962"/>
                  </a:cubicBezTo>
                  <a:cubicBezTo>
                    <a:pt x="3605186" y="1792540"/>
                    <a:pt x="3617500" y="1796329"/>
                    <a:pt x="3617500" y="1817168"/>
                  </a:cubicBezTo>
                  <a:cubicBezTo>
                    <a:pt x="3534143" y="1817168"/>
                    <a:pt x="3450787" y="1818115"/>
                    <a:pt x="3367430" y="1817168"/>
                  </a:cubicBezTo>
                  <a:cubicBezTo>
                    <a:pt x="3159038" y="1815273"/>
                    <a:pt x="2950645" y="1813379"/>
                    <a:pt x="2742253" y="1810537"/>
                  </a:cubicBezTo>
                  <a:cubicBezTo>
                    <a:pt x="2721414" y="1810537"/>
                    <a:pt x="2721414" y="1816221"/>
                    <a:pt x="2721414" y="1835165"/>
                  </a:cubicBezTo>
                  <a:cubicBezTo>
                    <a:pt x="2720466" y="2172382"/>
                    <a:pt x="2718572" y="2510546"/>
                    <a:pt x="2716677" y="2847762"/>
                  </a:cubicBezTo>
                  <a:cubicBezTo>
                    <a:pt x="2715730" y="3067521"/>
                    <a:pt x="2714783" y="3286333"/>
                    <a:pt x="2714783" y="3506093"/>
                  </a:cubicBezTo>
                  <a:cubicBezTo>
                    <a:pt x="2714783" y="3543035"/>
                    <a:pt x="2702469" y="3564821"/>
                    <a:pt x="2669316" y="3584713"/>
                  </a:cubicBezTo>
                  <a:cubicBezTo>
                    <a:pt x="2388933" y="3741955"/>
                    <a:pt x="2109498" y="3902038"/>
                    <a:pt x="1829116" y="4062121"/>
                  </a:cubicBezTo>
                  <a:cubicBezTo>
                    <a:pt x="1805435" y="4075382"/>
                    <a:pt x="1787437" y="4081066"/>
                    <a:pt x="1760915" y="4064963"/>
                  </a:cubicBezTo>
                  <a:cubicBezTo>
                    <a:pt x="1615987" y="3977817"/>
                    <a:pt x="1469165" y="3892565"/>
                    <a:pt x="1322344" y="3807314"/>
                  </a:cubicBezTo>
                  <a:cubicBezTo>
                    <a:pt x="1186889" y="3727746"/>
                    <a:pt x="1051434" y="3648178"/>
                    <a:pt x="914084" y="3571452"/>
                  </a:cubicBezTo>
                  <a:cubicBezTo>
                    <a:pt x="890403" y="3558191"/>
                    <a:pt x="891350" y="3542087"/>
                    <a:pt x="891350" y="3521248"/>
                  </a:cubicBezTo>
                  <a:cubicBezTo>
                    <a:pt x="892298" y="3294858"/>
                    <a:pt x="893245" y="3068469"/>
                    <a:pt x="894192" y="2841132"/>
                  </a:cubicBezTo>
                  <a:cubicBezTo>
                    <a:pt x="896087" y="2507704"/>
                    <a:pt x="897981" y="2174276"/>
                    <a:pt x="901770" y="1840849"/>
                  </a:cubicBezTo>
                  <a:cubicBezTo>
                    <a:pt x="901770" y="1800118"/>
                    <a:pt x="879037" y="1803906"/>
                    <a:pt x="853461" y="1803906"/>
                  </a:cubicBezTo>
                  <a:cubicBezTo>
                    <a:pt x="582551" y="1802959"/>
                    <a:pt x="311641" y="1801065"/>
                    <a:pt x="39784" y="1799170"/>
                  </a:cubicBezTo>
                  <a:cubicBezTo>
                    <a:pt x="28417" y="1799170"/>
                    <a:pt x="15156" y="1803906"/>
                    <a:pt x="0" y="1789698"/>
                  </a:cubicBezTo>
                  <a:close/>
                </a:path>
              </a:pathLst>
            </a:custGeom>
            <a:solidFill>
              <a:schemeClr val="accent1"/>
            </a:solidFill>
            <a:ln w="9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rapezoid 10">
            <a:extLst>
              <a:ext uri="{FF2B5EF4-FFF2-40B4-BE49-F238E27FC236}">
                <a16:creationId xmlns:a16="http://schemas.microsoft.com/office/drawing/2014/main" id="{3320F5DC-12CA-4F9C-B374-4C920316CAB5}"/>
              </a:ext>
            </a:extLst>
          </p:cNvPr>
          <p:cNvSpPr/>
          <p:nvPr/>
        </p:nvSpPr>
        <p:spPr>
          <a:xfrm>
            <a:off x="6318214" y="3931093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B0EF7360-CC31-4738-B8DA-55D931BBC4E4}"/>
              </a:ext>
            </a:extLst>
          </p:cNvPr>
          <p:cNvSpPr>
            <a:spLocks noChangeAspect="1"/>
          </p:cNvSpPr>
          <p:nvPr/>
        </p:nvSpPr>
        <p:spPr>
          <a:xfrm>
            <a:off x="5971097" y="3164937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98E78F8D-F0E1-4074-B3A6-EF61FDE56857}"/>
              </a:ext>
            </a:extLst>
          </p:cNvPr>
          <p:cNvSpPr>
            <a:spLocks/>
          </p:cNvSpPr>
          <p:nvPr/>
        </p:nvSpPr>
        <p:spPr>
          <a:xfrm>
            <a:off x="5538804" y="3951114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622F5D-42EE-4319-800E-992E45828D5F}"/>
              </a:ext>
            </a:extLst>
          </p:cNvPr>
          <p:cNvGrpSpPr/>
          <p:nvPr/>
        </p:nvGrpSpPr>
        <p:grpSpPr>
          <a:xfrm>
            <a:off x="6338732" y="5223744"/>
            <a:ext cx="5082476" cy="984885"/>
            <a:chOff x="6846283" y="5184261"/>
            <a:chExt cx="4724393" cy="9848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ABD3C8-9652-4979-9656-883CB7C9A738}"/>
                </a:ext>
              </a:extLst>
            </p:cNvPr>
            <p:cNvSpPr txBox="1"/>
            <p:nvPr/>
          </p:nvSpPr>
          <p:spPr>
            <a:xfrm>
              <a:off x="6846283" y="5184261"/>
              <a:ext cx="472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29F613-2318-456B-8DC0-5C5937A1E68C}"/>
                </a:ext>
              </a:extLst>
            </p:cNvPr>
            <p:cNvSpPr txBox="1"/>
            <p:nvPr/>
          </p:nvSpPr>
          <p:spPr>
            <a:xfrm>
              <a:off x="6846283" y="5522815"/>
              <a:ext cx="4724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03B84B-25E1-46BB-A325-1095F5FFE987}"/>
              </a:ext>
            </a:extLst>
          </p:cNvPr>
          <p:cNvGrpSpPr/>
          <p:nvPr/>
        </p:nvGrpSpPr>
        <p:grpSpPr>
          <a:xfrm>
            <a:off x="673651" y="4348147"/>
            <a:ext cx="3608120" cy="1169551"/>
            <a:chOff x="6846283" y="5184261"/>
            <a:chExt cx="4724393" cy="11695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7F0E1E-A8DE-490C-B8AA-4A23D65C1087}"/>
                </a:ext>
              </a:extLst>
            </p:cNvPr>
            <p:cNvSpPr txBox="1"/>
            <p:nvPr/>
          </p:nvSpPr>
          <p:spPr>
            <a:xfrm>
              <a:off x="6846283" y="5184261"/>
              <a:ext cx="472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ED284A-CA16-46EF-ADAE-35689CC8A1DE}"/>
                </a:ext>
              </a:extLst>
            </p:cNvPr>
            <p:cNvSpPr txBox="1"/>
            <p:nvPr/>
          </p:nvSpPr>
          <p:spPr>
            <a:xfrm>
              <a:off x="6846283" y="5522815"/>
              <a:ext cx="47243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BB530A-E8AA-422E-B997-C49540CC7CF0}"/>
              </a:ext>
            </a:extLst>
          </p:cNvPr>
          <p:cNvGrpSpPr/>
          <p:nvPr/>
        </p:nvGrpSpPr>
        <p:grpSpPr>
          <a:xfrm>
            <a:off x="6846284" y="1634256"/>
            <a:ext cx="4724393" cy="984885"/>
            <a:chOff x="6846283" y="5184261"/>
            <a:chExt cx="4724393" cy="9848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AA6CC5-AA15-40DD-916E-456B495AC412}"/>
                </a:ext>
              </a:extLst>
            </p:cNvPr>
            <p:cNvSpPr txBox="1"/>
            <p:nvPr/>
          </p:nvSpPr>
          <p:spPr>
            <a:xfrm>
              <a:off x="6846283" y="5184261"/>
              <a:ext cx="472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C12CBF-4009-4412-9F77-C6219F00A96F}"/>
                </a:ext>
              </a:extLst>
            </p:cNvPr>
            <p:cNvSpPr txBox="1"/>
            <p:nvPr/>
          </p:nvSpPr>
          <p:spPr>
            <a:xfrm>
              <a:off x="6846283" y="5522815"/>
              <a:ext cx="4724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52C0003-79C0-4ECB-8AB5-D2F896165F8F}"/>
              </a:ext>
            </a:extLst>
          </p:cNvPr>
          <p:cNvSpPr txBox="1"/>
          <p:nvPr/>
        </p:nvSpPr>
        <p:spPr>
          <a:xfrm>
            <a:off x="887563" y="1524968"/>
            <a:ext cx="3608120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3"/>
                </a:solidFill>
              </a:rPr>
              <a:t>We </a:t>
            </a:r>
            <a:r>
              <a:rPr lang="en-US" altLang="ko-KR" sz="2800" dirty="0">
                <a:solidFill>
                  <a:schemeClr val="accent2"/>
                </a:solidFill>
              </a:rPr>
              <a:t>Create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Quality </a:t>
            </a:r>
            <a:r>
              <a:rPr lang="en-US" altLang="ko-KR" sz="28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2800" dirty="0">
                <a:solidFill>
                  <a:schemeClr val="accent3"/>
                </a:solidFill>
              </a:rPr>
              <a:t>PPT </a:t>
            </a:r>
            <a:r>
              <a:rPr lang="en-US" altLang="ko-KR" sz="2800" dirty="0">
                <a:solidFill>
                  <a:schemeClr val="accent6"/>
                </a:solidFill>
              </a:rPr>
              <a:t>Presentation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5ED09-6FD1-4010-BA5F-6D58B78212B1}"/>
              </a:ext>
            </a:extLst>
          </p:cNvPr>
          <p:cNvSpPr/>
          <p:nvPr/>
        </p:nvSpPr>
        <p:spPr>
          <a:xfrm>
            <a:off x="1" y="3722227"/>
            <a:ext cx="12192000" cy="270714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ED9FB-FA84-4720-81B7-54144F23FCD0}"/>
              </a:ext>
            </a:extLst>
          </p:cNvPr>
          <p:cNvSpPr txBox="1"/>
          <p:nvPr/>
        </p:nvSpPr>
        <p:spPr>
          <a:xfrm>
            <a:off x="2105873" y="4159329"/>
            <a:ext cx="7980254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We Create Quality Professional 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PPT Presentation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F2010-E772-422E-B5D9-D345A27E3C9D}"/>
              </a:ext>
            </a:extLst>
          </p:cNvPr>
          <p:cNvSpPr txBox="1"/>
          <p:nvPr/>
        </p:nvSpPr>
        <p:spPr>
          <a:xfrm>
            <a:off x="2105873" y="5297268"/>
            <a:ext cx="7980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8">
            <a:extLst>
              <a:ext uri="{FF2B5EF4-FFF2-40B4-BE49-F238E27FC236}">
                <a16:creationId xmlns:a16="http://schemas.microsoft.com/office/drawing/2014/main" id="{A781C689-EAED-4B45-8607-9C4A7B2C47A9}"/>
              </a:ext>
            </a:extLst>
          </p:cNvPr>
          <p:cNvGrpSpPr/>
          <p:nvPr/>
        </p:nvGrpSpPr>
        <p:grpSpPr>
          <a:xfrm>
            <a:off x="9426016" y="999658"/>
            <a:ext cx="1020627" cy="2372633"/>
            <a:chOff x="9220911" y="999657"/>
            <a:chExt cx="1020627" cy="2372633"/>
          </a:xfrm>
        </p:grpSpPr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3D281CD6-88D6-46EF-9764-BF02705B47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2102907"/>
                </p:ext>
              </p:extLst>
            </p:nvPr>
          </p:nvGraphicFramePr>
          <p:xfrm>
            <a:off x="9220911" y="999657"/>
            <a:ext cx="1020627" cy="23726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9" name="그룹 7">
              <a:extLst>
                <a:ext uri="{FF2B5EF4-FFF2-40B4-BE49-F238E27FC236}">
                  <a16:creationId xmlns:a16="http://schemas.microsoft.com/office/drawing/2014/main" id="{438996D8-45F2-419B-B7F5-CC571DE5A57B}"/>
                </a:ext>
              </a:extLst>
            </p:cNvPr>
            <p:cNvGrpSpPr/>
            <p:nvPr/>
          </p:nvGrpSpPr>
          <p:grpSpPr>
            <a:xfrm>
              <a:off x="9904273" y="1847865"/>
              <a:ext cx="180000" cy="1379099"/>
              <a:chOff x="9904273" y="1847865"/>
              <a:chExt cx="180000" cy="1379099"/>
            </a:xfrm>
          </p:grpSpPr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EE756D7B-46F9-4619-AB7A-424677C4312D}"/>
                  </a:ext>
                </a:extLst>
              </p:cNvPr>
              <p:cNvSpPr/>
              <p:nvPr/>
            </p:nvSpPr>
            <p:spPr>
              <a:xfrm rot="5400000">
                <a:off x="9906554" y="1845584"/>
                <a:ext cx="175438" cy="1800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180E76E6-71BE-49B4-9723-61A825AB8EBB}"/>
                  </a:ext>
                </a:extLst>
              </p:cNvPr>
              <p:cNvSpPr/>
              <p:nvPr/>
            </p:nvSpPr>
            <p:spPr>
              <a:xfrm rot="5400000">
                <a:off x="9906554" y="2118436"/>
                <a:ext cx="175438" cy="180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EA3C4B78-6CD3-4A7C-8742-940260E43465}"/>
                  </a:ext>
                </a:extLst>
              </p:cNvPr>
              <p:cNvSpPr/>
              <p:nvPr/>
            </p:nvSpPr>
            <p:spPr>
              <a:xfrm rot="5400000">
                <a:off x="9906554" y="2594340"/>
                <a:ext cx="175438" cy="180000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B50C555F-9DFD-4C69-B37E-9446B7E86A35}"/>
                  </a:ext>
                </a:extLst>
              </p:cNvPr>
              <p:cNvSpPr/>
              <p:nvPr/>
            </p:nvSpPr>
            <p:spPr>
              <a:xfrm rot="5400000">
                <a:off x="9906554" y="3049245"/>
                <a:ext cx="175438" cy="180000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E3930B-7119-456D-9D06-BBC163D5C33F}"/>
              </a:ext>
            </a:extLst>
          </p:cNvPr>
          <p:cNvGrpSpPr/>
          <p:nvPr/>
        </p:nvGrpSpPr>
        <p:grpSpPr>
          <a:xfrm>
            <a:off x="917151" y="5357608"/>
            <a:ext cx="2160000" cy="937994"/>
            <a:chOff x="2479422" y="4122516"/>
            <a:chExt cx="1441967" cy="9379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F1F280-9501-431C-8711-13DC6EE6A757}"/>
                </a:ext>
              </a:extLst>
            </p:cNvPr>
            <p:cNvSpPr txBox="1"/>
            <p:nvPr/>
          </p:nvSpPr>
          <p:spPr>
            <a:xfrm>
              <a:off x="2479422" y="4122516"/>
              <a:ext cx="1441967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C4C988-A3FD-481D-B2D7-B7E50849D70B}"/>
                </a:ext>
              </a:extLst>
            </p:cNvPr>
            <p:cNvSpPr txBox="1"/>
            <p:nvPr/>
          </p:nvSpPr>
          <p:spPr>
            <a:xfrm>
              <a:off x="2479423" y="4414179"/>
              <a:ext cx="1441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7EF8B-BDE4-4E2C-83B4-2B82053EFC34}"/>
              </a:ext>
            </a:extLst>
          </p:cNvPr>
          <p:cNvGrpSpPr/>
          <p:nvPr/>
        </p:nvGrpSpPr>
        <p:grpSpPr>
          <a:xfrm>
            <a:off x="3648533" y="5357608"/>
            <a:ext cx="2160000" cy="937994"/>
            <a:chOff x="2479422" y="4122516"/>
            <a:chExt cx="1441967" cy="9379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6A592E-DA25-499A-B8EC-0B9FA65E27D8}"/>
                </a:ext>
              </a:extLst>
            </p:cNvPr>
            <p:cNvSpPr txBox="1"/>
            <p:nvPr/>
          </p:nvSpPr>
          <p:spPr>
            <a:xfrm>
              <a:off x="2479422" y="4122516"/>
              <a:ext cx="1441967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7A132-E563-422F-9EE4-06621E3C51AF}"/>
                </a:ext>
              </a:extLst>
            </p:cNvPr>
            <p:cNvSpPr txBox="1"/>
            <p:nvPr/>
          </p:nvSpPr>
          <p:spPr>
            <a:xfrm>
              <a:off x="2479423" y="4414179"/>
              <a:ext cx="1441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9" name="Chart 7">
            <a:extLst>
              <a:ext uri="{FF2B5EF4-FFF2-40B4-BE49-F238E27FC236}">
                <a16:creationId xmlns:a16="http://schemas.microsoft.com/office/drawing/2014/main" id="{457D01DB-5DD3-4DAF-B0AE-5995C7471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886218"/>
              </p:ext>
            </p:extLst>
          </p:nvPr>
        </p:nvGraphicFramePr>
        <p:xfrm>
          <a:off x="9462992" y="3603170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7">
            <a:extLst>
              <a:ext uri="{FF2B5EF4-FFF2-40B4-BE49-F238E27FC236}">
                <a16:creationId xmlns:a16="http://schemas.microsoft.com/office/drawing/2014/main" id="{2C5FC76E-BFD8-4A40-988E-A6E4134F5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213004"/>
              </p:ext>
            </p:extLst>
          </p:nvPr>
        </p:nvGraphicFramePr>
        <p:xfrm>
          <a:off x="1268847" y="3603170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00DD0AA0-768B-41EC-9BB6-48A50E5248F9}"/>
              </a:ext>
            </a:extLst>
          </p:cNvPr>
          <p:cNvSpPr/>
          <p:nvPr/>
        </p:nvSpPr>
        <p:spPr>
          <a:xfrm>
            <a:off x="9790272" y="3941272"/>
            <a:ext cx="802051" cy="802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B9B955-EFD2-4C49-8B86-C293799A3672}"/>
              </a:ext>
            </a:extLst>
          </p:cNvPr>
          <p:cNvSpPr/>
          <p:nvPr/>
        </p:nvSpPr>
        <p:spPr>
          <a:xfrm>
            <a:off x="1596127" y="3941272"/>
            <a:ext cx="802051" cy="8020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01B6C-1B70-433B-8A81-391142292D86}"/>
              </a:ext>
            </a:extLst>
          </p:cNvPr>
          <p:cNvSpPr txBox="1"/>
          <p:nvPr/>
        </p:nvSpPr>
        <p:spPr>
          <a:xfrm>
            <a:off x="9780752" y="4110913"/>
            <a:ext cx="821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710B4-5097-4E55-A8E1-63CB163F8C7A}"/>
              </a:ext>
            </a:extLst>
          </p:cNvPr>
          <p:cNvSpPr txBox="1"/>
          <p:nvPr/>
        </p:nvSpPr>
        <p:spPr>
          <a:xfrm>
            <a:off x="1586607" y="4110913"/>
            <a:ext cx="821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5" name="Chart 7">
            <a:extLst>
              <a:ext uri="{FF2B5EF4-FFF2-40B4-BE49-F238E27FC236}">
                <a16:creationId xmlns:a16="http://schemas.microsoft.com/office/drawing/2014/main" id="{74D9D4FD-8E20-4ECA-A94F-DF433AC5F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413934"/>
              </p:ext>
            </p:extLst>
          </p:nvPr>
        </p:nvGraphicFramePr>
        <p:xfrm>
          <a:off x="4000229" y="3603170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DBE3F4FD-39C1-42BD-A527-31CF84E6AEEC}"/>
              </a:ext>
            </a:extLst>
          </p:cNvPr>
          <p:cNvSpPr/>
          <p:nvPr/>
        </p:nvSpPr>
        <p:spPr>
          <a:xfrm>
            <a:off x="4327509" y="3941272"/>
            <a:ext cx="802051" cy="802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47A858-1194-4F54-86A3-A7B13EDC5ABB}"/>
              </a:ext>
            </a:extLst>
          </p:cNvPr>
          <p:cNvSpPr txBox="1"/>
          <p:nvPr/>
        </p:nvSpPr>
        <p:spPr>
          <a:xfrm>
            <a:off x="4317989" y="4110913"/>
            <a:ext cx="821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8" name="Chart 7">
            <a:extLst>
              <a:ext uri="{FF2B5EF4-FFF2-40B4-BE49-F238E27FC236}">
                <a16:creationId xmlns:a16="http://schemas.microsoft.com/office/drawing/2014/main" id="{4173F469-C594-4DF8-BBEA-A6B5B99FB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055056"/>
              </p:ext>
            </p:extLst>
          </p:nvPr>
        </p:nvGraphicFramePr>
        <p:xfrm>
          <a:off x="6731611" y="3603170"/>
          <a:ext cx="1456611" cy="1509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6D16EAE3-4310-459C-92EF-91A6C7E40DFE}"/>
              </a:ext>
            </a:extLst>
          </p:cNvPr>
          <p:cNvSpPr/>
          <p:nvPr/>
        </p:nvSpPr>
        <p:spPr>
          <a:xfrm>
            <a:off x="7058891" y="3941272"/>
            <a:ext cx="802051" cy="8020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03249D-0949-4D5E-B08B-9158EC2E9681}"/>
              </a:ext>
            </a:extLst>
          </p:cNvPr>
          <p:cNvSpPr txBox="1"/>
          <p:nvPr/>
        </p:nvSpPr>
        <p:spPr>
          <a:xfrm>
            <a:off x="7049371" y="4110913"/>
            <a:ext cx="821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CE7B75-028B-4973-BA89-3782180824E2}"/>
              </a:ext>
            </a:extLst>
          </p:cNvPr>
          <p:cNvGrpSpPr/>
          <p:nvPr/>
        </p:nvGrpSpPr>
        <p:grpSpPr>
          <a:xfrm>
            <a:off x="6379915" y="5357608"/>
            <a:ext cx="2160000" cy="937994"/>
            <a:chOff x="2479422" y="4122516"/>
            <a:chExt cx="1441967" cy="9379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357A21-250C-408E-8283-D3670021A5FE}"/>
                </a:ext>
              </a:extLst>
            </p:cNvPr>
            <p:cNvSpPr txBox="1"/>
            <p:nvPr/>
          </p:nvSpPr>
          <p:spPr>
            <a:xfrm>
              <a:off x="2479422" y="4122516"/>
              <a:ext cx="1441967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D24751-3F85-45B0-9B39-015D849C500A}"/>
                </a:ext>
              </a:extLst>
            </p:cNvPr>
            <p:cNvSpPr txBox="1"/>
            <p:nvPr/>
          </p:nvSpPr>
          <p:spPr>
            <a:xfrm>
              <a:off x="2479423" y="4414179"/>
              <a:ext cx="1441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05DC13-B87A-4132-A6E7-A90605A58534}"/>
              </a:ext>
            </a:extLst>
          </p:cNvPr>
          <p:cNvGrpSpPr/>
          <p:nvPr/>
        </p:nvGrpSpPr>
        <p:grpSpPr>
          <a:xfrm>
            <a:off x="9111296" y="5357608"/>
            <a:ext cx="2160000" cy="937994"/>
            <a:chOff x="2479422" y="4122516"/>
            <a:chExt cx="1441967" cy="93799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C7C44C-32DC-4682-B849-A897B63C03DA}"/>
                </a:ext>
              </a:extLst>
            </p:cNvPr>
            <p:cNvSpPr txBox="1"/>
            <p:nvPr/>
          </p:nvSpPr>
          <p:spPr>
            <a:xfrm>
              <a:off x="2479422" y="4122516"/>
              <a:ext cx="1441967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755570-F7EE-4504-B8A3-8E60E2568096}"/>
                </a:ext>
              </a:extLst>
            </p:cNvPr>
            <p:cNvSpPr txBox="1"/>
            <p:nvPr/>
          </p:nvSpPr>
          <p:spPr>
            <a:xfrm>
              <a:off x="2479423" y="4414179"/>
              <a:ext cx="1441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C8BC6E5C-5E51-487F-95E7-F7E4F76C6724}"/>
              </a:ext>
            </a:extLst>
          </p:cNvPr>
          <p:cNvSpPr txBox="1"/>
          <p:nvPr/>
        </p:nvSpPr>
        <p:spPr>
          <a:xfrm>
            <a:off x="10293207" y="1765053"/>
            <a:ext cx="81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404040"/>
                </a:solidFill>
                <a:cs typeface="Arial" pitchFamily="34" charset="0"/>
              </a:rPr>
              <a:t>15%</a:t>
            </a:r>
            <a:endParaRPr lang="ko-KR" altLang="en-US" sz="16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64F103BC-BD07-4941-BB5B-D82EFB9ACDF3}"/>
              </a:ext>
            </a:extLst>
          </p:cNvPr>
          <p:cNvSpPr txBox="1"/>
          <p:nvPr/>
        </p:nvSpPr>
        <p:spPr>
          <a:xfrm>
            <a:off x="10293207" y="2037461"/>
            <a:ext cx="81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404040"/>
                </a:solidFill>
                <a:cs typeface="Arial" pitchFamily="34" charset="0"/>
              </a:rPr>
              <a:t>25%</a:t>
            </a:r>
            <a:endParaRPr lang="ko-KR" altLang="en-US" sz="16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EFEC44A0-6B3E-459B-94FE-8FCD02F01666}"/>
              </a:ext>
            </a:extLst>
          </p:cNvPr>
          <p:cNvSpPr txBox="1"/>
          <p:nvPr/>
        </p:nvSpPr>
        <p:spPr>
          <a:xfrm>
            <a:off x="10293207" y="2521845"/>
            <a:ext cx="81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404040"/>
                </a:solidFill>
                <a:cs typeface="Arial" pitchFamily="34" charset="0"/>
              </a:rPr>
              <a:t>35%</a:t>
            </a:r>
            <a:endParaRPr lang="ko-KR" altLang="en-US" sz="16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A6125F45-F5D7-4D5F-B39F-E6D49BFB123B}"/>
              </a:ext>
            </a:extLst>
          </p:cNvPr>
          <p:cNvSpPr txBox="1"/>
          <p:nvPr/>
        </p:nvSpPr>
        <p:spPr>
          <a:xfrm>
            <a:off x="10293207" y="2972953"/>
            <a:ext cx="81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rgbClr val="404040"/>
                </a:solidFill>
                <a:cs typeface="Arial" pitchFamily="34" charset="0"/>
              </a:rPr>
              <a:t>25%</a:t>
            </a:r>
            <a:endParaRPr lang="ko-KR" altLang="en-US" sz="16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F9AE61-4836-4CEF-A902-6FB809469506}"/>
              </a:ext>
            </a:extLst>
          </p:cNvPr>
          <p:cNvSpPr txBox="1"/>
          <p:nvPr/>
        </p:nvSpPr>
        <p:spPr>
          <a:xfrm>
            <a:off x="806054" y="183132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6F988-E6D8-46E6-8C09-48AA4658BB88}"/>
              </a:ext>
            </a:extLst>
          </p:cNvPr>
          <p:cNvSpPr txBox="1"/>
          <p:nvPr/>
        </p:nvSpPr>
        <p:spPr>
          <a:xfrm>
            <a:off x="806054" y="2686822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ECE9A7-1DB7-46F4-A663-550CD3823BD9}"/>
              </a:ext>
            </a:extLst>
          </p:cNvPr>
          <p:cNvSpPr txBox="1"/>
          <p:nvPr/>
        </p:nvSpPr>
        <p:spPr>
          <a:xfrm>
            <a:off x="5167615" y="1828331"/>
            <a:ext cx="74741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0C074B-C289-4A70-BC1D-002D7F1319A9}"/>
              </a:ext>
            </a:extLst>
          </p:cNvPr>
          <p:cNvSpPr txBox="1"/>
          <p:nvPr/>
        </p:nvSpPr>
        <p:spPr>
          <a:xfrm>
            <a:off x="5167614" y="2686822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C44B10-EEC0-4C42-A314-EED7A80D8548}"/>
              </a:ext>
            </a:extLst>
          </p:cNvPr>
          <p:cNvGrpSpPr/>
          <p:nvPr/>
        </p:nvGrpSpPr>
        <p:grpSpPr>
          <a:xfrm>
            <a:off x="1552598" y="1767398"/>
            <a:ext cx="3737249" cy="758799"/>
            <a:chOff x="3131840" y="2220253"/>
            <a:chExt cx="3096344" cy="7587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DBB705-F5FB-4E91-9251-1814BBA49580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00A496-C906-4FF5-9F9A-FC9C75437ABE}"/>
                </a:ext>
              </a:extLst>
            </p:cNvPr>
            <p:cNvSpPr txBox="1"/>
            <p:nvPr/>
          </p:nvSpPr>
          <p:spPr>
            <a:xfrm>
              <a:off x="3131840" y="2517387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B7B6E26-E59E-41C9-B0F6-A1C7971EEFD3}"/>
              </a:ext>
            </a:extLst>
          </p:cNvPr>
          <p:cNvGrpSpPr/>
          <p:nvPr/>
        </p:nvGrpSpPr>
        <p:grpSpPr>
          <a:xfrm>
            <a:off x="1552598" y="2622892"/>
            <a:ext cx="3737249" cy="758799"/>
            <a:chOff x="3131840" y="2220253"/>
            <a:chExt cx="3096344" cy="7587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6C9551-28C0-461E-90AC-760F4FF68013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74D2DD-3179-4E2F-B805-5F4F13C8414D}"/>
                </a:ext>
              </a:extLst>
            </p:cNvPr>
            <p:cNvSpPr txBox="1"/>
            <p:nvPr/>
          </p:nvSpPr>
          <p:spPr>
            <a:xfrm>
              <a:off x="3131840" y="2517387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A1135A-536F-4B44-B128-6F4AC482385B}"/>
              </a:ext>
            </a:extLst>
          </p:cNvPr>
          <p:cNvGrpSpPr/>
          <p:nvPr/>
        </p:nvGrpSpPr>
        <p:grpSpPr>
          <a:xfrm>
            <a:off x="5914160" y="1767398"/>
            <a:ext cx="3737249" cy="758799"/>
            <a:chOff x="3131840" y="2220253"/>
            <a:chExt cx="3096344" cy="75879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0706D3-07D2-4B5D-A4BE-CD039A813658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21FA85-A118-4EB5-AE36-5A4564DFA1BA}"/>
                </a:ext>
              </a:extLst>
            </p:cNvPr>
            <p:cNvSpPr txBox="1"/>
            <p:nvPr/>
          </p:nvSpPr>
          <p:spPr>
            <a:xfrm>
              <a:off x="3131840" y="2517387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026218-7910-4019-94BE-8472ED686945}"/>
              </a:ext>
            </a:extLst>
          </p:cNvPr>
          <p:cNvGrpSpPr/>
          <p:nvPr/>
        </p:nvGrpSpPr>
        <p:grpSpPr>
          <a:xfrm>
            <a:off x="5914160" y="2622892"/>
            <a:ext cx="3737249" cy="758799"/>
            <a:chOff x="3131840" y="2220253"/>
            <a:chExt cx="3096344" cy="75879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5D686E-5D48-4B1D-9525-D60C144D4785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B05EC0-B32A-40AA-A16B-DBD998988B6B}"/>
                </a:ext>
              </a:extLst>
            </p:cNvPr>
            <p:cNvSpPr txBox="1"/>
            <p:nvPr/>
          </p:nvSpPr>
          <p:spPr>
            <a:xfrm>
              <a:off x="3131840" y="2517387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>
            <a:extLst>
              <a:ext uri="{FF2B5EF4-FFF2-40B4-BE49-F238E27FC236}">
                <a16:creationId xmlns:a16="http://schemas.microsoft.com/office/drawing/2014/main" id="{7E0C5958-7BC0-42CE-9024-B871F532580C}"/>
              </a:ext>
            </a:extLst>
          </p:cNvPr>
          <p:cNvGrpSpPr/>
          <p:nvPr/>
        </p:nvGrpSpPr>
        <p:grpSpPr>
          <a:xfrm>
            <a:off x="6954509" y="1408170"/>
            <a:ext cx="4308562" cy="4647381"/>
            <a:chOff x="7334031" y="1957604"/>
            <a:chExt cx="3874720" cy="4179423"/>
          </a:xfrm>
        </p:grpSpPr>
        <p:sp>
          <p:nvSpPr>
            <p:cNvPr id="29" name="Isosceles Triangle 1">
              <a:extLst>
                <a:ext uri="{FF2B5EF4-FFF2-40B4-BE49-F238E27FC236}">
                  <a16:creationId xmlns:a16="http://schemas.microsoft.com/office/drawing/2014/main" id="{E4423DB0-2E46-40A4-AE1E-293AFA56A376}"/>
                </a:ext>
              </a:extLst>
            </p:cNvPr>
            <p:cNvSpPr/>
            <p:nvPr/>
          </p:nvSpPr>
          <p:spPr>
            <a:xfrm>
              <a:off x="7334031" y="4888932"/>
              <a:ext cx="1941697" cy="1248095"/>
            </a:xfrm>
            <a:custGeom>
              <a:avLst/>
              <a:gdLst/>
              <a:ahLst/>
              <a:cxnLst/>
              <a:rect l="l" t="t" r="r" b="b"/>
              <a:pathLst>
                <a:path w="1512168" h="972000">
                  <a:moveTo>
                    <a:pt x="504056" y="0"/>
                  </a:moveTo>
                  <a:lnTo>
                    <a:pt x="1512168" y="0"/>
                  </a:lnTo>
                  <a:lnTo>
                    <a:pt x="1512168" y="972000"/>
                  </a:lnTo>
                  <a:lnTo>
                    <a:pt x="0" y="97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008F7AF5-ED22-4DC5-85CD-FEAA8CE1C37B}"/>
                </a:ext>
              </a:extLst>
            </p:cNvPr>
            <p:cNvSpPr/>
            <p:nvPr/>
          </p:nvSpPr>
          <p:spPr>
            <a:xfrm rot="19800000">
              <a:off x="8184184" y="1957604"/>
              <a:ext cx="1294465" cy="1600904"/>
            </a:xfrm>
            <a:custGeom>
              <a:avLst/>
              <a:gdLst/>
              <a:ahLst/>
              <a:cxnLst/>
              <a:rect l="l" t="t" r="r" b="b"/>
              <a:pathLst>
                <a:path w="1294465" h="1600904">
                  <a:moveTo>
                    <a:pt x="647233" y="0"/>
                  </a:moveTo>
                  <a:lnTo>
                    <a:pt x="1294465" y="1248095"/>
                  </a:lnTo>
                  <a:lnTo>
                    <a:pt x="730978" y="1248095"/>
                  </a:lnTo>
                  <a:cubicBezTo>
                    <a:pt x="732008" y="1357299"/>
                    <a:pt x="814164" y="1343408"/>
                    <a:pt x="825235" y="1451213"/>
                  </a:cubicBezTo>
                  <a:cubicBezTo>
                    <a:pt x="824578" y="1543844"/>
                    <a:pt x="757290" y="1593445"/>
                    <a:pt x="652160" y="1600904"/>
                  </a:cubicBezTo>
                  <a:cubicBezTo>
                    <a:pt x="563856" y="1598932"/>
                    <a:pt x="475031" y="1557072"/>
                    <a:pt x="469230" y="1479280"/>
                  </a:cubicBezTo>
                  <a:cubicBezTo>
                    <a:pt x="469784" y="1377606"/>
                    <a:pt x="572108" y="1350747"/>
                    <a:pt x="560674" y="1248095"/>
                  </a:cubicBezTo>
                  <a:lnTo>
                    <a:pt x="0" y="12480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Isosceles Triangle 4">
              <a:extLst>
                <a:ext uri="{FF2B5EF4-FFF2-40B4-BE49-F238E27FC236}">
                  <a16:creationId xmlns:a16="http://schemas.microsoft.com/office/drawing/2014/main" id="{4749B484-0CF5-4133-A34D-9B1B4EBBF592}"/>
                </a:ext>
              </a:extLst>
            </p:cNvPr>
            <p:cNvSpPr/>
            <p:nvPr/>
          </p:nvSpPr>
          <p:spPr>
            <a:xfrm>
              <a:off x="7991235" y="3640053"/>
              <a:ext cx="1294465" cy="1583028"/>
            </a:xfrm>
            <a:custGeom>
              <a:avLst/>
              <a:gdLst/>
              <a:ahLst/>
              <a:cxnLst/>
              <a:rect l="l" t="t" r="r" b="b"/>
              <a:pathLst>
                <a:path w="1294465" h="1583028">
                  <a:moveTo>
                    <a:pt x="647233" y="0"/>
                  </a:moveTo>
                  <a:lnTo>
                    <a:pt x="1207846" y="0"/>
                  </a:lnTo>
                  <a:cubicBezTo>
                    <a:pt x="1221046" y="104799"/>
                    <a:pt x="1117021" y="131256"/>
                    <a:pt x="1116463" y="233773"/>
                  </a:cubicBezTo>
                  <a:cubicBezTo>
                    <a:pt x="1122156" y="310112"/>
                    <a:pt x="1207800" y="351849"/>
                    <a:pt x="1294465" y="354722"/>
                  </a:cubicBezTo>
                  <a:lnTo>
                    <a:pt x="1294465" y="1248095"/>
                  </a:lnTo>
                  <a:lnTo>
                    <a:pt x="732378" y="1248095"/>
                  </a:lnTo>
                  <a:cubicBezTo>
                    <a:pt x="741388" y="1338213"/>
                    <a:pt x="814812" y="1331847"/>
                    <a:pt x="825235" y="1433338"/>
                  </a:cubicBezTo>
                  <a:cubicBezTo>
                    <a:pt x="824578" y="1525968"/>
                    <a:pt x="757290" y="1575569"/>
                    <a:pt x="652160" y="1583028"/>
                  </a:cubicBezTo>
                  <a:cubicBezTo>
                    <a:pt x="563856" y="1581056"/>
                    <a:pt x="475032" y="1539196"/>
                    <a:pt x="469230" y="1461404"/>
                  </a:cubicBezTo>
                  <a:cubicBezTo>
                    <a:pt x="469751" y="1365932"/>
                    <a:pt x="560004" y="1336426"/>
                    <a:pt x="561088" y="1248095"/>
                  </a:cubicBezTo>
                  <a:lnTo>
                    <a:pt x="0" y="12480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Isosceles Triangle 4">
              <a:extLst>
                <a:ext uri="{FF2B5EF4-FFF2-40B4-BE49-F238E27FC236}">
                  <a16:creationId xmlns:a16="http://schemas.microsoft.com/office/drawing/2014/main" id="{A28B48AD-8805-416A-BC37-28DC279542A9}"/>
                </a:ext>
              </a:extLst>
            </p:cNvPr>
            <p:cNvSpPr/>
            <p:nvPr/>
          </p:nvSpPr>
          <p:spPr>
            <a:xfrm flipH="1">
              <a:off x="8950381" y="3640054"/>
              <a:ext cx="1614390" cy="1248095"/>
            </a:xfrm>
            <a:custGeom>
              <a:avLst/>
              <a:gdLst/>
              <a:ahLst/>
              <a:cxnLst/>
              <a:rect l="l" t="t" r="r" b="b"/>
              <a:pathLst>
                <a:path w="1614390" h="1248095">
                  <a:moveTo>
                    <a:pt x="1206748" y="0"/>
                  </a:moveTo>
                  <a:lnTo>
                    <a:pt x="647233" y="0"/>
                  </a:lnTo>
                  <a:lnTo>
                    <a:pt x="0" y="1248095"/>
                  </a:lnTo>
                  <a:lnTo>
                    <a:pt x="1294465" y="1248095"/>
                  </a:lnTo>
                  <a:lnTo>
                    <a:pt x="1294465" y="710919"/>
                  </a:lnTo>
                  <a:cubicBezTo>
                    <a:pt x="1369199" y="726645"/>
                    <a:pt x="1369193" y="792243"/>
                    <a:pt x="1464699" y="802051"/>
                  </a:cubicBezTo>
                  <a:cubicBezTo>
                    <a:pt x="1557329" y="801393"/>
                    <a:pt x="1606931" y="734105"/>
                    <a:pt x="1614390" y="628975"/>
                  </a:cubicBezTo>
                  <a:cubicBezTo>
                    <a:pt x="1612417" y="540671"/>
                    <a:pt x="1570557" y="451847"/>
                    <a:pt x="1492766" y="446046"/>
                  </a:cubicBezTo>
                  <a:cubicBezTo>
                    <a:pt x="1402925" y="446535"/>
                    <a:pt x="1371498" y="526484"/>
                    <a:pt x="1294465" y="537352"/>
                  </a:cubicBezTo>
                  <a:lnTo>
                    <a:pt x="1294465" y="354151"/>
                  </a:lnTo>
                  <a:lnTo>
                    <a:pt x="1285364" y="355396"/>
                  </a:lnTo>
                  <a:cubicBezTo>
                    <a:pt x="1180234" y="347937"/>
                    <a:pt x="1112946" y="298336"/>
                    <a:pt x="1112288" y="205706"/>
                  </a:cubicBezTo>
                  <a:cubicBezTo>
                    <a:pt x="1123447" y="97055"/>
                    <a:pt x="1206810" y="112018"/>
                    <a:pt x="1206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Isosceles Triangle 1">
              <a:extLst>
                <a:ext uri="{FF2B5EF4-FFF2-40B4-BE49-F238E27FC236}">
                  <a16:creationId xmlns:a16="http://schemas.microsoft.com/office/drawing/2014/main" id="{0A0AB936-97A2-45DD-8D31-742B0DC1FFC9}"/>
                </a:ext>
              </a:extLst>
            </p:cNvPr>
            <p:cNvSpPr/>
            <p:nvPr/>
          </p:nvSpPr>
          <p:spPr>
            <a:xfrm flipH="1">
              <a:off x="8918552" y="4545736"/>
              <a:ext cx="2290199" cy="1580780"/>
            </a:xfrm>
            <a:custGeom>
              <a:avLst/>
              <a:gdLst/>
              <a:ahLst/>
              <a:cxnLst/>
              <a:rect l="l" t="t" r="r" b="b"/>
              <a:pathLst>
                <a:path w="2290199" h="1580780">
                  <a:moveTo>
                    <a:pt x="1339903" y="0"/>
                  </a:moveTo>
                  <a:cubicBezTo>
                    <a:pt x="1251599" y="1972"/>
                    <a:pt x="1162775" y="43832"/>
                    <a:pt x="1156973" y="121624"/>
                  </a:cubicBezTo>
                  <a:cubicBezTo>
                    <a:pt x="1157489" y="216276"/>
                    <a:pt x="1246203" y="246090"/>
                    <a:pt x="1248883" y="332684"/>
                  </a:cubicBezTo>
                  <a:lnTo>
                    <a:pt x="647233" y="332684"/>
                  </a:lnTo>
                  <a:lnTo>
                    <a:pt x="0" y="1580780"/>
                  </a:lnTo>
                  <a:lnTo>
                    <a:pt x="1941698" y="1580780"/>
                  </a:lnTo>
                  <a:lnTo>
                    <a:pt x="1941698" y="1040816"/>
                  </a:lnTo>
                  <a:cubicBezTo>
                    <a:pt x="2046243" y="1043701"/>
                    <a:pt x="2034149" y="1123813"/>
                    <a:pt x="2140508" y="1134736"/>
                  </a:cubicBezTo>
                  <a:cubicBezTo>
                    <a:pt x="2233138" y="1134078"/>
                    <a:pt x="2282740" y="1066790"/>
                    <a:pt x="2290199" y="961660"/>
                  </a:cubicBezTo>
                  <a:cubicBezTo>
                    <a:pt x="2288226" y="873356"/>
                    <a:pt x="2246366" y="784532"/>
                    <a:pt x="2168575" y="778731"/>
                  </a:cubicBezTo>
                  <a:cubicBezTo>
                    <a:pt x="2068337" y="779277"/>
                    <a:pt x="2040816" y="878736"/>
                    <a:pt x="1941698" y="870274"/>
                  </a:cubicBezTo>
                  <a:lnTo>
                    <a:pt x="1941698" y="332684"/>
                  </a:lnTo>
                  <a:lnTo>
                    <a:pt x="1420297" y="332684"/>
                  </a:lnTo>
                  <a:cubicBezTo>
                    <a:pt x="1430362" y="244914"/>
                    <a:pt x="1502643" y="250328"/>
                    <a:pt x="1512978" y="149690"/>
                  </a:cubicBezTo>
                  <a:cubicBezTo>
                    <a:pt x="1512321" y="57060"/>
                    <a:pt x="1445033" y="7459"/>
                    <a:pt x="1339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6BA00A-9BA0-440C-BA96-D7C0C16037F4}"/>
                </a:ext>
              </a:extLst>
            </p:cNvPr>
            <p:cNvSpPr txBox="1"/>
            <p:nvPr/>
          </p:nvSpPr>
          <p:spPr>
            <a:xfrm rot="19822586">
              <a:off x="8644241" y="2525710"/>
              <a:ext cx="389519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5E5EF6-E2FB-49D7-BA20-4C363383E21A}"/>
                </a:ext>
              </a:extLst>
            </p:cNvPr>
            <p:cNvSpPr txBox="1"/>
            <p:nvPr/>
          </p:nvSpPr>
          <p:spPr>
            <a:xfrm>
              <a:off x="8397907" y="4005065"/>
              <a:ext cx="373660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486A4D-D67C-4527-BD94-1F1523392A19}"/>
                </a:ext>
              </a:extLst>
            </p:cNvPr>
            <p:cNvSpPr txBox="1"/>
            <p:nvPr/>
          </p:nvSpPr>
          <p:spPr>
            <a:xfrm>
              <a:off x="9516965" y="4005065"/>
              <a:ext cx="362128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B3E39A-12AE-4085-9132-517CC4856995}"/>
                </a:ext>
              </a:extLst>
            </p:cNvPr>
            <p:cNvSpPr txBox="1"/>
            <p:nvPr/>
          </p:nvSpPr>
          <p:spPr>
            <a:xfrm>
              <a:off x="8157244" y="5223082"/>
              <a:ext cx="398168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1BE98C-DB99-4691-9A3B-91A6E685E937}"/>
                </a:ext>
              </a:extLst>
            </p:cNvPr>
            <p:cNvSpPr txBox="1"/>
            <p:nvPr/>
          </p:nvSpPr>
          <p:spPr>
            <a:xfrm>
              <a:off x="9838067" y="5223082"/>
              <a:ext cx="346271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Freeform 15">
            <a:extLst>
              <a:ext uri="{FF2B5EF4-FFF2-40B4-BE49-F238E27FC236}">
                <a16:creationId xmlns:a16="http://schemas.microsoft.com/office/drawing/2014/main" id="{17C579B7-5133-4245-A6C9-73EB5B637AC8}"/>
              </a:ext>
            </a:extLst>
          </p:cNvPr>
          <p:cNvSpPr/>
          <p:nvPr/>
        </p:nvSpPr>
        <p:spPr>
          <a:xfrm flipH="1">
            <a:off x="8574193" y="413322"/>
            <a:ext cx="1745432" cy="2015386"/>
          </a:xfrm>
          <a:custGeom>
            <a:avLst/>
            <a:gdLst>
              <a:gd name="connsiteX0" fmla="*/ 657277 w 1286167"/>
              <a:gd name="connsiteY0" fmla="*/ 0 h 1635343"/>
              <a:gd name="connsiteX1" fmla="*/ 0 w 1286167"/>
              <a:gd name="connsiteY1" fmla="*/ 85964 h 1635343"/>
              <a:gd name="connsiteX2" fmla="*/ 202361 w 1286167"/>
              <a:gd name="connsiteY2" fmla="*/ 516695 h 1635343"/>
              <a:gd name="connsiteX3" fmla="*/ 281735 w 1286167"/>
              <a:gd name="connsiteY3" fmla="*/ 1030909 h 1635343"/>
              <a:gd name="connsiteX4" fmla="*/ 617145 w 1286167"/>
              <a:gd name="connsiteY4" fmla="*/ 1624788 h 1635343"/>
              <a:gd name="connsiteX5" fmla="*/ 670736 w 1286167"/>
              <a:gd name="connsiteY5" fmla="*/ 1347585 h 1635343"/>
              <a:gd name="connsiteX6" fmla="*/ 584804 w 1286167"/>
              <a:gd name="connsiteY6" fmla="*/ 1105319 h 1635343"/>
              <a:gd name="connsiteX7" fmla="*/ 626846 w 1286167"/>
              <a:gd name="connsiteY7" fmla="*/ 930825 h 1635343"/>
              <a:gd name="connsiteX8" fmla="*/ 1012531 w 1286167"/>
              <a:gd name="connsiteY8" fmla="*/ 1142811 h 1635343"/>
              <a:gd name="connsiteX9" fmla="*/ 1015937 w 1286167"/>
              <a:gd name="connsiteY9" fmla="*/ 1241005 h 1635343"/>
              <a:gd name="connsiteX10" fmla="*/ 1286167 w 1286167"/>
              <a:gd name="connsiteY10" fmla="*/ 1072342 h 1635343"/>
              <a:gd name="connsiteX11" fmla="*/ 1262175 w 1286167"/>
              <a:gd name="connsiteY11" fmla="*/ 962717 h 1635343"/>
              <a:gd name="connsiteX12" fmla="*/ 903613 w 1286167"/>
              <a:gd name="connsiteY12" fmla="*/ 532228 h 1635343"/>
              <a:gd name="connsiteX13" fmla="*/ 658324 w 1286167"/>
              <a:gd name="connsiteY13" fmla="*/ 353162 h 1635343"/>
              <a:gd name="connsiteX14" fmla="*/ 657277 w 1286167"/>
              <a:gd name="connsiteY14" fmla="*/ 0 h 1635343"/>
              <a:gd name="connsiteX0" fmla="*/ 657277 w 1286167"/>
              <a:gd name="connsiteY0" fmla="*/ 0 h 1567090"/>
              <a:gd name="connsiteX1" fmla="*/ 0 w 1286167"/>
              <a:gd name="connsiteY1" fmla="*/ 85964 h 1567090"/>
              <a:gd name="connsiteX2" fmla="*/ 202361 w 1286167"/>
              <a:gd name="connsiteY2" fmla="*/ 516695 h 1567090"/>
              <a:gd name="connsiteX3" fmla="*/ 281735 w 1286167"/>
              <a:gd name="connsiteY3" fmla="*/ 1030909 h 1567090"/>
              <a:gd name="connsiteX4" fmla="*/ 785395 w 1286167"/>
              <a:gd name="connsiteY4" fmla="*/ 1551636 h 1567090"/>
              <a:gd name="connsiteX5" fmla="*/ 670736 w 1286167"/>
              <a:gd name="connsiteY5" fmla="*/ 1347585 h 1567090"/>
              <a:gd name="connsiteX6" fmla="*/ 584804 w 1286167"/>
              <a:gd name="connsiteY6" fmla="*/ 1105319 h 1567090"/>
              <a:gd name="connsiteX7" fmla="*/ 626846 w 1286167"/>
              <a:gd name="connsiteY7" fmla="*/ 930825 h 1567090"/>
              <a:gd name="connsiteX8" fmla="*/ 1012531 w 1286167"/>
              <a:gd name="connsiteY8" fmla="*/ 1142811 h 1567090"/>
              <a:gd name="connsiteX9" fmla="*/ 1015937 w 1286167"/>
              <a:gd name="connsiteY9" fmla="*/ 1241005 h 1567090"/>
              <a:gd name="connsiteX10" fmla="*/ 1286167 w 1286167"/>
              <a:gd name="connsiteY10" fmla="*/ 1072342 h 1567090"/>
              <a:gd name="connsiteX11" fmla="*/ 1262175 w 1286167"/>
              <a:gd name="connsiteY11" fmla="*/ 962717 h 1567090"/>
              <a:gd name="connsiteX12" fmla="*/ 903613 w 1286167"/>
              <a:gd name="connsiteY12" fmla="*/ 532228 h 1567090"/>
              <a:gd name="connsiteX13" fmla="*/ 658324 w 1286167"/>
              <a:gd name="connsiteY13" fmla="*/ 353162 h 1567090"/>
              <a:gd name="connsiteX14" fmla="*/ 657277 w 1286167"/>
              <a:gd name="connsiteY14" fmla="*/ 0 h 1567090"/>
              <a:gd name="connsiteX0" fmla="*/ 657277 w 1286167"/>
              <a:gd name="connsiteY0" fmla="*/ 0 h 1561547"/>
              <a:gd name="connsiteX1" fmla="*/ 0 w 1286167"/>
              <a:gd name="connsiteY1" fmla="*/ 85964 h 1561547"/>
              <a:gd name="connsiteX2" fmla="*/ 202361 w 1286167"/>
              <a:gd name="connsiteY2" fmla="*/ 516695 h 1561547"/>
              <a:gd name="connsiteX3" fmla="*/ 281735 w 1286167"/>
              <a:gd name="connsiteY3" fmla="*/ 1030909 h 1561547"/>
              <a:gd name="connsiteX4" fmla="*/ 785395 w 1286167"/>
              <a:gd name="connsiteY4" fmla="*/ 1551636 h 1561547"/>
              <a:gd name="connsiteX5" fmla="*/ 707312 w 1286167"/>
              <a:gd name="connsiteY5" fmla="*/ 1259803 h 1561547"/>
              <a:gd name="connsiteX6" fmla="*/ 584804 w 1286167"/>
              <a:gd name="connsiteY6" fmla="*/ 1105319 h 1561547"/>
              <a:gd name="connsiteX7" fmla="*/ 626846 w 1286167"/>
              <a:gd name="connsiteY7" fmla="*/ 930825 h 1561547"/>
              <a:gd name="connsiteX8" fmla="*/ 1012531 w 1286167"/>
              <a:gd name="connsiteY8" fmla="*/ 1142811 h 1561547"/>
              <a:gd name="connsiteX9" fmla="*/ 1015937 w 1286167"/>
              <a:gd name="connsiteY9" fmla="*/ 1241005 h 1561547"/>
              <a:gd name="connsiteX10" fmla="*/ 1286167 w 1286167"/>
              <a:gd name="connsiteY10" fmla="*/ 1072342 h 1561547"/>
              <a:gd name="connsiteX11" fmla="*/ 1262175 w 1286167"/>
              <a:gd name="connsiteY11" fmla="*/ 962717 h 1561547"/>
              <a:gd name="connsiteX12" fmla="*/ 903613 w 1286167"/>
              <a:gd name="connsiteY12" fmla="*/ 532228 h 1561547"/>
              <a:gd name="connsiteX13" fmla="*/ 658324 w 1286167"/>
              <a:gd name="connsiteY13" fmla="*/ 353162 h 1561547"/>
              <a:gd name="connsiteX14" fmla="*/ 657277 w 1286167"/>
              <a:gd name="connsiteY14" fmla="*/ 0 h 1561547"/>
              <a:gd name="connsiteX0" fmla="*/ 657277 w 1286167"/>
              <a:gd name="connsiteY0" fmla="*/ 0 h 1563321"/>
              <a:gd name="connsiteX1" fmla="*/ 0 w 1286167"/>
              <a:gd name="connsiteY1" fmla="*/ 85964 h 1563321"/>
              <a:gd name="connsiteX2" fmla="*/ 202361 w 1286167"/>
              <a:gd name="connsiteY2" fmla="*/ 516695 h 1563321"/>
              <a:gd name="connsiteX3" fmla="*/ 281735 w 1286167"/>
              <a:gd name="connsiteY3" fmla="*/ 1030909 h 1563321"/>
              <a:gd name="connsiteX4" fmla="*/ 785395 w 1286167"/>
              <a:gd name="connsiteY4" fmla="*/ 1551636 h 1563321"/>
              <a:gd name="connsiteX5" fmla="*/ 758519 w 1286167"/>
              <a:gd name="connsiteY5" fmla="*/ 1296379 h 1563321"/>
              <a:gd name="connsiteX6" fmla="*/ 584804 w 1286167"/>
              <a:gd name="connsiteY6" fmla="*/ 1105319 h 1563321"/>
              <a:gd name="connsiteX7" fmla="*/ 626846 w 1286167"/>
              <a:gd name="connsiteY7" fmla="*/ 930825 h 1563321"/>
              <a:gd name="connsiteX8" fmla="*/ 1012531 w 1286167"/>
              <a:gd name="connsiteY8" fmla="*/ 1142811 h 1563321"/>
              <a:gd name="connsiteX9" fmla="*/ 1015937 w 1286167"/>
              <a:gd name="connsiteY9" fmla="*/ 1241005 h 1563321"/>
              <a:gd name="connsiteX10" fmla="*/ 1286167 w 1286167"/>
              <a:gd name="connsiteY10" fmla="*/ 1072342 h 1563321"/>
              <a:gd name="connsiteX11" fmla="*/ 1262175 w 1286167"/>
              <a:gd name="connsiteY11" fmla="*/ 962717 h 1563321"/>
              <a:gd name="connsiteX12" fmla="*/ 903613 w 1286167"/>
              <a:gd name="connsiteY12" fmla="*/ 532228 h 1563321"/>
              <a:gd name="connsiteX13" fmla="*/ 658324 w 1286167"/>
              <a:gd name="connsiteY13" fmla="*/ 353162 h 1563321"/>
              <a:gd name="connsiteX14" fmla="*/ 657277 w 1286167"/>
              <a:gd name="connsiteY14" fmla="*/ 0 h 1563321"/>
              <a:gd name="connsiteX0" fmla="*/ 657277 w 1286167"/>
              <a:gd name="connsiteY0" fmla="*/ 0 h 1563321"/>
              <a:gd name="connsiteX1" fmla="*/ 0 w 1286167"/>
              <a:gd name="connsiteY1" fmla="*/ 85964 h 1563321"/>
              <a:gd name="connsiteX2" fmla="*/ 202361 w 1286167"/>
              <a:gd name="connsiteY2" fmla="*/ 516695 h 1563321"/>
              <a:gd name="connsiteX3" fmla="*/ 281735 w 1286167"/>
              <a:gd name="connsiteY3" fmla="*/ 1030909 h 1563321"/>
              <a:gd name="connsiteX4" fmla="*/ 785395 w 1286167"/>
              <a:gd name="connsiteY4" fmla="*/ 1551636 h 1563321"/>
              <a:gd name="connsiteX5" fmla="*/ 758519 w 1286167"/>
              <a:gd name="connsiteY5" fmla="*/ 1296379 h 1563321"/>
              <a:gd name="connsiteX6" fmla="*/ 599435 w 1286167"/>
              <a:gd name="connsiteY6" fmla="*/ 1076058 h 1563321"/>
              <a:gd name="connsiteX7" fmla="*/ 626846 w 1286167"/>
              <a:gd name="connsiteY7" fmla="*/ 930825 h 1563321"/>
              <a:gd name="connsiteX8" fmla="*/ 1012531 w 1286167"/>
              <a:gd name="connsiteY8" fmla="*/ 1142811 h 1563321"/>
              <a:gd name="connsiteX9" fmla="*/ 1015937 w 1286167"/>
              <a:gd name="connsiteY9" fmla="*/ 1241005 h 1563321"/>
              <a:gd name="connsiteX10" fmla="*/ 1286167 w 1286167"/>
              <a:gd name="connsiteY10" fmla="*/ 1072342 h 1563321"/>
              <a:gd name="connsiteX11" fmla="*/ 1262175 w 1286167"/>
              <a:gd name="connsiteY11" fmla="*/ 962717 h 1563321"/>
              <a:gd name="connsiteX12" fmla="*/ 903613 w 1286167"/>
              <a:gd name="connsiteY12" fmla="*/ 532228 h 1563321"/>
              <a:gd name="connsiteX13" fmla="*/ 658324 w 1286167"/>
              <a:gd name="connsiteY13" fmla="*/ 353162 h 1563321"/>
              <a:gd name="connsiteX14" fmla="*/ 657277 w 1286167"/>
              <a:gd name="connsiteY14" fmla="*/ 0 h 1563321"/>
              <a:gd name="connsiteX0" fmla="*/ 657277 w 1286167"/>
              <a:gd name="connsiteY0" fmla="*/ 0 h 1563321"/>
              <a:gd name="connsiteX1" fmla="*/ 0 w 1286167"/>
              <a:gd name="connsiteY1" fmla="*/ 85964 h 1563321"/>
              <a:gd name="connsiteX2" fmla="*/ 202361 w 1286167"/>
              <a:gd name="connsiteY2" fmla="*/ 516695 h 1563321"/>
              <a:gd name="connsiteX3" fmla="*/ 281735 w 1286167"/>
              <a:gd name="connsiteY3" fmla="*/ 1030909 h 1563321"/>
              <a:gd name="connsiteX4" fmla="*/ 785395 w 1286167"/>
              <a:gd name="connsiteY4" fmla="*/ 1551636 h 1563321"/>
              <a:gd name="connsiteX5" fmla="*/ 758519 w 1286167"/>
              <a:gd name="connsiteY5" fmla="*/ 1296379 h 1563321"/>
              <a:gd name="connsiteX6" fmla="*/ 599435 w 1286167"/>
              <a:gd name="connsiteY6" fmla="*/ 1076058 h 1563321"/>
              <a:gd name="connsiteX7" fmla="*/ 626846 w 1286167"/>
              <a:gd name="connsiteY7" fmla="*/ 930825 h 1563321"/>
              <a:gd name="connsiteX8" fmla="*/ 1012531 w 1286167"/>
              <a:gd name="connsiteY8" fmla="*/ 1142811 h 1563321"/>
              <a:gd name="connsiteX9" fmla="*/ 1015937 w 1286167"/>
              <a:gd name="connsiteY9" fmla="*/ 1241005 h 1563321"/>
              <a:gd name="connsiteX10" fmla="*/ 1286167 w 1286167"/>
              <a:gd name="connsiteY10" fmla="*/ 1072342 h 1563321"/>
              <a:gd name="connsiteX11" fmla="*/ 1262175 w 1286167"/>
              <a:gd name="connsiteY11" fmla="*/ 962717 h 1563321"/>
              <a:gd name="connsiteX12" fmla="*/ 903613 w 1286167"/>
              <a:gd name="connsiteY12" fmla="*/ 532228 h 1563321"/>
              <a:gd name="connsiteX13" fmla="*/ 658324 w 1286167"/>
              <a:gd name="connsiteY13" fmla="*/ 353162 h 1563321"/>
              <a:gd name="connsiteX14" fmla="*/ 657277 w 1286167"/>
              <a:gd name="connsiteY14" fmla="*/ 0 h 1563321"/>
              <a:gd name="connsiteX0" fmla="*/ 657277 w 1286167"/>
              <a:gd name="connsiteY0" fmla="*/ 0 h 1562240"/>
              <a:gd name="connsiteX1" fmla="*/ 0 w 1286167"/>
              <a:gd name="connsiteY1" fmla="*/ 85964 h 1562240"/>
              <a:gd name="connsiteX2" fmla="*/ 202361 w 1286167"/>
              <a:gd name="connsiteY2" fmla="*/ 516695 h 1562240"/>
              <a:gd name="connsiteX3" fmla="*/ 281735 w 1286167"/>
              <a:gd name="connsiteY3" fmla="*/ 1030909 h 1562240"/>
              <a:gd name="connsiteX4" fmla="*/ 785395 w 1286167"/>
              <a:gd name="connsiteY4" fmla="*/ 1551636 h 1562240"/>
              <a:gd name="connsiteX5" fmla="*/ 758519 w 1286167"/>
              <a:gd name="connsiteY5" fmla="*/ 1296379 h 1562240"/>
              <a:gd name="connsiteX6" fmla="*/ 599435 w 1286167"/>
              <a:gd name="connsiteY6" fmla="*/ 1076058 h 1562240"/>
              <a:gd name="connsiteX7" fmla="*/ 626846 w 1286167"/>
              <a:gd name="connsiteY7" fmla="*/ 930825 h 1562240"/>
              <a:gd name="connsiteX8" fmla="*/ 1012531 w 1286167"/>
              <a:gd name="connsiteY8" fmla="*/ 1142811 h 1562240"/>
              <a:gd name="connsiteX9" fmla="*/ 1015937 w 1286167"/>
              <a:gd name="connsiteY9" fmla="*/ 1241005 h 1562240"/>
              <a:gd name="connsiteX10" fmla="*/ 1286167 w 1286167"/>
              <a:gd name="connsiteY10" fmla="*/ 1072342 h 1562240"/>
              <a:gd name="connsiteX11" fmla="*/ 1262175 w 1286167"/>
              <a:gd name="connsiteY11" fmla="*/ 962717 h 1562240"/>
              <a:gd name="connsiteX12" fmla="*/ 903613 w 1286167"/>
              <a:gd name="connsiteY12" fmla="*/ 532228 h 1562240"/>
              <a:gd name="connsiteX13" fmla="*/ 658324 w 1286167"/>
              <a:gd name="connsiteY13" fmla="*/ 353162 h 1562240"/>
              <a:gd name="connsiteX14" fmla="*/ 657277 w 1286167"/>
              <a:gd name="connsiteY14" fmla="*/ 0 h 1562240"/>
              <a:gd name="connsiteX0" fmla="*/ 657277 w 1286167"/>
              <a:gd name="connsiteY0" fmla="*/ 0 h 1562240"/>
              <a:gd name="connsiteX1" fmla="*/ 0 w 1286167"/>
              <a:gd name="connsiteY1" fmla="*/ 85964 h 1562240"/>
              <a:gd name="connsiteX2" fmla="*/ 202361 w 1286167"/>
              <a:gd name="connsiteY2" fmla="*/ 516695 h 1562240"/>
              <a:gd name="connsiteX3" fmla="*/ 281735 w 1286167"/>
              <a:gd name="connsiteY3" fmla="*/ 1104061 h 1562240"/>
              <a:gd name="connsiteX4" fmla="*/ 785395 w 1286167"/>
              <a:gd name="connsiteY4" fmla="*/ 1551636 h 1562240"/>
              <a:gd name="connsiteX5" fmla="*/ 758519 w 1286167"/>
              <a:gd name="connsiteY5" fmla="*/ 1296379 h 1562240"/>
              <a:gd name="connsiteX6" fmla="*/ 599435 w 1286167"/>
              <a:gd name="connsiteY6" fmla="*/ 1076058 h 1562240"/>
              <a:gd name="connsiteX7" fmla="*/ 626846 w 1286167"/>
              <a:gd name="connsiteY7" fmla="*/ 930825 h 1562240"/>
              <a:gd name="connsiteX8" fmla="*/ 1012531 w 1286167"/>
              <a:gd name="connsiteY8" fmla="*/ 1142811 h 1562240"/>
              <a:gd name="connsiteX9" fmla="*/ 1015937 w 1286167"/>
              <a:gd name="connsiteY9" fmla="*/ 1241005 h 1562240"/>
              <a:gd name="connsiteX10" fmla="*/ 1286167 w 1286167"/>
              <a:gd name="connsiteY10" fmla="*/ 1072342 h 1562240"/>
              <a:gd name="connsiteX11" fmla="*/ 1262175 w 1286167"/>
              <a:gd name="connsiteY11" fmla="*/ 962717 h 1562240"/>
              <a:gd name="connsiteX12" fmla="*/ 903613 w 1286167"/>
              <a:gd name="connsiteY12" fmla="*/ 532228 h 1562240"/>
              <a:gd name="connsiteX13" fmla="*/ 658324 w 1286167"/>
              <a:gd name="connsiteY13" fmla="*/ 353162 h 1562240"/>
              <a:gd name="connsiteX14" fmla="*/ 657277 w 1286167"/>
              <a:gd name="connsiteY14" fmla="*/ 0 h 1562240"/>
              <a:gd name="connsiteX0" fmla="*/ 671907 w 1300797"/>
              <a:gd name="connsiteY0" fmla="*/ 1818 h 1564058"/>
              <a:gd name="connsiteX1" fmla="*/ 0 w 1300797"/>
              <a:gd name="connsiteY1" fmla="*/ 0 h 1564058"/>
              <a:gd name="connsiteX2" fmla="*/ 216991 w 1300797"/>
              <a:gd name="connsiteY2" fmla="*/ 518513 h 1564058"/>
              <a:gd name="connsiteX3" fmla="*/ 296365 w 1300797"/>
              <a:gd name="connsiteY3" fmla="*/ 1105879 h 1564058"/>
              <a:gd name="connsiteX4" fmla="*/ 800025 w 1300797"/>
              <a:gd name="connsiteY4" fmla="*/ 1553454 h 1564058"/>
              <a:gd name="connsiteX5" fmla="*/ 773149 w 1300797"/>
              <a:gd name="connsiteY5" fmla="*/ 1298197 h 1564058"/>
              <a:gd name="connsiteX6" fmla="*/ 614065 w 1300797"/>
              <a:gd name="connsiteY6" fmla="*/ 1077876 h 1564058"/>
              <a:gd name="connsiteX7" fmla="*/ 641476 w 1300797"/>
              <a:gd name="connsiteY7" fmla="*/ 932643 h 1564058"/>
              <a:gd name="connsiteX8" fmla="*/ 1027161 w 1300797"/>
              <a:gd name="connsiteY8" fmla="*/ 1144629 h 1564058"/>
              <a:gd name="connsiteX9" fmla="*/ 1030567 w 1300797"/>
              <a:gd name="connsiteY9" fmla="*/ 1242823 h 1564058"/>
              <a:gd name="connsiteX10" fmla="*/ 1300797 w 1300797"/>
              <a:gd name="connsiteY10" fmla="*/ 1074160 h 1564058"/>
              <a:gd name="connsiteX11" fmla="*/ 1276805 w 1300797"/>
              <a:gd name="connsiteY11" fmla="*/ 964535 h 1564058"/>
              <a:gd name="connsiteX12" fmla="*/ 918243 w 1300797"/>
              <a:gd name="connsiteY12" fmla="*/ 534046 h 1564058"/>
              <a:gd name="connsiteX13" fmla="*/ 672954 w 1300797"/>
              <a:gd name="connsiteY13" fmla="*/ 354980 h 1564058"/>
              <a:gd name="connsiteX14" fmla="*/ 671907 w 1300797"/>
              <a:gd name="connsiteY14" fmla="*/ 1818 h 1564058"/>
              <a:gd name="connsiteX0" fmla="*/ 423190 w 1300797"/>
              <a:gd name="connsiteY0" fmla="*/ 0 h 1569555"/>
              <a:gd name="connsiteX1" fmla="*/ 0 w 1300797"/>
              <a:gd name="connsiteY1" fmla="*/ 5497 h 1569555"/>
              <a:gd name="connsiteX2" fmla="*/ 216991 w 1300797"/>
              <a:gd name="connsiteY2" fmla="*/ 524010 h 1569555"/>
              <a:gd name="connsiteX3" fmla="*/ 296365 w 1300797"/>
              <a:gd name="connsiteY3" fmla="*/ 1111376 h 1569555"/>
              <a:gd name="connsiteX4" fmla="*/ 800025 w 1300797"/>
              <a:gd name="connsiteY4" fmla="*/ 1558951 h 1569555"/>
              <a:gd name="connsiteX5" fmla="*/ 773149 w 1300797"/>
              <a:gd name="connsiteY5" fmla="*/ 1303694 h 1569555"/>
              <a:gd name="connsiteX6" fmla="*/ 614065 w 1300797"/>
              <a:gd name="connsiteY6" fmla="*/ 1083373 h 1569555"/>
              <a:gd name="connsiteX7" fmla="*/ 641476 w 1300797"/>
              <a:gd name="connsiteY7" fmla="*/ 938140 h 1569555"/>
              <a:gd name="connsiteX8" fmla="*/ 1027161 w 1300797"/>
              <a:gd name="connsiteY8" fmla="*/ 1150126 h 1569555"/>
              <a:gd name="connsiteX9" fmla="*/ 1030567 w 1300797"/>
              <a:gd name="connsiteY9" fmla="*/ 1248320 h 1569555"/>
              <a:gd name="connsiteX10" fmla="*/ 1300797 w 1300797"/>
              <a:gd name="connsiteY10" fmla="*/ 1079657 h 1569555"/>
              <a:gd name="connsiteX11" fmla="*/ 1276805 w 1300797"/>
              <a:gd name="connsiteY11" fmla="*/ 970032 h 1569555"/>
              <a:gd name="connsiteX12" fmla="*/ 918243 w 1300797"/>
              <a:gd name="connsiteY12" fmla="*/ 539543 h 1569555"/>
              <a:gd name="connsiteX13" fmla="*/ 672954 w 1300797"/>
              <a:gd name="connsiteY13" fmla="*/ 360477 h 1569555"/>
              <a:gd name="connsiteX14" fmla="*/ 423190 w 1300797"/>
              <a:gd name="connsiteY14" fmla="*/ 0 h 1569555"/>
              <a:gd name="connsiteX0" fmla="*/ 576810 w 1454417"/>
              <a:gd name="connsiteY0" fmla="*/ 0 h 1569555"/>
              <a:gd name="connsiteX1" fmla="*/ 0 w 1454417"/>
              <a:gd name="connsiteY1" fmla="*/ 137170 h 1569555"/>
              <a:gd name="connsiteX2" fmla="*/ 370611 w 1454417"/>
              <a:gd name="connsiteY2" fmla="*/ 524010 h 1569555"/>
              <a:gd name="connsiteX3" fmla="*/ 449985 w 1454417"/>
              <a:gd name="connsiteY3" fmla="*/ 1111376 h 1569555"/>
              <a:gd name="connsiteX4" fmla="*/ 953645 w 1454417"/>
              <a:gd name="connsiteY4" fmla="*/ 1558951 h 1569555"/>
              <a:gd name="connsiteX5" fmla="*/ 926769 w 1454417"/>
              <a:gd name="connsiteY5" fmla="*/ 1303694 h 1569555"/>
              <a:gd name="connsiteX6" fmla="*/ 767685 w 1454417"/>
              <a:gd name="connsiteY6" fmla="*/ 1083373 h 1569555"/>
              <a:gd name="connsiteX7" fmla="*/ 795096 w 1454417"/>
              <a:gd name="connsiteY7" fmla="*/ 938140 h 1569555"/>
              <a:gd name="connsiteX8" fmla="*/ 1180781 w 1454417"/>
              <a:gd name="connsiteY8" fmla="*/ 1150126 h 1569555"/>
              <a:gd name="connsiteX9" fmla="*/ 1184187 w 1454417"/>
              <a:gd name="connsiteY9" fmla="*/ 1248320 h 1569555"/>
              <a:gd name="connsiteX10" fmla="*/ 1454417 w 1454417"/>
              <a:gd name="connsiteY10" fmla="*/ 1079657 h 1569555"/>
              <a:gd name="connsiteX11" fmla="*/ 1430425 w 1454417"/>
              <a:gd name="connsiteY11" fmla="*/ 970032 h 1569555"/>
              <a:gd name="connsiteX12" fmla="*/ 1071863 w 1454417"/>
              <a:gd name="connsiteY12" fmla="*/ 539543 h 1569555"/>
              <a:gd name="connsiteX13" fmla="*/ 826574 w 1454417"/>
              <a:gd name="connsiteY13" fmla="*/ 360477 h 1569555"/>
              <a:gd name="connsiteX14" fmla="*/ 576810 w 1454417"/>
              <a:gd name="connsiteY14" fmla="*/ 0 h 1569555"/>
              <a:gd name="connsiteX0" fmla="*/ 576810 w 1454417"/>
              <a:gd name="connsiteY0" fmla="*/ 0 h 1569555"/>
              <a:gd name="connsiteX1" fmla="*/ 0 w 1454417"/>
              <a:gd name="connsiteY1" fmla="*/ 137170 h 1569555"/>
              <a:gd name="connsiteX2" fmla="*/ 370611 w 1454417"/>
              <a:gd name="connsiteY2" fmla="*/ 524010 h 1569555"/>
              <a:gd name="connsiteX3" fmla="*/ 449985 w 1454417"/>
              <a:gd name="connsiteY3" fmla="*/ 1111376 h 1569555"/>
              <a:gd name="connsiteX4" fmla="*/ 953645 w 1454417"/>
              <a:gd name="connsiteY4" fmla="*/ 1558951 h 1569555"/>
              <a:gd name="connsiteX5" fmla="*/ 926769 w 1454417"/>
              <a:gd name="connsiteY5" fmla="*/ 1303694 h 1569555"/>
              <a:gd name="connsiteX6" fmla="*/ 767685 w 1454417"/>
              <a:gd name="connsiteY6" fmla="*/ 1083373 h 1569555"/>
              <a:gd name="connsiteX7" fmla="*/ 795096 w 1454417"/>
              <a:gd name="connsiteY7" fmla="*/ 938140 h 1569555"/>
              <a:gd name="connsiteX8" fmla="*/ 1180781 w 1454417"/>
              <a:gd name="connsiteY8" fmla="*/ 1150126 h 1569555"/>
              <a:gd name="connsiteX9" fmla="*/ 1184187 w 1454417"/>
              <a:gd name="connsiteY9" fmla="*/ 1248320 h 1569555"/>
              <a:gd name="connsiteX10" fmla="*/ 1454417 w 1454417"/>
              <a:gd name="connsiteY10" fmla="*/ 1079657 h 1569555"/>
              <a:gd name="connsiteX11" fmla="*/ 1430425 w 1454417"/>
              <a:gd name="connsiteY11" fmla="*/ 970032 h 1569555"/>
              <a:gd name="connsiteX12" fmla="*/ 1071863 w 1454417"/>
              <a:gd name="connsiteY12" fmla="*/ 539543 h 1569555"/>
              <a:gd name="connsiteX13" fmla="*/ 826574 w 1454417"/>
              <a:gd name="connsiteY13" fmla="*/ 360477 h 1569555"/>
              <a:gd name="connsiteX14" fmla="*/ 576810 w 1454417"/>
              <a:gd name="connsiteY14" fmla="*/ 0 h 1569555"/>
              <a:gd name="connsiteX0" fmla="*/ 481712 w 1359319"/>
              <a:gd name="connsiteY0" fmla="*/ 0 h 1569555"/>
              <a:gd name="connsiteX1" fmla="*/ 0 w 1359319"/>
              <a:gd name="connsiteY1" fmla="*/ 173746 h 1569555"/>
              <a:gd name="connsiteX2" fmla="*/ 275513 w 1359319"/>
              <a:gd name="connsiteY2" fmla="*/ 524010 h 1569555"/>
              <a:gd name="connsiteX3" fmla="*/ 354887 w 1359319"/>
              <a:gd name="connsiteY3" fmla="*/ 1111376 h 1569555"/>
              <a:gd name="connsiteX4" fmla="*/ 858547 w 1359319"/>
              <a:gd name="connsiteY4" fmla="*/ 1558951 h 1569555"/>
              <a:gd name="connsiteX5" fmla="*/ 831671 w 1359319"/>
              <a:gd name="connsiteY5" fmla="*/ 1303694 h 1569555"/>
              <a:gd name="connsiteX6" fmla="*/ 672587 w 1359319"/>
              <a:gd name="connsiteY6" fmla="*/ 1083373 h 1569555"/>
              <a:gd name="connsiteX7" fmla="*/ 699998 w 1359319"/>
              <a:gd name="connsiteY7" fmla="*/ 938140 h 1569555"/>
              <a:gd name="connsiteX8" fmla="*/ 1085683 w 1359319"/>
              <a:gd name="connsiteY8" fmla="*/ 1150126 h 1569555"/>
              <a:gd name="connsiteX9" fmla="*/ 1089089 w 1359319"/>
              <a:gd name="connsiteY9" fmla="*/ 1248320 h 1569555"/>
              <a:gd name="connsiteX10" fmla="*/ 1359319 w 1359319"/>
              <a:gd name="connsiteY10" fmla="*/ 1079657 h 1569555"/>
              <a:gd name="connsiteX11" fmla="*/ 1335327 w 1359319"/>
              <a:gd name="connsiteY11" fmla="*/ 970032 h 1569555"/>
              <a:gd name="connsiteX12" fmla="*/ 976765 w 1359319"/>
              <a:gd name="connsiteY12" fmla="*/ 539543 h 1569555"/>
              <a:gd name="connsiteX13" fmla="*/ 731476 w 1359319"/>
              <a:gd name="connsiteY13" fmla="*/ 360477 h 1569555"/>
              <a:gd name="connsiteX14" fmla="*/ 481712 w 1359319"/>
              <a:gd name="connsiteY14" fmla="*/ 0 h 156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9319" h="1569555">
                <a:moveTo>
                  <a:pt x="481712" y="0"/>
                </a:moveTo>
                <a:lnTo>
                  <a:pt x="0" y="173746"/>
                </a:lnTo>
                <a:cubicBezTo>
                  <a:pt x="156408" y="327895"/>
                  <a:pt x="235460" y="366520"/>
                  <a:pt x="275513" y="524010"/>
                </a:cubicBezTo>
                <a:cubicBezTo>
                  <a:pt x="305214" y="688403"/>
                  <a:pt x="276554" y="939924"/>
                  <a:pt x="354887" y="1111376"/>
                </a:cubicBezTo>
                <a:cubicBezTo>
                  <a:pt x="514114" y="1391429"/>
                  <a:pt x="819538" y="1558054"/>
                  <a:pt x="858547" y="1558951"/>
                </a:cubicBezTo>
                <a:cubicBezTo>
                  <a:pt x="918941" y="1614168"/>
                  <a:pt x="990000" y="1442526"/>
                  <a:pt x="831671" y="1303694"/>
                </a:cubicBezTo>
                <a:cubicBezTo>
                  <a:pt x="783217" y="1229194"/>
                  <a:pt x="691562" y="1180029"/>
                  <a:pt x="672587" y="1083373"/>
                </a:cubicBezTo>
                <a:cubicBezTo>
                  <a:pt x="664534" y="998822"/>
                  <a:pt x="629286" y="951447"/>
                  <a:pt x="699998" y="938140"/>
                </a:cubicBezTo>
                <a:cubicBezTo>
                  <a:pt x="772331" y="938959"/>
                  <a:pt x="999946" y="982285"/>
                  <a:pt x="1085683" y="1150126"/>
                </a:cubicBezTo>
                <a:cubicBezTo>
                  <a:pt x="1085248" y="1181184"/>
                  <a:pt x="1086375" y="1214348"/>
                  <a:pt x="1089089" y="1248320"/>
                </a:cubicBezTo>
                <a:lnTo>
                  <a:pt x="1359319" y="1079657"/>
                </a:lnTo>
                <a:cubicBezTo>
                  <a:pt x="1350276" y="1041053"/>
                  <a:pt x="1342018" y="1003838"/>
                  <a:pt x="1335327" y="970032"/>
                </a:cubicBezTo>
                <a:cubicBezTo>
                  <a:pt x="1258828" y="807882"/>
                  <a:pt x="1077407" y="641135"/>
                  <a:pt x="976765" y="539543"/>
                </a:cubicBezTo>
                <a:cubicBezTo>
                  <a:pt x="844384" y="437291"/>
                  <a:pt x="815539" y="414413"/>
                  <a:pt x="731476" y="360477"/>
                </a:cubicBezTo>
                <a:lnTo>
                  <a:pt x="481712" y="0"/>
                </a:lnTo>
                <a:close/>
              </a:path>
            </a:pathLst>
          </a:custGeom>
          <a:solidFill>
            <a:srgbClr val="FEC88A"/>
          </a:solidFill>
          <a:ln w="342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C94879-3079-405F-B06E-AF90024BB2BB}"/>
              </a:ext>
            </a:extLst>
          </p:cNvPr>
          <p:cNvSpPr/>
          <p:nvPr/>
        </p:nvSpPr>
        <p:spPr>
          <a:xfrm>
            <a:off x="6440298" y="3010028"/>
            <a:ext cx="509349" cy="5093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44D355-435E-4EC2-B084-E3E7CFD9F992}"/>
              </a:ext>
            </a:extLst>
          </p:cNvPr>
          <p:cNvSpPr/>
          <p:nvPr/>
        </p:nvSpPr>
        <p:spPr>
          <a:xfrm>
            <a:off x="6069172" y="3822402"/>
            <a:ext cx="509349" cy="50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2EDD96-35DA-4C05-BDCC-9491DDF731BE}"/>
              </a:ext>
            </a:extLst>
          </p:cNvPr>
          <p:cNvSpPr/>
          <p:nvPr/>
        </p:nvSpPr>
        <p:spPr>
          <a:xfrm>
            <a:off x="5698048" y="4634776"/>
            <a:ext cx="509349" cy="5093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3615A6-4D11-4D7C-9076-3C4A4E38FA45}"/>
              </a:ext>
            </a:extLst>
          </p:cNvPr>
          <p:cNvSpPr/>
          <p:nvPr/>
        </p:nvSpPr>
        <p:spPr>
          <a:xfrm>
            <a:off x="5326922" y="5447148"/>
            <a:ext cx="509349" cy="5093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B91AD1-65D4-4614-BC2E-E6354FC79B7C}"/>
              </a:ext>
            </a:extLst>
          </p:cNvPr>
          <p:cNvSpPr/>
          <p:nvPr/>
        </p:nvSpPr>
        <p:spPr>
          <a:xfrm>
            <a:off x="6069172" y="2197654"/>
            <a:ext cx="509349" cy="5093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35900-CAD6-428E-9CE3-55DCB92256A9}"/>
              </a:ext>
            </a:extLst>
          </p:cNvPr>
          <p:cNvSpPr txBox="1"/>
          <p:nvPr/>
        </p:nvSpPr>
        <p:spPr>
          <a:xfrm>
            <a:off x="6163174" y="2252270"/>
            <a:ext cx="32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A1F93-47E4-4105-A19D-2E00DA9CCCA3}"/>
              </a:ext>
            </a:extLst>
          </p:cNvPr>
          <p:cNvSpPr txBox="1"/>
          <p:nvPr/>
        </p:nvSpPr>
        <p:spPr>
          <a:xfrm>
            <a:off x="6519926" y="3064643"/>
            <a:ext cx="37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424F9-8846-4FB2-B3B2-FEE7B2677025}"/>
              </a:ext>
            </a:extLst>
          </p:cNvPr>
          <p:cNvSpPr txBox="1"/>
          <p:nvPr/>
        </p:nvSpPr>
        <p:spPr>
          <a:xfrm>
            <a:off x="6144455" y="3877018"/>
            <a:ext cx="37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C98D-9444-4797-86EF-DC126A332FB0}"/>
              </a:ext>
            </a:extLst>
          </p:cNvPr>
          <p:cNvSpPr txBox="1"/>
          <p:nvPr/>
        </p:nvSpPr>
        <p:spPr>
          <a:xfrm>
            <a:off x="5407936" y="5501765"/>
            <a:ext cx="356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C807-85B6-4523-AA47-5EC17C726418}"/>
              </a:ext>
            </a:extLst>
          </p:cNvPr>
          <p:cNvSpPr txBox="1"/>
          <p:nvPr/>
        </p:nvSpPr>
        <p:spPr>
          <a:xfrm>
            <a:off x="5768984" y="4689392"/>
            <a:ext cx="37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D23EE6-9AD0-41A2-B908-49EC93327248}"/>
              </a:ext>
            </a:extLst>
          </p:cNvPr>
          <p:cNvGrpSpPr/>
          <p:nvPr/>
        </p:nvGrpSpPr>
        <p:grpSpPr>
          <a:xfrm>
            <a:off x="1587904" y="2132862"/>
            <a:ext cx="4340895" cy="638937"/>
            <a:chOff x="803640" y="3362835"/>
            <a:chExt cx="2059657" cy="6389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9763C4-6FD2-4D22-A5B6-2EB538F44775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7D26E-7C78-46D1-B642-D53C6EB9CAC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9B469D-0961-490C-845E-EF210DFEFDB3}"/>
              </a:ext>
            </a:extLst>
          </p:cNvPr>
          <p:cNvGrpSpPr/>
          <p:nvPr/>
        </p:nvGrpSpPr>
        <p:grpSpPr>
          <a:xfrm>
            <a:off x="1955871" y="2945236"/>
            <a:ext cx="4340895" cy="638937"/>
            <a:chOff x="803640" y="3362835"/>
            <a:chExt cx="2059657" cy="63893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E85523-7823-4F7A-B025-6BA3668C020D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364917-3B03-499F-8BE0-43092C7F00A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6FF6B8-CFB6-4DE7-ABEF-8984D4D84120}"/>
              </a:ext>
            </a:extLst>
          </p:cNvPr>
          <p:cNvGrpSpPr/>
          <p:nvPr/>
        </p:nvGrpSpPr>
        <p:grpSpPr>
          <a:xfrm>
            <a:off x="1585033" y="3757610"/>
            <a:ext cx="4340895" cy="638937"/>
            <a:chOff x="803640" y="3362835"/>
            <a:chExt cx="2059657" cy="6389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62EA9A-8A29-40F2-B3BF-C9BADAC5F396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48EA56-F2FC-42EB-9C12-D2C4F365F19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7389AB-7A0F-4285-BF3F-D098E81A3DF0}"/>
              </a:ext>
            </a:extLst>
          </p:cNvPr>
          <p:cNvGrpSpPr/>
          <p:nvPr/>
        </p:nvGrpSpPr>
        <p:grpSpPr>
          <a:xfrm>
            <a:off x="1213474" y="4569984"/>
            <a:ext cx="4340895" cy="638937"/>
            <a:chOff x="803640" y="3362835"/>
            <a:chExt cx="2059657" cy="6389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319A21-3BB9-4F22-B113-7667A7A82A48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6861CE-F2B2-4FFF-A39C-018C20AB825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E765B0-E868-4F1A-B403-5FC2F102589B}"/>
              </a:ext>
            </a:extLst>
          </p:cNvPr>
          <p:cNvGrpSpPr/>
          <p:nvPr/>
        </p:nvGrpSpPr>
        <p:grpSpPr>
          <a:xfrm>
            <a:off x="851031" y="5382357"/>
            <a:ext cx="4340895" cy="638937"/>
            <a:chOff x="803640" y="3362835"/>
            <a:chExt cx="2059657" cy="638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CE1F27-380F-4895-BD52-941AFD876A2D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9066A-E53E-46F0-BE92-90EADE44F87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C556C1D-D15A-41D7-AF89-111B02BE023B}"/>
              </a:ext>
            </a:extLst>
          </p:cNvPr>
          <p:cNvSpPr/>
          <p:nvPr/>
        </p:nvSpPr>
        <p:spPr>
          <a:xfrm rot="2072551">
            <a:off x="9359267" y="578459"/>
            <a:ext cx="869183" cy="34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ABE21C01-CDAD-4F71-A53A-2A593F8305A2}"/>
              </a:ext>
            </a:extLst>
          </p:cNvPr>
          <p:cNvSpPr/>
          <p:nvPr/>
        </p:nvSpPr>
        <p:spPr>
          <a:xfrm rot="2072551">
            <a:off x="9692852" y="-405650"/>
            <a:ext cx="1066637" cy="1146066"/>
          </a:xfrm>
          <a:custGeom>
            <a:avLst/>
            <a:gdLst>
              <a:gd name="connsiteX0" fmla="*/ 0 w 777759"/>
              <a:gd name="connsiteY0" fmla="*/ 0 h 968130"/>
              <a:gd name="connsiteX1" fmla="*/ 777759 w 777759"/>
              <a:gd name="connsiteY1" fmla="*/ 0 h 968130"/>
              <a:gd name="connsiteX2" fmla="*/ 777759 w 777759"/>
              <a:gd name="connsiteY2" fmla="*/ 968130 h 968130"/>
              <a:gd name="connsiteX3" fmla="*/ 0 w 777759"/>
              <a:gd name="connsiteY3" fmla="*/ 968130 h 968130"/>
              <a:gd name="connsiteX4" fmla="*/ 0 w 777759"/>
              <a:gd name="connsiteY4" fmla="*/ 0 h 968130"/>
              <a:gd name="connsiteX0" fmla="*/ 0 w 789458"/>
              <a:gd name="connsiteY0" fmla="*/ 500269 h 968130"/>
              <a:gd name="connsiteX1" fmla="*/ 789458 w 789458"/>
              <a:gd name="connsiteY1" fmla="*/ 0 h 968130"/>
              <a:gd name="connsiteX2" fmla="*/ 789458 w 789458"/>
              <a:gd name="connsiteY2" fmla="*/ 968130 h 968130"/>
              <a:gd name="connsiteX3" fmla="*/ 11699 w 789458"/>
              <a:gd name="connsiteY3" fmla="*/ 968130 h 968130"/>
              <a:gd name="connsiteX4" fmla="*/ 0 w 789458"/>
              <a:gd name="connsiteY4" fmla="*/ 500269 h 968130"/>
              <a:gd name="connsiteX0" fmla="*/ 0 w 788533"/>
              <a:gd name="connsiteY0" fmla="*/ 562468 h 968130"/>
              <a:gd name="connsiteX1" fmla="*/ 788533 w 788533"/>
              <a:gd name="connsiteY1" fmla="*/ 0 h 968130"/>
              <a:gd name="connsiteX2" fmla="*/ 788533 w 788533"/>
              <a:gd name="connsiteY2" fmla="*/ 968130 h 968130"/>
              <a:gd name="connsiteX3" fmla="*/ 10774 w 788533"/>
              <a:gd name="connsiteY3" fmla="*/ 968130 h 968130"/>
              <a:gd name="connsiteX4" fmla="*/ 0 w 788533"/>
              <a:gd name="connsiteY4" fmla="*/ 562468 h 968130"/>
              <a:gd name="connsiteX0" fmla="*/ 0 w 788995"/>
              <a:gd name="connsiteY0" fmla="*/ 531368 h 968130"/>
              <a:gd name="connsiteX1" fmla="*/ 788995 w 788995"/>
              <a:gd name="connsiteY1" fmla="*/ 0 h 968130"/>
              <a:gd name="connsiteX2" fmla="*/ 788995 w 788995"/>
              <a:gd name="connsiteY2" fmla="*/ 968130 h 968130"/>
              <a:gd name="connsiteX3" fmla="*/ 11236 w 788995"/>
              <a:gd name="connsiteY3" fmla="*/ 968130 h 968130"/>
              <a:gd name="connsiteX4" fmla="*/ 0 w 788995"/>
              <a:gd name="connsiteY4" fmla="*/ 531368 h 968130"/>
              <a:gd name="connsiteX0" fmla="*/ 0 w 791382"/>
              <a:gd name="connsiteY0" fmla="*/ 370911 h 968130"/>
              <a:gd name="connsiteX1" fmla="*/ 791382 w 791382"/>
              <a:gd name="connsiteY1" fmla="*/ 0 h 968130"/>
              <a:gd name="connsiteX2" fmla="*/ 791382 w 791382"/>
              <a:gd name="connsiteY2" fmla="*/ 968130 h 968130"/>
              <a:gd name="connsiteX3" fmla="*/ 13623 w 791382"/>
              <a:gd name="connsiteY3" fmla="*/ 968130 h 968130"/>
              <a:gd name="connsiteX4" fmla="*/ 0 w 791382"/>
              <a:gd name="connsiteY4" fmla="*/ 370911 h 968130"/>
              <a:gd name="connsiteX0" fmla="*/ 0 w 797009"/>
              <a:gd name="connsiteY0" fmla="*/ 545890 h 1143109"/>
              <a:gd name="connsiteX1" fmla="*/ 797009 w 797009"/>
              <a:gd name="connsiteY1" fmla="*/ 0 h 1143109"/>
              <a:gd name="connsiteX2" fmla="*/ 791382 w 797009"/>
              <a:gd name="connsiteY2" fmla="*/ 1143109 h 1143109"/>
              <a:gd name="connsiteX3" fmla="*/ 13623 w 797009"/>
              <a:gd name="connsiteY3" fmla="*/ 1143109 h 1143109"/>
              <a:gd name="connsiteX4" fmla="*/ 0 w 797009"/>
              <a:gd name="connsiteY4" fmla="*/ 545890 h 1143109"/>
              <a:gd name="connsiteX0" fmla="*/ 0 w 789665"/>
              <a:gd name="connsiteY0" fmla="*/ 805888 h 1143109"/>
              <a:gd name="connsiteX1" fmla="*/ 789665 w 789665"/>
              <a:gd name="connsiteY1" fmla="*/ 0 h 1143109"/>
              <a:gd name="connsiteX2" fmla="*/ 784038 w 789665"/>
              <a:gd name="connsiteY2" fmla="*/ 1143109 h 1143109"/>
              <a:gd name="connsiteX3" fmla="*/ 6279 w 789665"/>
              <a:gd name="connsiteY3" fmla="*/ 1143109 h 1143109"/>
              <a:gd name="connsiteX4" fmla="*/ 0 w 789665"/>
              <a:gd name="connsiteY4" fmla="*/ 805888 h 1143109"/>
              <a:gd name="connsiteX0" fmla="*/ 0 w 786044"/>
              <a:gd name="connsiteY0" fmla="*/ 537896 h 875117"/>
              <a:gd name="connsiteX1" fmla="*/ 786044 w 786044"/>
              <a:gd name="connsiteY1" fmla="*/ 0 h 875117"/>
              <a:gd name="connsiteX2" fmla="*/ 784038 w 786044"/>
              <a:gd name="connsiteY2" fmla="*/ 875117 h 875117"/>
              <a:gd name="connsiteX3" fmla="*/ 6279 w 786044"/>
              <a:gd name="connsiteY3" fmla="*/ 875117 h 875117"/>
              <a:gd name="connsiteX4" fmla="*/ 0 w 786044"/>
              <a:gd name="connsiteY4" fmla="*/ 537896 h 875117"/>
              <a:gd name="connsiteX0" fmla="*/ 0 w 784222"/>
              <a:gd name="connsiteY0" fmla="*/ 555319 h 892540"/>
              <a:gd name="connsiteX1" fmla="*/ 774722 w 784222"/>
              <a:gd name="connsiteY1" fmla="*/ 0 h 892540"/>
              <a:gd name="connsiteX2" fmla="*/ 784038 w 784222"/>
              <a:gd name="connsiteY2" fmla="*/ 892540 h 892540"/>
              <a:gd name="connsiteX3" fmla="*/ 6279 w 784222"/>
              <a:gd name="connsiteY3" fmla="*/ 892540 h 892540"/>
              <a:gd name="connsiteX4" fmla="*/ 0 w 784222"/>
              <a:gd name="connsiteY4" fmla="*/ 555319 h 89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222" h="892540">
                <a:moveTo>
                  <a:pt x="0" y="555319"/>
                </a:moveTo>
                <a:lnTo>
                  <a:pt x="774722" y="0"/>
                </a:lnTo>
                <a:cubicBezTo>
                  <a:pt x="772846" y="381036"/>
                  <a:pt x="785914" y="511504"/>
                  <a:pt x="784038" y="892540"/>
                </a:cubicBezTo>
                <a:lnTo>
                  <a:pt x="6279" y="892540"/>
                </a:lnTo>
                <a:lnTo>
                  <a:pt x="0" y="55531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660267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680416" y="3620714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795240" y="1412776"/>
            <a:ext cx="3096344" cy="18902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600" b="1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240" y="3573849"/>
            <a:ext cx="516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C4EE9-3ACC-4D41-88CD-F1336B051505}"/>
              </a:ext>
            </a:extLst>
          </p:cNvPr>
          <p:cNvSpPr txBox="1"/>
          <p:nvPr/>
        </p:nvSpPr>
        <p:spPr>
          <a:xfrm>
            <a:off x="5070000" y="6385520"/>
            <a:ext cx="20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Portfolio Presentation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Right Triangle 8">
            <a:extLst>
              <a:ext uri="{FF2B5EF4-FFF2-40B4-BE49-F238E27FC236}">
                <a16:creationId xmlns:a16="http://schemas.microsoft.com/office/drawing/2014/main" id="{65BC0C4B-6B57-40EA-A0E2-464924FD445A}"/>
              </a:ext>
            </a:extLst>
          </p:cNvPr>
          <p:cNvSpPr/>
          <p:nvPr/>
        </p:nvSpPr>
        <p:spPr>
          <a:xfrm rot="10800000">
            <a:off x="6196855" y="1341076"/>
            <a:ext cx="900000" cy="90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ight Triangle 9">
            <a:extLst>
              <a:ext uri="{FF2B5EF4-FFF2-40B4-BE49-F238E27FC236}">
                <a16:creationId xmlns:a16="http://schemas.microsoft.com/office/drawing/2014/main" id="{F916CE20-C2CB-4C28-A12A-1CC957579311}"/>
              </a:ext>
            </a:extLst>
          </p:cNvPr>
          <p:cNvSpPr/>
          <p:nvPr/>
        </p:nvSpPr>
        <p:spPr>
          <a:xfrm>
            <a:off x="99638" y="4609703"/>
            <a:ext cx="900000" cy="90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C49C8-4516-4E6C-B522-9A271A15D1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4049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72" name="그룹 48">
            <a:extLst>
              <a:ext uri="{FF2B5EF4-FFF2-40B4-BE49-F238E27FC236}">
                <a16:creationId xmlns:a16="http://schemas.microsoft.com/office/drawing/2014/main" id="{5572C5B9-CDCB-4356-AE0B-AB5970360D37}"/>
              </a:ext>
            </a:extLst>
          </p:cNvPr>
          <p:cNvGrpSpPr/>
          <p:nvPr/>
        </p:nvGrpSpPr>
        <p:grpSpPr>
          <a:xfrm>
            <a:off x="8618661" y="1720737"/>
            <a:ext cx="2250102" cy="3927083"/>
            <a:chOff x="6900650" y="1819712"/>
            <a:chExt cx="1858036" cy="3242814"/>
          </a:xfrm>
        </p:grpSpPr>
        <p:grpSp>
          <p:nvGrpSpPr>
            <p:cNvPr id="173" name="그룹 22">
              <a:extLst>
                <a:ext uri="{FF2B5EF4-FFF2-40B4-BE49-F238E27FC236}">
                  <a16:creationId xmlns:a16="http://schemas.microsoft.com/office/drawing/2014/main" id="{620323EC-D8DC-42E1-B3F2-5BEA78C21A94}"/>
                </a:ext>
              </a:extLst>
            </p:cNvPr>
            <p:cNvGrpSpPr/>
            <p:nvPr/>
          </p:nvGrpSpPr>
          <p:grpSpPr>
            <a:xfrm>
              <a:off x="7215127" y="3101758"/>
              <a:ext cx="1271173" cy="1960768"/>
              <a:chOff x="7311137" y="4298740"/>
              <a:chExt cx="1360941" cy="1965858"/>
            </a:xfrm>
          </p:grpSpPr>
          <p:grpSp>
            <p:nvGrpSpPr>
              <p:cNvPr id="182" name="그룹 23">
                <a:extLst>
                  <a:ext uri="{FF2B5EF4-FFF2-40B4-BE49-F238E27FC236}">
                    <a16:creationId xmlns:a16="http://schemas.microsoft.com/office/drawing/2014/main" id="{BC7C0A5F-CBE2-49B0-9678-7552ECD9B765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7521194" y="5284915"/>
                <a:chExt cx="1137987" cy="979683"/>
              </a:xfrm>
            </p:grpSpPr>
            <p:grpSp>
              <p:nvGrpSpPr>
                <p:cNvPr id="188" name="Group 7">
                  <a:extLst>
                    <a:ext uri="{FF2B5EF4-FFF2-40B4-BE49-F238E27FC236}">
                      <a16:creationId xmlns:a16="http://schemas.microsoft.com/office/drawing/2014/main" id="{6DF84F72-C233-4820-8BBF-3BD24EEE16E3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5580112" y="4160675"/>
                  <a:chExt cx="2016224" cy="1735751"/>
                </a:xfrm>
              </p:grpSpPr>
              <p:sp>
                <p:nvSpPr>
                  <p:cNvPr id="190" name="Trapezoid 1">
                    <a:extLst>
                      <a:ext uri="{FF2B5EF4-FFF2-40B4-BE49-F238E27FC236}">
                        <a16:creationId xmlns:a16="http://schemas.microsoft.com/office/drawing/2014/main" id="{BB0F17CA-6C4A-436C-8B93-C6C2F4B0558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796136" y="4653136"/>
                    <a:ext cx="1584176" cy="1243290"/>
                  </a:xfrm>
                  <a:custGeom>
                    <a:avLst/>
                    <a:gdLst>
                      <a:gd name="connsiteX0" fmla="*/ 0 w 1584176"/>
                      <a:gd name="connsiteY0" fmla="*/ 1216152 h 1216152"/>
                      <a:gd name="connsiteX1" fmla="*/ 304038 w 1584176"/>
                      <a:gd name="connsiteY1" fmla="*/ 0 h 1216152"/>
                      <a:gd name="connsiteX2" fmla="*/ 1280138 w 1584176"/>
                      <a:gd name="connsiteY2" fmla="*/ 0 h 1216152"/>
                      <a:gd name="connsiteX3" fmla="*/ 1584176 w 1584176"/>
                      <a:gd name="connsiteY3" fmla="*/ 1216152 h 1216152"/>
                      <a:gd name="connsiteX4" fmla="*/ 0 w 1584176"/>
                      <a:gd name="connsiteY4" fmla="*/ 1216152 h 1216152"/>
                      <a:gd name="connsiteX0" fmla="*/ 0 w 1584176"/>
                      <a:gd name="connsiteY0" fmla="*/ 1235792 h 1235792"/>
                      <a:gd name="connsiteX1" fmla="*/ 304038 w 1584176"/>
                      <a:gd name="connsiteY1" fmla="*/ 19640 h 1235792"/>
                      <a:gd name="connsiteX2" fmla="*/ 1280138 w 1584176"/>
                      <a:gd name="connsiteY2" fmla="*/ 19640 h 1235792"/>
                      <a:gd name="connsiteX3" fmla="*/ 1584176 w 1584176"/>
                      <a:gd name="connsiteY3" fmla="*/ 1235792 h 1235792"/>
                      <a:gd name="connsiteX4" fmla="*/ 0 w 1584176"/>
                      <a:gd name="connsiteY4" fmla="*/ 1235792 h 1235792"/>
                      <a:gd name="connsiteX0" fmla="*/ 0 w 1584176"/>
                      <a:gd name="connsiteY0" fmla="*/ 1243290 h 1243290"/>
                      <a:gd name="connsiteX1" fmla="*/ 304038 w 1584176"/>
                      <a:gd name="connsiteY1" fmla="*/ 27138 h 1243290"/>
                      <a:gd name="connsiteX2" fmla="*/ 1280138 w 1584176"/>
                      <a:gd name="connsiteY2" fmla="*/ 27138 h 1243290"/>
                      <a:gd name="connsiteX3" fmla="*/ 1584176 w 1584176"/>
                      <a:gd name="connsiteY3" fmla="*/ 1243290 h 1243290"/>
                      <a:gd name="connsiteX4" fmla="*/ 0 w 1584176"/>
                      <a:gd name="connsiteY4" fmla="*/ 1243290 h 1243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4176" h="1243290">
                        <a:moveTo>
                          <a:pt x="0" y="1243290"/>
                        </a:moveTo>
                        <a:lnTo>
                          <a:pt x="304038" y="27138"/>
                        </a:lnTo>
                        <a:cubicBezTo>
                          <a:pt x="629405" y="-57"/>
                          <a:pt x="941174" y="-17053"/>
                          <a:pt x="1280138" y="27138"/>
                        </a:cubicBezTo>
                        <a:lnTo>
                          <a:pt x="1584176" y="1243290"/>
                        </a:lnTo>
                        <a:lnTo>
                          <a:pt x="0" y="1243290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1" name="Trapezoid 6">
                    <a:extLst>
                      <a:ext uri="{FF2B5EF4-FFF2-40B4-BE49-F238E27FC236}">
                        <a16:creationId xmlns:a16="http://schemas.microsoft.com/office/drawing/2014/main" id="{B591CF9A-DB76-4C06-A2A0-6B5C0F4545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80112" y="4312147"/>
                    <a:ext cx="2016224" cy="471979"/>
                  </a:xfrm>
                  <a:custGeom>
                    <a:avLst/>
                    <a:gdLst>
                      <a:gd name="connsiteX0" fmla="*/ 0 w 2016224"/>
                      <a:gd name="connsiteY0" fmla="*/ 360040 h 360040"/>
                      <a:gd name="connsiteX1" fmla="*/ 128109 w 2016224"/>
                      <a:gd name="connsiteY1" fmla="*/ 0 h 360040"/>
                      <a:gd name="connsiteX2" fmla="*/ 1888115 w 2016224"/>
                      <a:gd name="connsiteY2" fmla="*/ 0 h 360040"/>
                      <a:gd name="connsiteX3" fmla="*/ 2016224 w 2016224"/>
                      <a:gd name="connsiteY3" fmla="*/ 360040 h 360040"/>
                      <a:gd name="connsiteX4" fmla="*/ 0 w 2016224"/>
                      <a:gd name="connsiteY4" fmla="*/ 360040 h 360040"/>
                      <a:gd name="connsiteX0" fmla="*/ 0 w 2016224"/>
                      <a:gd name="connsiteY0" fmla="*/ 431046 h 431046"/>
                      <a:gd name="connsiteX1" fmla="*/ 128109 w 2016224"/>
                      <a:gd name="connsiteY1" fmla="*/ 71006 h 431046"/>
                      <a:gd name="connsiteX2" fmla="*/ 1888115 w 2016224"/>
                      <a:gd name="connsiteY2" fmla="*/ 71006 h 431046"/>
                      <a:gd name="connsiteX3" fmla="*/ 2016224 w 2016224"/>
                      <a:gd name="connsiteY3" fmla="*/ 431046 h 431046"/>
                      <a:gd name="connsiteX4" fmla="*/ 0 w 2016224"/>
                      <a:gd name="connsiteY4" fmla="*/ 431046 h 431046"/>
                      <a:gd name="connsiteX0" fmla="*/ 0 w 2016224"/>
                      <a:gd name="connsiteY0" fmla="*/ 458241 h 458241"/>
                      <a:gd name="connsiteX1" fmla="*/ 128109 w 2016224"/>
                      <a:gd name="connsiteY1" fmla="*/ 98201 h 458241"/>
                      <a:gd name="connsiteX2" fmla="*/ 1888115 w 2016224"/>
                      <a:gd name="connsiteY2" fmla="*/ 98201 h 458241"/>
                      <a:gd name="connsiteX3" fmla="*/ 2016224 w 2016224"/>
                      <a:gd name="connsiteY3" fmla="*/ 458241 h 458241"/>
                      <a:gd name="connsiteX4" fmla="*/ 0 w 2016224"/>
                      <a:gd name="connsiteY4" fmla="*/ 458241 h 458241"/>
                      <a:gd name="connsiteX0" fmla="*/ 0 w 2016224"/>
                      <a:gd name="connsiteY0" fmla="*/ 465296 h 465296"/>
                      <a:gd name="connsiteX1" fmla="*/ 128109 w 2016224"/>
                      <a:gd name="connsiteY1" fmla="*/ 105256 h 465296"/>
                      <a:gd name="connsiteX2" fmla="*/ 1888115 w 2016224"/>
                      <a:gd name="connsiteY2" fmla="*/ 105256 h 465296"/>
                      <a:gd name="connsiteX3" fmla="*/ 2016224 w 2016224"/>
                      <a:gd name="connsiteY3" fmla="*/ 465296 h 465296"/>
                      <a:gd name="connsiteX4" fmla="*/ 0 w 2016224"/>
                      <a:gd name="connsiteY4" fmla="*/ 465296 h 465296"/>
                      <a:gd name="connsiteX0" fmla="*/ 0 w 2016224"/>
                      <a:gd name="connsiteY0" fmla="*/ 471979 h 471979"/>
                      <a:gd name="connsiteX1" fmla="*/ 128109 w 2016224"/>
                      <a:gd name="connsiteY1" fmla="*/ 111939 h 471979"/>
                      <a:gd name="connsiteX2" fmla="*/ 1888115 w 2016224"/>
                      <a:gd name="connsiteY2" fmla="*/ 111939 h 471979"/>
                      <a:gd name="connsiteX3" fmla="*/ 2016224 w 2016224"/>
                      <a:gd name="connsiteY3" fmla="*/ 471979 h 471979"/>
                      <a:gd name="connsiteX4" fmla="*/ 0 w 2016224"/>
                      <a:gd name="connsiteY4" fmla="*/ 471979 h 471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6224" h="471979">
                        <a:moveTo>
                          <a:pt x="0" y="471979"/>
                        </a:moveTo>
                        <a:lnTo>
                          <a:pt x="128109" y="111939"/>
                        </a:lnTo>
                        <a:cubicBezTo>
                          <a:pt x="572010" y="-7034"/>
                          <a:pt x="1260655" y="-64822"/>
                          <a:pt x="1888115" y="111939"/>
                        </a:cubicBezTo>
                        <a:lnTo>
                          <a:pt x="2016224" y="471979"/>
                        </a:lnTo>
                        <a:lnTo>
                          <a:pt x="0" y="471979"/>
                        </a:lnTo>
                        <a:close/>
                      </a:path>
                    </a:pathLst>
                  </a:custGeom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2" name="Oval 5">
                    <a:extLst>
                      <a:ext uri="{FF2B5EF4-FFF2-40B4-BE49-F238E27FC236}">
                        <a16:creationId xmlns:a16="http://schemas.microsoft.com/office/drawing/2014/main" id="{0EF32AFD-13B0-4354-80E1-89AF87BDE525}"/>
                      </a:ext>
                    </a:extLst>
                  </p:cNvPr>
                  <p:cNvSpPr/>
                  <p:nvPr/>
                </p:nvSpPr>
                <p:spPr>
                  <a:xfrm>
                    <a:off x="5580223" y="4160675"/>
                    <a:ext cx="2016000" cy="30294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9" name="Chord 23">
                  <a:extLst>
                    <a:ext uri="{FF2B5EF4-FFF2-40B4-BE49-F238E27FC236}">
                      <a16:creationId xmlns:a16="http://schemas.microsoft.com/office/drawing/2014/main" id="{B185400F-991D-4000-8E57-46B55DDF9249}"/>
                    </a:ext>
                  </a:extLst>
                </p:cNvPr>
                <p:cNvSpPr/>
                <p:nvPr/>
              </p:nvSpPr>
              <p:spPr>
                <a:xfrm>
                  <a:off x="7788585" y="5306768"/>
                  <a:ext cx="578589" cy="141955"/>
                </a:xfrm>
                <a:custGeom>
                  <a:avLst/>
                  <a:gdLst>
                    <a:gd name="connsiteX0" fmla="*/ 115433 w 914400"/>
                    <a:gd name="connsiteY0" fmla="*/ 153510 h 914400"/>
                    <a:gd name="connsiteX1" fmla="*/ 462323 w 914400"/>
                    <a:gd name="connsiteY1" fmla="*/ 28 h 914400"/>
                    <a:gd name="connsiteX2" fmla="*/ 805686 w 914400"/>
                    <a:gd name="connsiteY2" fmla="*/ 161244 h 914400"/>
                    <a:gd name="connsiteX3" fmla="*/ 115433 w 914400"/>
                    <a:gd name="connsiteY3" fmla="*/ 153510 h 914400"/>
                    <a:gd name="connsiteX0" fmla="*/ 0 w 723591"/>
                    <a:gd name="connsiteY0" fmla="*/ 177315 h 177532"/>
                    <a:gd name="connsiteX1" fmla="*/ 380228 w 723591"/>
                    <a:gd name="connsiteY1" fmla="*/ 21 h 177532"/>
                    <a:gd name="connsiteX2" fmla="*/ 723591 w 723591"/>
                    <a:gd name="connsiteY2" fmla="*/ 161237 h 177532"/>
                    <a:gd name="connsiteX3" fmla="*/ 0 w 723591"/>
                    <a:gd name="connsiteY3" fmla="*/ 177315 h 177532"/>
                    <a:gd name="connsiteX0" fmla="*/ 0 w 759310"/>
                    <a:gd name="connsiteY0" fmla="*/ 177315 h 185049"/>
                    <a:gd name="connsiteX1" fmla="*/ 380228 w 759310"/>
                    <a:gd name="connsiteY1" fmla="*/ 21 h 185049"/>
                    <a:gd name="connsiteX2" fmla="*/ 759310 w 759310"/>
                    <a:gd name="connsiteY2" fmla="*/ 185049 h 185049"/>
                    <a:gd name="connsiteX3" fmla="*/ 0 w 759310"/>
                    <a:gd name="connsiteY3" fmla="*/ 177315 h 185049"/>
                    <a:gd name="connsiteX0" fmla="*/ 0 w 759310"/>
                    <a:gd name="connsiteY0" fmla="*/ 177315 h 188144"/>
                    <a:gd name="connsiteX1" fmla="*/ 380228 w 759310"/>
                    <a:gd name="connsiteY1" fmla="*/ 21 h 188144"/>
                    <a:gd name="connsiteX2" fmla="*/ 759310 w 759310"/>
                    <a:gd name="connsiteY2" fmla="*/ 185049 h 188144"/>
                    <a:gd name="connsiteX3" fmla="*/ 0 w 759310"/>
                    <a:gd name="connsiteY3" fmla="*/ 177315 h 188144"/>
                    <a:gd name="connsiteX0" fmla="*/ 0 w 759310"/>
                    <a:gd name="connsiteY0" fmla="*/ 177315 h 191233"/>
                    <a:gd name="connsiteX1" fmla="*/ 380228 w 759310"/>
                    <a:gd name="connsiteY1" fmla="*/ 21 h 191233"/>
                    <a:gd name="connsiteX2" fmla="*/ 759310 w 759310"/>
                    <a:gd name="connsiteY2" fmla="*/ 185049 h 191233"/>
                    <a:gd name="connsiteX3" fmla="*/ 0 w 759310"/>
                    <a:gd name="connsiteY3" fmla="*/ 177315 h 191233"/>
                    <a:gd name="connsiteX0" fmla="*/ 0 w 759310"/>
                    <a:gd name="connsiteY0" fmla="*/ 177315 h 187572"/>
                    <a:gd name="connsiteX1" fmla="*/ 380228 w 759310"/>
                    <a:gd name="connsiteY1" fmla="*/ 21 h 187572"/>
                    <a:gd name="connsiteX2" fmla="*/ 759310 w 759310"/>
                    <a:gd name="connsiteY2" fmla="*/ 177905 h 187572"/>
                    <a:gd name="connsiteX3" fmla="*/ 0 w 759310"/>
                    <a:gd name="connsiteY3" fmla="*/ 177315 h 187572"/>
                    <a:gd name="connsiteX0" fmla="*/ 0 w 768835"/>
                    <a:gd name="connsiteY0" fmla="*/ 177315 h 188632"/>
                    <a:gd name="connsiteX1" fmla="*/ 380228 w 768835"/>
                    <a:gd name="connsiteY1" fmla="*/ 21 h 188632"/>
                    <a:gd name="connsiteX2" fmla="*/ 768835 w 768835"/>
                    <a:gd name="connsiteY2" fmla="*/ 180287 h 188632"/>
                    <a:gd name="connsiteX3" fmla="*/ 0 w 768835"/>
                    <a:gd name="connsiteY3" fmla="*/ 177315 h 188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8835" h="188632">
                      <a:moveTo>
                        <a:pt x="0" y="177315"/>
                      </a:moveTo>
                      <a:cubicBezTo>
                        <a:pt x="87950" y="78338"/>
                        <a:pt x="247828" y="-1462"/>
                        <a:pt x="380228" y="21"/>
                      </a:cubicBezTo>
                      <a:cubicBezTo>
                        <a:pt x="512627" y="1505"/>
                        <a:pt x="683125" y="79364"/>
                        <a:pt x="768835" y="180287"/>
                      </a:cubicBezTo>
                      <a:cubicBezTo>
                        <a:pt x="513351" y="189616"/>
                        <a:pt x="257866" y="194180"/>
                        <a:pt x="0" y="1773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3" name="그룹 24">
                <a:extLst>
                  <a:ext uri="{FF2B5EF4-FFF2-40B4-BE49-F238E27FC236}">
                    <a16:creationId xmlns:a16="http://schemas.microsoft.com/office/drawing/2014/main" id="{A838F883-63E0-4F62-8948-0F56AA9DDC41}"/>
                  </a:ext>
                </a:extLst>
              </p:cNvPr>
              <p:cNvGrpSpPr/>
              <p:nvPr/>
            </p:nvGrpSpPr>
            <p:grpSpPr>
              <a:xfrm>
                <a:off x="7311137" y="4298740"/>
                <a:ext cx="1360941" cy="1039848"/>
                <a:chOff x="7311137" y="4298740"/>
                <a:chExt cx="1360941" cy="1039848"/>
              </a:xfrm>
            </p:grpSpPr>
            <p:sp>
              <p:nvSpPr>
                <p:cNvPr id="184" name="Freeform 9">
                  <a:extLst>
                    <a:ext uri="{FF2B5EF4-FFF2-40B4-BE49-F238E27FC236}">
                      <a16:creationId xmlns:a16="http://schemas.microsoft.com/office/drawing/2014/main" id="{67662B5C-0096-45A5-BA04-A8CECF44BD0F}"/>
                    </a:ext>
                  </a:extLst>
                </p:cNvPr>
                <p:cNvSpPr/>
                <p:nvPr/>
              </p:nvSpPr>
              <p:spPr>
                <a:xfrm>
                  <a:off x="7967244" y="4298740"/>
                  <a:ext cx="165150" cy="1039848"/>
                </a:xfrm>
                <a:custGeom>
                  <a:avLst/>
                  <a:gdLst>
                    <a:gd name="connsiteX0" fmla="*/ 171450 w 323850"/>
                    <a:gd name="connsiteY0" fmla="*/ 28575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71450 w 323850"/>
                    <a:gd name="connsiteY9" fmla="*/ 28575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85750 w 323850"/>
                    <a:gd name="connsiteY7" fmla="*/ 542925 h 2152650"/>
                    <a:gd name="connsiteX8" fmla="*/ 276225 w 323850"/>
                    <a:gd name="connsiteY8" fmla="*/ 0 h 2152650"/>
                    <a:gd name="connsiteX9" fmla="*/ 167117 w 323850"/>
                    <a:gd name="connsiteY9" fmla="*/ 2573 h 2152650"/>
                    <a:gd name="connsiteX0" fmla="*/ 167117 w 323850"/>
                    <a:gd name="connsiteY0" fmla="*/ 2573 h 2152650"/>
                    <a:gd name="connsiteX1" fmla="*/ 152400 w 323850"/>
                    <a:gd name="connsiteY1" fmla="*/ 647700 h 2152650"/>
                    <a:gd name="connsiteX2" fmla="*/ 0 w 323850"/>
                    <a:gd name="connsiteY2" fmla="*/ 1457325 h 2152650"/>
                    <a:gd name="connsiteX3" fmla="*/ 180975 w 323850"/>
                    <a:gd name="connsiteY3" fmla="*/ 2152650 h 2152650"/>
                    <a:gd name="connsiteX4" fmla="*/ 323850 w 323850"/>
                    <a:gd name="connsiteY4" fmla="*/ 2066925 h 2152650"/>
                    <a:gd name="connsiteX5" fmla="*/ 161925 w 323850"/>
                    <a:gd name="connsiteY5" fmla="*/ 1419225 h 2152650"/>
                    <a:gd name="connsiteX6" fmla="*/ 295275 w 323850"/>
                    <a:gd name="connsiteY6" fmla="*/ 628650 h 2152650"/>
                    <a:gd name="connsiteX7" fmla="*/ 276225 w 323850"/>
                    <a:gd name="connsiteY7" fmla="*/ 0 h 2152650"/>
                    <a:gd name="connsiteX8" fmla="*/ 167117 w 323850"/>
                    <a:gd name="connsiteY8" fmla="*/ 2573 h 2152650"/>
                    <a:gd name="connsiteX0" fmla="*/ 167117 w 327783"/>
                    <a:gd name="connsiteY0" fmla="*/ 2573 h 2152650"/>
                    <a:gd name="connsiteX1" fmla="*/ 152400 w 327783"/>
                    <a:gd name="connsiteY1" fmla="*/ 647700 h 2152650"/>
                    <a:gd name="connsiteX2" fmla="*/ 0 w 327783"/>
                    <a:gd name="connsiteY2" fmla="*/ 1457325 h 2152650"/>
                    <a:gd name="connsiteX3" fmla="*/ 180975 w 327783"/>
                    <a:gd name="connsiteY3" fmla="*/ 2152650 h 2152650"/>
                    <a:gd name="connsiteX4" fmla="*/ 323850 w 327783"/>
                    <a:gd name="connsiteY4" fmla="*/ 2066925 h 2152650"/>
                    <a:gd name="connsiteX5" fmla="*/ 161925 w 327783"/>
                    <a:gd name="connsiteY5" fmla="*/ 1419225 h 2152650"/>
                    <a:gd name="connsiteX6" fmla="*/ 295275 w 327783"/>
                    <a:gd name="connsiteY6" fmla="*/ 628650 h 2152650"/>
                    <a:gd name="connsiteX7" fmla="*/ 276225 w 327783"/>
                    <a:gd name="connsiteY7" fmla="*/ 0 h 2152650"/>
                    <a:gd name="connsiteX8" fmla="*/ 167117 w 327783"/>
                    <a:gd name="connsiteY8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517"/>
                    <a:gd name="connsiteY0" fmla="*/ 2573 h 2152650"/>
                    <a:gd name="connsiteX1" fmla="*/ 152400 w 349517"/>
                    <a:gd name="connsiteY1" fmla="*/ 647700 h 2152650"/>
                    <a:gd name="connsiteX2" fmla="*/ 0 w 349517"/>
                    <a:gd name="connsiteY2" fmla="*/ 1457325 h 2152650"/>
                    <a:gd name="connsiteX3" fmla="*/ 180975 w 349517"/>
                    <a:gd name="connsiteY3" fmla="*/ 2152650 h 2152650"/>
                    <a:gd name="connsiteX4" fmla="*/ 323850 w 349517"/>
                    <a:gd name="connsiteY4" fmla="*/ 2066925 h 2152650"/>
                    <a:gd name="connsiteX5" fmla="*/ 161925 w 349517"/>
                    <a:gd name="connsiteY5" fmla="*/ 1419225 h 2152650"/>
                    <a:gd name="connsiteX6" fmla="*/ 295275 w 349517"/>
                    <a:gd name="connsiteY6" fmla="*/ 628650 h 2152650"/>
                    <a:gd name="connsiteX7" fmla="*/ 349310 w 349517"/>
                    <a:gd name="connsiteY7" fmla="*/ 216050 h 2152650"/>
                    <a:gd name="connsiteX8" fmla="*/ 276225 w 349517"/>
                    <a:gd name="connsiteY8" fmla="*/ 0 h 2152650"/>
                    <a:gd name="connsiteX9" fmla="*/ 167117 w 349517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67117 w 349782"/>
                    <a:gd name="connsiteY0" fmla="*/ 2573 h 2152650"/>
                    <a:gd name="connsiteX1" fmla="*/ 152400 w 349782"/>
                    <a:gd name="connsiteY1" fmla="*/ 647700 h 2152650"/>
                    <a:gd name="connsiteX2" fmla="*/ 0 w 349782"/>
                    <a:gd name="connsiteY2" fmla="*/ 1457325 h 2152650"/>
                    <a:gd name="connsiteX3" fmla="*/ 180975 w 349782"/>
                    <a:gd name="connsiteY3" fmla="*/ 2152650 h 2152650"/>
                    <a:gd name="connsiteX4" fmla="*/ 323850 w 349782"/>
                    <a:gd name="connsiteY4" fmla="*/ 2066925 h 2152650"/>
                    <a:gd name="connsiteX5" fmla="*/ 161925 w 349782"/>
                    <a:gd name="connsiteY5" fmla="*/ 1419225 h 2152650"/>
                    <a:gd name="connsiteX6" fmla="*/ 295275 w 349782"/>
                    <a:gd name="connsiteY6" fmla="*/ 628650 h 2152650"/>
                    <a:gd name="connsiteX7" fmla="*/ 349310 w 349782"/>
                    <a:gd name="connsiteY7" fmla="*/ 216050 h 2152650"/>
                    <a:gd name="connsiteX8" fmla="*/ 276225 w 349782"/>
                    <a:gd name="connsiteY8" fmla="*/ 0 h 2152650"/>
                    <a:gd name="connsiteX9" fmla="*/ 167117 w 349782"/>
                    <a:gd name="connsiteY9" fmla="*/ 2573 h 2152650"/>
                    <a:gd name="connsiteX0" fmla="*/ 178793 w 361458"/>
                    <a:gd name="connsiteY0" fmla="*/ 2573 h 2152650"/>
                    <a:gd name="connsiteX1" fmla="*/ 164076 w 361458"/>
                    <a:gd name="connsiteY1" fmla="*/ 647700 h 2152650"/>
                    <a:gd name="connsiteX2" fmla="*/ 11676 w 361458"/>
                    <a:gd name="connsiteY2" fmla="*/ 1457325 h 2152650"/>
                    <a:gd name="connsiteX3" fmla="*/ 192651 w 361458"/>
                    <a:gd name="connsiteY3" fmla="*/ 2152650 h 2152650"/>
                    <a:gd name="connsiteX4" fmla="*/ 335526 w 361458"/>
                    <a:gd name="connsiteY4" fmla="*/ 2066925 h 2152650"/>
                    <a:gd name="connsiteX5" fmla="*/ 173601 w 361458"/>
                    <a:gd name="connsiteY5" fmla="*/ 1419225 h 2152650"/>
                    <a:gd name="connsiteX6" fmla="*/ 306951 w 361458"/>
                    <a:gd name="connsiteY6" fmla="*/ 628650 h 2152650"/>
                    <a:gd name="connsiteX7" fmla="*/ 360986 w 361458"/>
                    <a:gd name="connsiteY7" fmla="*/ 216050 h 2152650"/>
                    <a:gd name="connsiteX8" fmla="*/ 287901 w 361458"/>
                    <a:gd name="connsiteY8" fmla="*/ 0 h 2152650"/>
                    <a:gd name="connsiteX9" fmla="*/ 178793 w 361458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35526 w 361849"/>
                    <a:gd name="connsiteY4" fmla="*/ 2066925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849"/>
                    <a:gd name="connsiteY0" fmla="*/ 2573 h 2152650"/>
                    <a:gd name="connsiteX1" fmla="*/ 164076 w 361849"/>
                    <a:gd name="connsiteY1" fmla="*/ 647700 h 2152650"/>
                    <a:gd name="connsiteX2" fmla="*/ 11676 w 361849"/>
                    <a:gd name="connsiteY2" fmla="*/ 1457325 h 2152650"/>
                    <a:gd name="connsiteX3" fmla="*/ 192651 w 361849"/>
                    <a:gd name="connsiteY3" fmla="*/ 2152650 h 2152650"/>
                    <a:gd name="connsiteX4" fmla="*/ 361528 w 361849"/>
                    <a:gd name="connsiteY4" fmla="*/ 2131929 h 2152650"/>
                    <a:gd name="connsiteX5" fmla="*/ 173601 w 361849"/>
                    <a:gd name="connsiteY5" fmla="*/ 1419225 h 2152650"/>
                    <a:gd name="connsiteX6" fmla="*/ 315618 w 361849"/>
                    <a:gd name="connsiteY6" fmla="*/ 654652 h 2152650"/>
                    <a:gd name="connsiteX7" fmla="*/ 360986 w 361849"/>
                    <a:gd name="connsiteY7" fmla="*/ 216050 h 2152650"/>
                    <a:gd name="connsiteX8" fmla="*/ 287901 w 361849"/>
                    <a:gd name="connsiteY8" fmla="*/ 0 h 2152650"/>
                    <a:gd name="connsiteX9" fmla="*/ 178793 w 361849"/>
                    <a:gd name="connsiteY9" fmla="*/ 2573 h 2152650"/>
                    <a:gd name="connsiteX0" fmla="*/ 178793 w 361528"/>
                    <a:gd name="connsiteY0" fmla="*/ 2573 h 2152650"/>
                    <a:gd name="connsiteX1" fmla="*/ 164076 w 361528"/>
                    <a:gd name="connsiteY1" fmla="*/ 647700 h 2152650"/>
                    <a:gd name="connsiteX2" fmla="*/ 11676 w 361528"/>
                    <a:gd name="connsiteY2" fmla="*/ 1457325 h 2152650"/>
                    <a:gd name="connsiteX3" fmla="*/ 192651 w 361528"/>
                    <a:gd name="connsiteY3" fmla="*/ 2152650 h 2152650"/>
                    <a:gd name="connsiteX4" fmla="*/ 361528 w 361528"/>
                    <a:gd name="connsiteY4" fmla="*/ 2131929 h 2152650"/>
                    <a:gd name="connsiteX5" fmla="*/ 173601 w 361528"/>
                    <a:gd name="connsiteY5" fmla="*/ 1419225 h 2152650"/>
                    <a:gd name="connsiteX6" fmla="*/ 315618 w 361528"/>
                    <a:gd name="connsiteY6" fmla="*/ 654652 h 2152650"/>
                    <a:gd name="connsiteX7" fmla="*/ 287901 w 361528"/>
                    <a:gd name="connsiteY7" fmla="*/ 0 h 2152650"/>
                    <a:gd name="connsiteX8" fmla="*/ 178793 w 361528"/>
                    <a:gd name="connsiteY8" fmla="*/ 2573 h 2152650"/>
                    <a:gd name="connsiteX0" fmla="*/ 178793 w 374776"/>
                    <a:gd name="connsiteY0" fmla="*/ 2573 h 2152650"/>
                    <a:gd name="connsiteX1" fmla="*/ 164076 w 374776"/>
                    <a:gd name="connsiteY1" fmla="*/ 647700 h 2152650"/>
                    <a:gd name="connsiteX2" fmla="*/ 11676 w 374776"/>
                    <a:gd name="connsiteY2" fmla="*/ 1457325 h 2152650"/>
                    <a:gd name="connsiteX3" fmla="*/ 192651 w 374776"/>
                    <a:gd name="connsiteY3" fmla="*/ 2152650 h 2152650"/>
                    <a:gd name="connsiteX4" fmla="*/ 361528 w 374776"/>
                    <a:gd name="connsiteY4" fmla="*/ 2131929 h 2152650"/>
                    <a:gd name="connsiteX5" fmla="*/ 173601 w 374776"/>
                    <a:gd name="connsiteY5" fmla="*/ 1419225 h 2152650"/>
                    <a:gd name="connsiteX6" fmla="*/ 315618 w 374776"/>
                    <a:gd name="connsiteY6" fmla="*/ 654652 h 2152650"/>
                    <a:gd name="connsiteX7" fmla="*/ 287901 w 374776"/>
                    <a:gd name="connsiteY7" fmla="*/ 0 h 2152650"/>
                    <a:gd name="connsiteX8" fmla="*/ 178793 w 374776"/>
                    <a:gd name="connsiteY8" fmla="*/ 2573 h 2152650"/>
                    <a:gd name="connsiteX0" fmla="*/ 178793 w 391181"/>
                    <a:gd name="connsiteY0" fmla="*/ 2573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78793 w 391181"/>
                    <a:gd name="connsiteY8" fmla="*/ 2573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48458 w 391181"/>
                    <a:gd name="connsiteY0" fmla="*/ 15574 h 2152650"/>
                    <a:gd name="connsiteX1" fmla="*/ 164076 w 391181"/>
                    <a:gd name="connsiteY1" fmla="*/ 647700 h 2152650"/>
                    <a:gd name="connsiteX2" fmla="*/ 11676 w 391181"/>
                    <a:gd name="connsiteY2" fmla="*/ 1457325 h 2152650"/>
                    <a:gd name="connsiteX3" fmla="*/ 192651 w 391181"/>
                    <a:gd name="connsiteY3" fmla="*/ 2152650 h 2152650"/>
                    <a:gd name="connsiteX4" fmla="*/ 361528 w 391181"/>
                    <a:gd name="connsiteY4" fmla="*/ 2131929 h 2152650"/>
                    <a:gd name="connsiteX5" fmla="*/ 173601 w 391181"/>
                    <a:gd name="connsiteY5" fmla="*/ 1419225 h 2152650"/>
                    <a:gd name="connsiteX6" fmla="*/ 315618 w 391181"/>
                    <a:gd name="connsiteY6" fmla="*/ 654652 h 2152650"/>
                    <a:gd name="connsiteX7" fmla="*/ 287901 w 391181"/>
                    <a:gd name="connsiteY7" fmla="*/ 0 h 2152650"/>
                    <a:gd name="connsiteX8" fmla="*/ 148458 w 391181"/>
                    <a:gd name="connsiteY8" fmla="*/ 15574 h 2152650"/>
                    <a:gd name="connsiteX0" fmla="*/ 150132 w 392855"/>
                    <a:gd name="connsiteY0" fmla="*/ 15574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50132 w 392855"/>
                    <a:gd name="connsiteY8" fmla="*/ 15574 h 2152650"/>
                    <a:gd name="connsiteX0" fmla="*/ 132798 w 392855"/>
                    <a:gd name="connsiteY0" fmla="*/ 11240 h 2152650"/>
                    <a:gd name="connsiteX1" fmla="*/ 148416 w 392855"/>
                    <a:gd name="connsiteY1" fmla="*/ 647700 h 2152650"/>
                    <a:gd name="connsiteX2" fmla="*/ 13350 w 392855"/>
                    <a:gd name="connsiteY2" fmla="*/ 1457325 h 2152650"/>
                    <a:gd name="connsiteX3" fmla="*/ 194325 w 392855"/>
                    <a:gd name="connsiteY3" fmla="*/ 2152650 h 2152650"/>
                    <a:gd name="connsiteX4" fmla="*/ 363202 w 392855"/>
                    <a:gd name="connsiteY4" fmla="*/ 2131929 h 2152650"/>
                    <a:gd name="connsiteX5" fmla="*/ 175275 w 392855"/>
                    <a:gd name="connsiteY5" fmla="*/ 1419225 h 2152650"/>
                    <a:gd name="connsiteX6" fmla="*/ 317292 w 392855"/>
                    <a:gd name="connsiteY6" fmla="*/ 654652 h 2152650"/>
                    <a:gd name="connsiteX7" fmla="*/ 289575 w 392855"/>
                    <a:gd name="connsiteY7" fmla="*/ 0 h 2152650"/>
                    <a:gd name="connsiteX8" fmla="*/ 132798 w 392855"/>
                    <a:gd name="connsiteY8" fmla="*/ 11240 h 2152650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92855"/>
                    <a:gd name="connsiteY0" fmla="*/ 0 h 2158745"/>
                    <a:gd name="connsiteX1" fmla="*/ 148416 w 392855"/>
                    <a:gd name="connsiteY1" fmla="*/ 653795 h 2158745"/>
                    <a:gd name="connsiteX2" fmla="*/ 13350 w 392855"/>
                    <a:gd name="connsiteY2" fmla="*/ 1463420 h 2158745"/>
                    <a:gd name="connsiteX3" fmla="*/ 194325 w 392855"/>
                    <a:gd name="connsiteY3" fmla="*/ 2158745 h 2158745"/>
                    <a:gd name="connsiteX4" fmla="*/ 363202 w 392855"/>
                    <a:gd name="connsiteY4" fmla="*/ 2138024 h 2158745"/>
                    <a:gd name="connsiteX5" fmla="*/ 175275 w 392855"/>
                    <a:gd name="connsiteY5" fmla="*/ 1425320 h 2158745"/>
                    <a:gd name="connsiteX6" fmla="*/ 317292 w 392855"/>
                    <a:gd name="connsiteY6" fmla="*/ 660747 h 2158745"/>
                    <a:gd name="connsiteX7" fmla="*/ 289575 w 392855"/>
                    <a:gd name="connsiteY7" fmla="*/ 6095 h 2158745"/>
                    <a:gd name="connsiteX8" fmla="*/ 115464 w 392855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15464 w 387669"/>
                    <a:gd name="connsiteY0" fmla="*/ 0 h 2158745"/>
                    <a:gd name="connsiteX1" fmla="*/ 148416 w 387669"/>
                    <a:gd name="connsiteY1" fmla="*/ 653795 h 2158745"/>
                    <a:gd name="connsiteX2" fmla="*/ 13350 w 387669"/>
                    <a:gd name="connsiteY2" fmla="*/ 1463420 h 2158745"/>
                    <a:gd name="connsiteX3" fmla="*/ 194325 w 387669"/>
                    <a:gd name="connsiteY3" fmla="*/ 2158745 h 2158745"/>
                    <a:gd name="connsiteX4" fmla="*/ 363202 w 387669"/>
                    <a:gd name="connsiteY4" fmla="*/ 2138024 h 2158745"/>
                    <a:gd name="connsiteX5" fmla="*/ 175275 w 387669"/>
                    <a:gd name="connsiteY5" fmla="*/ 1425320 h 2158745"/>
                    <a:gd name="connsiteX6" fmla="*/ 317292 w 387669"/>
                    <a:gd name="connsiteY6" fmla="*/ 660747 h 2158745"/>
                    <a:gd name="connsiteX7" fmla="*/ 289575 w 387669"/>
                    <a:gd name="connsiteY7" fmla="*/ 6095 h 2158745"/>
                    <a:gd name="connsiteX8" fmla="*/ 115464 w 387669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27719 w 399924"/>
                    <a:gd name="connsiteY0" fmla="*/ 0 h 2158745"/>
                    <a:gd name="connsiteX1" fmla="*/ 160671 w 399924"/>
                    <a:gd name="connsiteY1" fmla="*/ 653795 h 2158745"/>
                    <a:gd name="connsiteX2" fmla="*/ 25605 w 399924"/>
                    <a:gd name="connsiteY2" fmla="*/ 1463420 h 2158745"/>
                    <a:gd name="connsiteX3" fmla="*/ 206580 w 399924"/>
                    <a:gd name="connsiteY3" fmla="*/ 2158745 h 2158745"/>
                    <a:gd name="connsiteX4" fmla="*/ 375457 w 399924"/>
                    <a:gd name="connsiteY4" fmla="*/ 2138024 h 2158745"/>
                    <a:gd name="connsiteX5" fmla="*/ 187530 w 399924"/>
                    <a:gd name="connsiteY5" fmla="*/ 1425320 h 2158745"/>
                    <a:gd name="connsiteX6" fmla="*/ 329547 w 399924"/>
                    <a:gd name="connsiteY6" fmla="*/ 660747 h 2158745"/>
                    <a:gd name="connsiteX7" fmla="*/ 301830 w 399924"/>
                    <a:gd name="connsiteY7" fmla="*/ 6095 h 2158745"/>
                    <a:gd name="connsiteX8" fmla="*/ 127719 w 399924"/>
                    <a:gd name="connsiteY8" fmla="*/ 0 h 2158745"/>
                    <a:gd name="connsiteX0" fmla="*/ 146589 w 418794"/>
                    <a:gd name="connsiteY0" fmla="*/ 0 h 2158745"/>
                    <a:gd name="connsiteX1" fmla="*/ 179541 w 418794"/>
                    <a:gd name="connsiteY1" fmla="*/ 653795 h 2158745"/>
                    <a:gd name="connsiteX2" fmla="*/ 22807 w 418794"/>
                    <a:gd name="connsiteY2" fmla="*/ 1463420 h 2158745"/>
                    <a:gd name="connsiteX3" fmla="*/ 225450 w 418794"/>
                    <a:gd name="connsiteY3" fmla="*/ 2158745 h 2158745"/>
                    <a:gd name="connsiteX4" fmla="*/ 394327 w 418794"/>
                    <a:gd name="connsiteY4" fmla="*/ 2138024 h 2158745"/>
                    <a:gd name="connsiteX5" fmla="*/ 206400 w 418794"/>
                    <a:gd name="connsiteY5" fmla="*/ 1425320 h 2158745"/>
                    <a:gd name="connsiteX6" fmla="*/ 348417 w 418794"/>
                    <a:gd name="connsiteY6" fmla="*/ 660747 h 2158745"/>
                    <a:gd name="connsiteX7" fmla="*/ 320700 w 418794"/>
                    <a:gd name="connsiteY7" fmla="*/ 6095 h 2158745"/>
                    <a:gd name="connsiteX8" fmla="*/ 146589 w 418794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6473 w 408867"/>
                    <a:gd name="connsiteY5" fmla="*/ 1425320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92139 w 408867"/>
                    <a:gd name="connsiteY5" fmla="*/ 1442655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408867"/>
                    <a:gd name="connsiteY0" fmla="*/ 0 h 2158745"/>
                    <a:gd name="connsiteX1" fmla="*/ 169614 w 408867"/>
                    <a:gd name="connsiteY1" fmla="*/ 653795 h 2158745"/>
                    <a:gd name="connsiteX2" fmla="*/ 12880 w 408867"/>
                    <a:gd name="connsiteY2" fmla="*/ 1463420 h 2158745"/>
                    <a:gd name="connsiteX3" fmla="*/ 215523 w 408867"/>
                    <a:gd name="connsiteY3" fmla="*/ 2158745 h 2158745"/>
                    <a:gd name="connsiteX4" fmla="*/ 384400 w 408867"/>
                    <a:gd name="connsiteY4" fmla="*/ 2138024 h 2158745"/>
                    <a:gd name="connsiteX5" fmla="*/ 183472 w 408867"/>
                    <a:gd name="connsiteY5" fmla="*/ 1464323 h 2158745"/>
                    <a:gd name="connsiteX6" fmla="*/ 338490 w 408867"/>
                    <a:gd name="connsiteY6" fmla="*/ 660747 h 2158745"/>
                    <a:gd name="connsiteX7" fmla="*/ 310773 w 408867"/>
                    <a:gd name="connsiteY7" fmla="*/ 6095 h 2158745"/>
                    <a:gd name="connsiteX8" fmla="*/ 136662 w 408867"/>
                    <a:gd name="connsiteY8" fmla="*/ 0 h 2158745"/>
                    <a:gd name="connsiteX0" fmla="*/ 136662 w 388246"/>
                    <a:gd name="connsiteY0" fmla="*/ 0 h 2158745"/>
                    <a:gd name="connsiteX1" fmla="*/ 169614 w 388246"/>
                    <a:gd name="connsiteY1" fmla="*/ 653795 h 2158745"/>
                    <a:gd name="connsiteX2" fmla="*/ 12880 w 388246"/>
                    <a:gd name="connsiteY2" fmla="*/ 1463420 h 2158745"/>
                    <a:gd name="connsiteX3" fmla="*/ 215523 w 388246"/>
                    <a:gd name="connsiteY3" fmla="*/ 2158745 h 2158745"/>
                    <a:gd name="connsiteX4" fmla="*/ 384400 w 388246"/>
                    <a:gd name="connsiteY4" fmla="*/ 2138024 h 2158745"/>
                    <a:gd name="connsiteX5" fmla="*/ 183472 w 388246"/>
                    <a:gd name="connsiteY5" fmla="*/ 1464323 h 2158745"/>
                    <a:gd name="connsiteX6" fmla="*/ 338490 w 388246"/>
                    <a:gd name="connsiteY6" fmla="*/ 660747 h 2158745"/>
                    <a:gd name="connsiteX7" fmla="*/ 266867 w 388246"/>
                    <a:gd name="connsiteY7" fmla="*/ 6095 h 2158745"/>
                    <a:gd name="connsiteX8" fmla="*/ 136662 w 388246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83472 w 384400"/>
                    <a:gd name="connsiteY5" fmla="*/ 1464323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136662 w 384400"/>
                    <a:gd name="connsiteY0" fmla="*/ 0 h 2158745"/>
                    <a:gd name="connsiteX1" fmla="*/ 169614 w 384400"/>
                    <a:gd name="connsiteY1" fmla="*/ 653795 h 2158745"/>
                    <a:gd name="connsiteX2" fmla="*/ 12880 w 384400"/>
                    <a:gd name="connsiteY2" fmla="*/ 1463420 h 2158745"/>
                    <a:gd name="connsiteX3" fmla="*/ 215523 w 384400"/>
                    <a:gd name="connsiteY3" fmla="*/ 2158745 h 2158745"/>
                    <a:gd name="connsiteX4" fmla="*/ 384400 w 384400"/>
                    <a:gd name="connsiteY4" fmla="*/ 2138024 h 2158745"/>
                    <a:gd name="connsiteX5" fmla="*/ 139567 w 384400"/>
                    <a:gd name="connsiteY5" fmla="*/ 1464322 h 2158745"/>
                    <a:gd name="connsiteX6" fmla="*/ 309219 w 384400"/>
                    <a:gd name="connsiteY6" fmla="*/ 631477 h 2158745"/>
                    <a:gd name="connsiteX7" fmla="*/ 266867 w 384400"/>
                    <a:gd name="connsiteY7" fmla="*/ 6095 h 2158745"/>
                    <a:gd name="connsiteX8" fmla="*/ 136662 w 384400"/>
                    <a:gd name="connsiteY8" fmla="*/ 0 h 2158745"/>
                    <a:gd name="connsiteX0" fmla="*/ 56941 w 384400"/>
                    <a:gd name="connsiteY0" fmla="*/ 0 h 2407594"/>
                    <a:gd name="connsiteX1" fmla="*/ 169614 w 384400"/>
                    <a:gd name="connsiteY1" fmla="*/ 902644 h 2407594"/>
                    <a:gd name="connsiteX2" fmla="*/ 12880 w 384400"/>
                    <a:gd name="connsiteY2" fmla="*/ 1712269 h 2407594"/>
                    <a:gd name="connsiteX3" fmla="*/ 215523 w 384400"/>
                    <a:gd name="connsiteY3" fmla="*/ 2407594 h 2407594"/>
                    <a:gd name="connsiteX4" fmla="*/ 384400 w 384400"/>
                    <a:gd name="connsiteY4" fmla="*/ 2386873 h 2407594"/>
                    <a:gd name="connsiteX5" fmla="*/ 139567 w 384400"/>
                    <a:gd name="connsiteY5" fmla="*/ 1713171 h 2407594"/>
                    <a:gd name="connsiteX6" fmla="*/ 309219 w 384400"/>
                    <a:gd name="connsiteY6" fmla="*/ 880326 h 2407594"/>
                    <a:gd name="connsiteX7" fmla="*/ 266867 w 384400"/>
                    <a:gd name="connsiteY7" fmla="*/ 254944 h 2407594"/>
                    <a:gd name="connsiteX8" fmla="*/ 56941 w 384400"/>
                    <a:gd name="connsiteY8" fmla="*/ 0 h 2407594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  <a:gd name="connsiteX0" fmla="*/ 56941 w 384400"/>
                    <a:gd name="connsiteY0" fmla="*/ 12742 h 2420336"/>
                    <a:gd name="connsiteX1" fmla="*/ 169614 w 384400"/>
                    <a:gd name="connsiteY1" fmla="*/ 915386 h 2420336"/>
                    <a:gd name="connsiteX2" fmla="*/ 12880 w 384400"/>
                    <a:gd name="connsiteY2" fmla="*/ 1725011 h 2420336"/>
                    <a:gd name="connsiteX3" fmla="*/ 215523 w 384400"/>
                    <a:gd name="connsiteY3" fmla="*/ 2420336 h 2420336"/>
                    <a:gd name="connsiteX4" fmla="*/ 384400 w 384400"/>
                    <a:gd name="connsiteY4" fmla="*/ 2399615 h 2420336"/>
                    <a:gd name="connsiteX5" fmla="*/ 139567 w 384400"/>
                    <a:gd name="connsiteY5" fmla="*/ 1725913 h 2420336"/>
                    <a:gd name="connsiteX6" fmla="*/ 309219 w 384400"/>
                    <a:gd name="connsiteY6" fmla="*/ 893068 h 2420336"/>
                    <a:gd name="connsiteX7" fmla="*/ 173863 w 384400"/>
                    <a:gd name="connsiteY7" fmla="*/ 173 h 2420336"/>
                    <a:gd name="connsiteX8" fmla="*/ 56941 w 384400"/>
                    <a:gd name="connsiteY8" fmla="*/ 12742 h 242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400" h="2420336">
                      <a:moveTo>
                        <a:pt x="56941" y="12742"/>
                      </a:moveTo>
                      <a:cubicBezTo>
                        <a:pt x="357106" y="479348"/>
                        <a:pt x="226524" y="709011"/>
                        <a:pt x="169614" y="915386"/>
                      </a:cubicBezTo>
                      <a:cubicBezTo>
                        <a:pt x="62476" y="1189595"/>
                        <a:pt x="-35995" y="1489805"/>
                        <a:pt x="12880" y="1725011"/>
                      </a:cubicBezTo>
                      <a:cubicBezTo>
                        <a:pt x="90539" y="1956786"/>
                        <a:pt x="124862" y="2171226"/>
                        <a:pt x="215523" y="2420336"/>
                      </a:cubicBezTo>
                      <a:lnTo>
                        <a:pt x="384400" y="2399615"/>
                      </a:lnTo>
                      <a:cubicBezTo>
                        <a:pt x="291422" y="2153379"/>
                        <a:pt x="202209" y="1963481"/>
                        <a:pt x="139567" y="1725913"/>
                      </a:cubicBezTo>
                      <a:cubicBezTo>
                        <a:pt x="80011" y="1462388"/>
                        <a:pt x="191096" y="1160926"/>
                        <a:pt x="309219" y="893068"/>
                      </a:cubicBezTo>
                      <a:cubicBezTo>
                        <a:pt x="380273" y="691199"/>
                        <a:pt x="432968" y="342313"/>
                        <a:pt x="173863" y="173"/>
                      </a:cubicBezTo>
                      <a:cubicBezTo>
                        <a:pt x="115826" y="-1859"/>
                        <a:pt x="114978" y="14774"/>
                        <a:pt x="56941" y="127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Freeform 13">
                  <a:extLst>
                    <a:ext uri="{FF2B5EF4-FFF2-40B4-BE49-F238E27FC236}">
                      <a16:creationId xmlns:a16="http://schemas.microsoft.com/office/drawing/2014/main" id="{B3ADB0EA-B0B0-4066-B26A-12A159199626}"/>
                    </a:ext>
                  </a:extLst>
                </p:cNvPr>
                <p:cNvSpPr/>
                <p:nvPr/>
              </p:nvSpPr>
              <p:spPr>
                <a:xfrm rot="5400000">
                  <a:off x="8262210" y="4321359"/>
                  <a:ext cx="202973" cy="57163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6" name="Freeform 19">
                  <a:extLst>
                    <a:ext uri="{FF2B5EF4-FFF2-40B4-BE49-F238E27FC236}">
                      <a16:creationId xmlns:a16="http://schemas.microsoft.com/office/drawing/2014/main" id="{A19CBA36-AC92-4DEC-A47D-A349FA95ED6B}"/>
                    </a:ext>
                  </a:extLst>
                </p:cNvPr>
                <p:cNvSpPr/>
                <p:nvPr/>
              </p:nvSpPr>
              <p:spPr>
                <a:xfrm rot="3762166">
                  <a:off x="8242421" y="4782780"/>
                  <a:ext cx="225169" cy="63414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7" name="Freeform 20">
                  <a:extLst>
                    <a:ext uri="{FF2B5EF4-FFF2-40B4-BE49-F238E27FC236}">
                      <a16:creationId xmlns:a16="http://schemas.microsoft.com/office/drawing/2014/main" id="{528961FD-8008-4AFA-892C-A996F5C18C09}"/>
                    </a:ext>
                  </a:extLst>
                </p:cNvPr>
                <p:cNvSpPr/>
                <p:nvPr/>
              </p:nvSpPr>
              <p:spPr>
                <a:xfrm rot="6040617" flipV="1">
                  <a:off x="7530207" y="4416473"/>
                  <a:ext cx="241225" cy="679365"/>
                </a:xfrm>
                <a:custGeom>
                  <a:avLst/>
                  <a:gdLst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52234 w 552481"/>
                    <a:gd name="connsiteY21" fmla="*/ 1420947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52201 w 552481"/>
                    <a:gd name="connsiteY19" fmla="*/ 1398749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51942 w 552481"/>
                    <a:gd name="connsiteY18" fmla="*/ 1226335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51910 w 552481"/>
                    <a:gd name="connsiteY16" fmla="*/ 1205103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51646 w 552481"/>
                    <a:gd name="connsiteY15" fmla="*/ 1029766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51613 w 552481"/>
                    <a:gd name="connsiteY13" fmla="*/ 1007603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51364 w 552481"/>
                    <a:gd name="connsiteY12" fmla="*/ 841805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51331 w 552481"/>
                    <a:gd name="connsiteY10" fmla="*/ 81978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51056 w 552481"/>
                    <a:gd name="connsiteY9" fmla="*/ 637056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51026 w 552481"/>
                    <a:gd name="connsiteY7" fmla="*/ 616991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50756 w 552481"/>
                    <a:gd name="connsiteY6" fmla="*/ 437477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50735 w 552481"/>
                    <a:gd name="connsiteY4" fmla="*/ 423083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50466 w 552481"/>
                    <a:gd name="connsiteY3" fmla="*/ 244157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52481"/>
                    <a:gd name="connsiteY0" fmla="*/ 0 h 1585520"/>
                    <a:gd name="connsiteX1" fmla="*/ 550454 w 552481"/>
                    <a:gd name="connsiteY1" fmla="*/ 236086 h 1585520"/>
                    <a:gd name="connsiteX2" fmla="*/ 488816 w 552481"/>
                    <a:gd name="connsiteY2" fmla="*/ 193543 h 1585520"/>
                    <a:gd name="connsiteX3" fmla="*/ 532877 w 552481"/>
                    <a:gd name="connsiteY3" fmla="*/ 241409 h 1585520"/>
                    <a:gd name="connsiteX4" fmla="*/ 528440 w 552481"/>
                    <a:gd name="connsiteY4" fmla="*/ 395095 h 1585520"/>
                    <a:gd name="connsiteX5" fmla="*/ 440807 w 552481"/>
                    <a:gd name="connsiteY5" fmla="*/ 347209 h 1585520"/>
                    <a:gd name="connsiteX6" fmla="*/ 530748 w 552481"/>
                    <a:gd name="connsiteY6" fmla="*/ 427144 h 1585520"/>
                    <a:gd name="connsiteX7" fmla="*/ 523630 w 552481"/>
                    <a:gd name="connsiteY7" fmla="*/ 593972 h 1585520"/>
                    <a:gd name="connsiteX8" fmla="*/ 372197 w 552481"/>
                    <a:gd name="connsiteY8" fmla="*/ 491984 h 1585520"/>
                    <a:gd name="connsiteX9" fmla="*/ 521176 w 552481"/>
                    <a:gd name="connsiteY9" fmla="*/ 611487 h 1585520"/>
                    <a:gd name="connsiteX10" fmla="*/ 508896 w 552481"/>
                    <a:gd name="connsiteY10" fmla="*/ 791532 h 1585520"/>
                    <a:gd name="connsiteX11" fmla="*/ 270832 w 552481"/>
                    <a:gd name="connsiteY11" fmla="*/ 619203 h 1585520"/>
                    <a:gd name="connsiteX12" fmla="*/ 501344 w 552481"/>
                    <a:gd name="connsiteY12" fmla="*/ 815973 h 1585520"/>
                    <a:gd name="connsiteX13" fmla="*/ 534221 w 552481"/>
                    <a:gd name="connsiteY13" fmla="*/ 989751 h 1585520"/>
                    <a:gd name="connsiteX14" fmla="*/ 184579 w 552481"/>
                    <a:gd name="connsiteY14" fmla="*/ 741931 h 1585520"/>
                    <a:gd name="connsiteX15" fmla="*/ 521700 w 552481"/>
                    <a:gd name="connsiteY15" fmla="*/ 1009232 h 1585520"/>
                    <a:gd name="connsiteX16" fmla="*/ 507056 w 552481"/>
                    <a:gd name="connsiteY16" fmla="*/ 1169267 h 1585520"/>
                    <a:gd name="connsiteX17" fmla="*/ 119129 w 552481"/>
                    <a:gd name="connsiteY17" fmla="*/ 889458 h 1585520"/>
                    <a:gd name="connsiteX18" fmla="*/ 504472 w 552481"/>
                    <a:gd name="connsiteY18" fmla="*/ 1198018 h 1585520"/>
                    <a:gd name="connsiteX19" fmla="*/ 519836 w 552481"/>
                    <a:gd name="connsiteY19" fmla="*/ 1370630 h 1585520"/>
                    <a:gd name="connsiteX20" fmla="*/ 184579 w 552481"/>
                    <a:gd name="connsiteY20" fmla="*/ 1132651 h 1585520"/>
                    <a:gd name="connsiteX21" fmla="*/ 509865 w 552481"/>
                    <a:gd name="connsiteY21" fmla="*/ 1387661 h 1585520"/>
                    <a:gd name="connsiteX22" fmla="*/ 552481 w 552481"/>
                    <a:gd name="connsiteY22" fmla="*/ 1585328 h 1585520"/>
                    <a:gd name="connsiteX23" fmla="*/ 103908 w 552481"/>
                    <a:gd name="connsiteY23" fmla="*/ 1357263 h 1585520"/>
                    <a:gd name="connsiteX24" fmla="*/ 550099 w 552481"/>
                    <a:gd name="connsiteY24" fmla="*/ 0 h 1585520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534221 w 580141"/>
                    <a:gd name="connsiteY14" fmla="*/ 1044490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521700 w 580141"/>
                    <a:gd name="connsiteY16" fmla="*/ 1063971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507056 w 580141"/>
                    <a:gd name="connsiteY17" fmla="*/ 1224006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504472 w 580141"/>
                    <a:gd name="connsiteY19" fmla="*/ 125275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509865 w 580141"/>
                    <a:gd name="connsiteY22" fmla="*/ 1442400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519836 w 580141"/>
                    <a:gd name="connsiteY20" fmla="*/ 1425369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7405 w 580141"/>
                    <a:gd name="connsiteY20" fmla="*/ 1402284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521176 w 580141"/>
                    <a:gd name="connsiteY10" fmla="*/ 666226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523630 w 580141"/>
                    <a:gd name="connsiteY8" fmla="*/ 648711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30748 w 580141"/>
                    <a:gd name="connsiteY7" fmla="*/ 481883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508896 w 580141"/>
                    <a:gd name="connsiteY11" fmla="*/ 846271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501344 w 580141"/>
                    <a:gd name="connsiteY13" fmla="*/ 870712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74625 w 580141"/>
                    <a:gd name="connsiteY17" fmla="*/ 1200922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79002 w 580141"/>
                    <a:gd name="connsiteY16" fmla="*/ 1055860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84201 w 580141"/>
                    <a:gd name="connsiteY14" fmla="*/ 1018658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28440 w 580141"/>
                    <a:gd name="connsiteY5" fmla="*/ 449834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0141"/>
                    <a:gd name="connsiteY0" fmla="*/ 54739 h 1640259"/>
                    <a:gd name="connsiteX1" fmla="*/ 536842 w 580141"/>
                    <a:gd name="connsiteY1" fmla="*/ 262901 h 1640259"/>
                    <a:gd name="connsiteX2" fmla="*/ 550454 w 580141"/>
                    <a:gd name="connsiteY2" fmla="*/ 290825 h 1640259"/>
                    <a:gd name="connsiteX3" fmla="*/ 488816 w 580141"/>
                    <a:gd name="connsiteY3" fmla="*/ 248282 h 1640259"/>
                    <a:gd name="connsiteX4" fmla="*/ 532877 w 580141"/>
                    <a:gd name="connsiteY4" fmla="*/ 296148 h 1640259"/>
                    <a:gd name="connsiteX5" fmla="*/ 511048 w 580141"/>
                    <a:gd name="connsiteY5" fmla="*/ 431982 h 1640259"/>
                    <a:gd name="connsiteX6" fmla="*/ 440807 w 580141"/>
                    <a:gd name="connsiteY6" fmla="*/ 401948 h 1640259"/>
                    <a:gd name="connsiteX7" fmla="*/ 518260 w 580141"/>
                    <a:gd name="connsiteY7" fmla="*/ 474167 h 1640259"/>
                    <a:gd name="connsiteX8" fmla="*/ 498587 w 580141"/>
                    <a:gd name="connsiteY8" fmla="*/ 638313 h 1640259"/>
                    <a:gd name="connsiteX9" fmla="*/ 372197 w 580141"/>
                    <a:gd name="connsiteY9" fmla="*/ 546723 h 1640259"/>
                    <a:gd name="connsiteX10" fmla="*/ 498617 w 580141"/>
                    <a:gd name="connsiteY10" fmla="*/ 658378 h 1640259"/>
                    <a:gd name="connsiteX11" fmla="*/ 484050 w 580141"/>
                    <a:gd name="connsiteY11" fmla="*/ 820768 h 1640259"/>
                    <a:gd name="connsiteX12" fmla="*/ 270832 w 580141"/>
                    <a:gd name="connsiteY12" fmla="*/ 673942 h 1640259"/>
                    <a:gd name="connsiteX13" fmla="*/ 478917 w 580141"/>
                    <a:gd name="connsiteY13" fmla="*/ 852794 h 1640259"/>
                    <a:gd name="connsiteX14" fmla="*/ 469294 w 580141"/>
                    <a:gd name="connsiteY14" fmla="*/ 1003356 h 1640259"/>
                    <a:gd name="connsiteX15" fmla="*/ 184579 w 580141"/>
                    <a:gd name="connsiteY15" fmla="*/ 796670 h 1640259"/>
                    <a:gd name="connsiteX16" fmla="*/ 466579 w 580141"/>
                    <a:gd name="connsiteY16" fmla="*/ 1043108 h 1640259"/>
                    <a:gd name="connsiteX17" fmla="*/ 459783 w 580141"/>
                    <a:gd name="connsiteY17" fmla="*/ 1180585 h 1640259"/>
                    <a:gd name="connsiteX18" fmla="*/ 119129 w 580141"/>
                    <a:gd name="connsiteY18" fmla="*/ 944197 h 1640259"/>
                    <a:gd name="connsiteX19" fmla="*/ 467006 w 580141"/>
                    <a:gd name="connsiteY19" fmla="*/ 1229607 h 1640259"/>
                    <a:gd name="connsiteX20" fmla="*/ 480083 w 580141"/>
                    <a:gd name="connsiteY20" fmla="*/ 1384563 h 1640259"/>
                    <a:gd name="connsiteX21" fmla="*/ 184579 w 580141"/>
                    <a:gd name="connsiteY21" fmla="*/ 1187390 h 1640259"/>
                    <a:gd name="connsiteX22" fmla="*/ 480050 w 580141"/>
                    <a:gd name="connsiteY22" fmla="*/ 1411796 h 1640259"/>
                    <a:gd name="connsiteX23" fmla="*/ 552481 w 580141"/>
                    <a:gd name="connsiteY23" fmla="*/ 1640067 h 1640259"/>
                    <a:gd name="connsiteX24" fmla="*/ 103908 w 580141"/>
                    <a:gd name="connsiteY24" fmla="*/ 1412002 h 1640259"/>
                    <a:gd name="connsiteX25" fmla="*/ 550099 w 580141"/>
                    <a:gd name="connsiteY25" fmla="*/ 54739 h 1640259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11048 w 582162"/>
                    <a:gd name="connsiteY4" fmla="*/ 431271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  <a:gd name="connsiteX0" fmla="*/ 550099 w 582162"/>
                    <a:gd name="connsiteY0" fmla="*/ 54028 h 1639548"/>
                    <a:gd name="connsiteX1" fmla="*/ 536842 w 582162"/>
                    <a:gd name="connsiteY1" fmla="*/ 262190 h 1639548"/>
                    <a:gd name="connsiteX2" fmla="*/ 488816 w 582162"/>
                    <a:gd name="connsiteY2" fmla="*/ 247571 h 1639548"/>
                    <a:gd name="connsiteX3" fmla="*/ 532877 w 582162"/>
                    <a:gd name="connsiteY3" fmla="*/ 295437 h 1639548"/>
                    <a:gd name="connsiteX4" fmla="*/ 526021 w 582162"/>
                    <a:gd name="connsiteY4" fmla="*/ 441538 h 1639548"/>
                    <a:gd name="connsiteX5" fmla="*/ 440807 w 582162"/>
                    <a:gd name="connsiteY5" fmla="*/ 401237 h 1639548"/>
                    <a:gd name="connsiteX6" fmla="*/ 518260 w 582162"/>
                    <a:gd name="connsiteY6" fmla="*/ 473456 h 1639548"/>
                    <a:gd name="connsiteX7" fmla="*/ 498587 w 582162"/>
                    <a:gd name="connsiteY7" fmla="*/ 637602 h 1639548"/>
                    <a:gd name="connsiteX8" fmla="*/ 372197 w 582162"/>
                    <a:gd name="connsiteY8" fmla="*/ 546012 h 1639548"/>
                    <a:gd name="connsiteX9" fmla="*/ 498617 w 582162"/>
                    <a:gd name="connsiteY9" fmla="*/ 657667 h 1639548"/>
                    <a:gd name="connsiteX10" fmla="*/ 484050 w 582162"/>
                    <a:gd name="connsiteY10" fmla="*/ 820057 h 1639548"/>
                    <a:gd name="connsiteX11" fmla="*/ 270832 w 582162"/>
                    <a:gd name="connsiteY11" fmla="*/ 673231 h 1639548"/>
                    <a:gd name="connsiteX12" fmla="*/ 478917 w 582162"/>
                    <a:gd name="connsiteY12" fmla="*/ 852083 h 1639548"/>
                    <a:gd name="connsiteX13" fmla="*/ 469294 w 582162"/>
                    <a:gd name="connsiteY13" fmla="*/ 1002645 h 1639548"/>
                    <a:gd name="connsiteX14" fmla="*/ 184579 w 582162"/>
                    <a:gd name="connsiteY14" fmla="*/ 795959 h 1639548"/>
                    <a:gd name="connsiteX15" fmla="*/ 466579 w 582162"/>
                    <a:gd name="connsiteY15" fmla="*/ 1042397 h 1639548"/>
                    <a:gd name="connsiteX16" fmla="*/ 459783 w 582162"/>
                    <a:gd name="connsiteY16" fmla="*/ 1179874 h 1639548"/>
                    <a:gd name="connsiteX17" fmla="*/ 119129 w 582162"/>
                    <a:gd name="connsiteY17" fmla="*/ 943486 h 1639548"/>
                    <a:gd name="connsiteX18" fmla="*/ 467006 w 582162"/>
                    <a:gd name="connsiteY18" fmla="*/ 1228896 h 1639548"/>
                    <a:gd name="connsiteX19" fmla="*/ 480083 w 582162"/>
                    <a:gd name="connsiteY19" fmla="*/ 1383852 h 1639548"/>
                    <a:gd name="connsiteX20" fmla="*/ 184579 w 582162"/>
                    <a:gd name="connsiteY20" fmla="*/ 1186679 h 1639548"/>
                    <a:gd name="connsiteX21" fmla="*/ 480050 w 582162"/>
                    <a:gd name="connsiteY21" fmla="*/ 1411085 h 1639548"/>
                    <a:gd name="connsiteX22" fmla="*/ 552481 w 582162"/>
                    <a:gd name="connsiteY22" fmla="*/ 1639356 h 1639548"/>
                    <a:gd name="connsiteX23" fmla="*/ 103908 w 582162"/>
                    <a:gd name="connsiteY23" fmla="*/ 1411291 h 1639548"/>
                    <a:gd name="connsiteX24" fmla="*/ 550099 w 582162"/>
                    <a:gd name="connsiteY24" fmla="*/ 54028 h 163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82162" h="1639548">
                      <a:moveTo>
                        <a:pt x="550099" y="54028"/>
                      </a:moveTo>
                      <a:cubicBezTo>
                        <a:pt x="624739" y="-134938"/>
                        <a:pt x="547056" y="229933"/>
                        <a:pt x="536842" y="262190"/>
                      </a:cubicBezTo>
                      <a:cubicBezTo>
                        <a:pt x="526628" y="294447"/>
                        <a:pt x="489477" y="242030"/>
                        <a:pt x="488816" y="247571"/>
                      </a:cubicBezTo>
                      <a:lnTo>
                        <a:pt x="532877" y="295437"/>
                      </a:lnTo>
                      <a:cubicBezTo>
                        <a:pt x="532967" y="355079"/>
                        <a:pt x="525931" y="381896"/>
                        <a:pt x="526021" y="441538"/>
                      </a:cubicBezTo>
                      <a:lnTo>
                        <a:pt x="440807" y="401237"/>
                      </a:lnTo>
                      <a:lnTo>
                        <a:pt x="518260" y="473456"/>
                      </a:lnTo>
                      <a:lnTo>
                        <a:pt x="498587" y="637602"/>
                      </a:lnTo>
                      <a:lnTo>
                        <a:pt x="372197" y="546012"/>
                      </a:lnTo>
                      <a:lnTo>
                        <a:pt x="498617" y="657667"/>
                      </a:lnTo>
                      <a:cubicBezTo>
                        <a:pt x="498709" y="718576"/>
                        <a:pt x="483958" y="759148"/>
                        <a:pt x="484050" y="820057"/>
                      </a:cubicBezTo>
                      <a:lnTo>
                        <a:pt x="270832" y="673231"/>
                      </a:lnTo>
                      <a:lnTo>
                        <a:pt x="478917" y="852083"/>
                      </a:lnTo>
                      <a:lnTo>
                        <a:pt x="469294" y="1002645"/>
                      </a:lnTo>
                      <a:lnTo>
                        <a:pt x="184579" y="795959"/>
                      </a:lnTo>
                      <a:lnTo>
                        <a:pt x="466579" y="1042397"/>
                      </a:lnTo>
                      <a:lnTo>
                        <a:pt x="459783" y="1179874"/>
                      </a:lnTo>
                      <a:lnTo>
                        <a:pt x="119129" y="943486"/>
                      </a:lnTo>
                      <a:lnTo>
                        <a:pt x="467006" y="1228896"/>
                      </a:lnTo>
                      <a:cubicBezTo>
                        <a:pt x="467092" y="1286367"/>
                        <a:pt x="479997" y="1326381"/>
                        <a:pt x="480083" y="1383852"/>
                      </a:cubicBezTo>
                      <a:lnTo>
                        <a:pt x="184579" y="1186679"/>
                      </a:lnTo>
                      <a:lnTo>
                        <a:pt x="480050" y="1411085"/>
                      </a:lnTo>
                      <a:cubicBezTo>
                        <a:pt x="480132" y="1465879"/>
                        <a:pt x="497607" y="1538525"/>
                        <a:pt x="552481" y="1639356"/>
                      </a:cubicBezTo>
                      <a:cubicBezTo>
                        <a:pt x="331520" y="1644295"/>
                        <a:pt x="189138" y="1553987"/>
                        <a:pt x="103908" y="1411291"/>
                      </a:cubicBezTo>
                      <a:cubicBezTo>
                        <a:pt x="-144138" y="987527"/>
                        <a:pt x="70524" y="647047"/>
                        <a:pt x="550099" y="540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1" name="자유형 18">
              <a:extLst>
                <a:ext uri="{FF2B5EF4-FFF2-40B4-BE49-F238E27FC236}">
                  <a16:creationId xmlns:a16="http://schemas.microsoft.com/office/drawing/2014/main" id="{1B303372-1D05-4E66-B8A6-C3D36DC5E72A}"/>
                </a:ext>
              </a:extLst>
            </p:cNvPr>
            <p:cNvSpPr/>
            <p:nvPr/>
          </p:nvSpPr>
          <p:spPr>
            <a:xfrm>
              <a:off x="7709429" y="2607168"/>
              <a:ext cx="294693" cy="392208"/>
            </a:xfrm>
            <a:custGeom>
              <a:avLst/>
              <a:gdLst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451461 w 2723060"/>
                <a:gd name="connsiteY5" fmla="*/ 966969 h 3624123"/>
                <a:gd name="connsiteX6" fmla="*/ 1297825 w 2723060"/>
                <a:gd name="connsiteY6" fmla="*/ 1585462 h 3624123"/>
                <a:gd name="connsiteX7" fmla="*/ 1327295 w 2723060"/>
                <a:gd name="connsiteY7" fmla="*/ 1593882 h 3624123"/>
                <a:gd name="connsiteX8" fmla="*/ 2101069 w 2723060"/>
                <a:gd name="connsiteY8" fmla="*/ 1442099 h 3624123"/>
                <a:gd name="connsiteX9" fmla="*/ 1476944 w 2723060"/>
                <a:gd name="connsiteY9" fmla="*/ 971501 h 3624123"/>
                <a:gd name="connsiteX10" fmla="*/ 1344584 w 2723060"/>
                <a:gd name="connsiteY10" fmla="*/ 0 h 3624123"/>
                <a:gd name="connsiteX11" fmla="*/ 1671487 w 2723060"/>
                <a:gd name="connsiteY11" fmla="*/ 81203 h 3624123"/>
                <a:gd name="connsiteX12" fmla="*/ 1542443 w 2723060"/>
                <a:gd name="connsiteY12" fmla="*/ 600696 h 3624123"/>
                <a:gd name="connsiteX13" fmla="*/ 1773570 w 2723060"/>
                <a:gd name="connsiteY13" fmla="*/ 661967 h 3624123"/>
                <a:gd name="connsiteX14" fmla="*/ 1902732 w 2723060"/>
                <a:gd name="connsiteY14" fmla="*/ 141995 h 3624123"/>
                <a:gd name="connsiteX15" fmla="*/ 2229635 w 2723060"/>
                <a:gd name="connsiteY15" fmla="*/ 223199 h 3624123"/>
                <a:gd name="connsiteX16" fmla="*/ 2097157 w 2723060"/>
                <a:gd name="connsiteY16" fmla="*/ 756519 h 3624123"/>
                <a:gd name="connsiteX17" fmla="*/ 2123708 w 2723060"/>
                <a:gd name="connsiteY17" fmla="*/ 764788 h 3624123"/>
                <a:gd name="connsiteX18" fmla="*/ 2335072 w 2723060"/>
                <a:gd name="connsiteY18" fmla="*/ 840224 h 3624123"/>
                <a:gd name="connsiteX19" fmla="*/ 2324552 w 2723060"/>
                <a:gd name="connsiteY19" fmla="*/ 1922314 h 3624123"/>
                <a:gd name="connsiteX20" fmla="*/ 1696129 w 2723060"/>
                <a:gd name="connsiteY20" fmla="*/ 3139458 h 3624123"/>
                <a:gd name="connsiteX21" fmla="*/ 1517188 w 2723060"/>
                <a:gd name="connsiteY21" fmla="*/ 3096262 h 3624123"/>
                <a:gd name="connsiteX22" fmla="*/ 1386066 w 2723060"/>
                <a:gd name="connsiteY22" fmla="*/ 3624123 h 3624123"/>
                <a:gd name="connsiteX23" fmla="*/ 1059163 w 2723060"/>
                <a:gd name="connsiteY23" fmla="*/ 3542919 h 3624123"/>
                <a:gd name="connsiteX24" fmla="*/ 1189748 w 2723060"/>
                <a:gd name="connsiteY24" fmla="*/ 3017219 h 3624123"/>
                <a:gd name="connsiteX25" fmla="*/ 956179 w 2723060"/>
                <a:gd name="connsiteY25" fmla="*/ 2960836 h 3624123"/>
                <a:gd name="connsiteX26" fmla="*/ 824545 w 2723060"/>
                <a:gd name="connsiteY26" fmla="*/ 3490760 h 3624123"/>
                <a:gd name="connsiteX27" fmla="*/ 497641 w 2723060"/>
                <a:gd name="connsiteY27" fmla="*/ 3409556 h 3624123"/>
                <a:gd name="connsiteX28" fmla="*/ 628739 w 2723060"/>
                <a:gd name="connsiteY28" fmla="*/ 2881793 h 3624123"/>
                <a:gd name="connsiteX29" fmla="*/ 0 w 2723060"/>
                <a:gd name="connsiteY29" fmla="*/ 2730017 h 3624123"/>
                <a:gd name="connsiteX30" fmla="*/ 156593 w 2723060"/>
                <a:gd name="connsiteY30" fmla="*/ 2363814 h 3624123"/>
                <a:gd name="connsiteX31" fmla="*/ 371795 w 2723060"/>
                <a:gd name="connsiteY31" fmla="*/ 2423080 h 3624123"/>
                <a:gd name="connsiteX32" fmla="*/ 531510 w 2723060"/>
                <a:gd name="connsiteY32" fmla="*/ 2341701 h 3624123"/>
                <a:gd name="connsiteX33" fmla="*/ 874781 w 2723060"/>
                <a:gd name="connsiteY33" fmla="*/ 939029 h 3624123"/>
                <a:gd name="connsiteX34" fmla="*/ 772687 w 2723060"/>
                <a:gd name="connsiteY34" fmla="*/ 774709 h 3624123"/>
                <a:gd name="connsiteX35" fmla="*/ 502494 w 2723060"/>
                <a:gd name="connsiteY35" fmla="*/ 705662 h 3624123"/>
                <a:gd name="connsiteX36" fmla="*/ 579104 w 2723060"/>
                <a:gd name="connsiteY36" fmla="*/ 367817 h 3624123"/>
                <a:gd name="connsiteX37" fmla="*/ 1021286 w 2723060"/>
                <a:gd name="connsiteY37" fmla="*/ 475515 h 3624123"/>
                <a:gd name="connsiteX38" fmla="*/ 1215103 w 2723060"/>
                <a:gd name="connsiteY38" fmla="*/ 521254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  <a:gd name="connsiteX0" fmla="*/ 1218382 w 2723060"/>
                <a:gd name="connsiteY0" fmla="*/ 1905279 h 3624123"/>
                <a:gd name="connsiteX1" fmla="*/ 1051614 w 2723060"/>
                <a:gd name="connsiteY1" fmla="*/ 2576639 h 3624123"/>
                <a:gd name="connsiteX2" fmla="*/ 1081311 w 2723060"/>
                <a:gd name="connsiteY2" fmla="*/ 2585169 h 3624123"/>
                <a:gd name="connsiteX3" fmla="*/ 2005664 w 2723060"/>
                <a:gd name="connsiteY3" fmla="*/ 2455670 h 3624123"/>
                <a:gd name="connsiteX4" fmla="*/ 1243900 w 2723060"/>
                <a:gd name="connsiteY4" fmla="*/ 1909857 h 3624123"/>
                <a:gd name="connsiteX5" fmla="*/ 1218382 w 2723060"/>
                <a:gd name="connsiteY5" fmla="*/ 1905279 h 3624123"/>
                <a:gd name="connsiteX6" fmla="*/ 1451461 w 2723060"/>
                <a:gd name="connsiteY6" fmla="*/ 966969 h 3624123"/>
                <a:gd name="connsiteX7" fmla="*/ 1297825 w 2723060"/>
                <a:gd name="connsiteY7" fmla="*/ 1585462 h 3624123"/>
                <a:gd name="connsiteX8" fmla="*/ 1327295 w 2723060"/>
                <a:gd name="connsiteY8" fmla="*/ 1593882 h 3624123"/>
                <a:gd name="connsiteX9" fmla="*/ 2101069 w 2723060"/>
                <a:gd name="connsiteY9" fmla="*/ 1442099 h 3624123"/>
                <a:gd name="connsiteX10" fmla="*/ 1476944 w 2723060"/>
                <a:gd name="connsiteY10" fmla="*/ 971501 h 3624123"/>
                <a:gd name="connsiteX11" fmla="*/ 1451461 w 2723060"/>
                <a:gd name="connsiteY11" fmla="*/ 966969 h 3624123"/>
                <a:gd name="connsiteX12" fmla="*/ 1344584 w 2723060"/>
                <a:gd name="connsiteY12" fmla="*/ 0 h 3624123"/>
                <a:gd name="connsiteX13" fmla="*/ 1671487 w 2723060"/>
                <a:gd name="connsiteY13" fmla="*/ 81203 h 3624123"/>
                <a:gd name="connsiteX14" fmla="*/ 1542443 w 2723060"/>
                <a:gd name="connsiteY14" fmla="*/ 600696 h 3624123"/>
                <a:gd name="connsiteX15" fmla="*/ 1773570 w 2723060"/>
                <a:gd name="connsiteY15" fmla="*/ 661967 h 3624123"/>
                <a:gd name="connsiteX16" fmla="*/ 1902732 w 2723060"/>
                <a:gd name="connsiteY16" fmla="*/ 141995 h 3624123"/>
                <a:gd name="connsiteX17" fmla="*/ 2229635 w 2723060"/>
                <a:gd name="connsiteY17" fmla="*/ 223199 h 3624123"/>
                <a:gd name="connsiteX18" fmla="*/ 2097157 w 2723060"/>
                <a:gd name="connsiteY18" fmla="*/ 756519 h 3624123"/>
                <a:gd name="connsiteX19" fmla="*/ 2335072 w 2723060"/>
                <a:gd name="connsiteY19" fmla="*/ 840224 h 3624123"/>
                <a:gd name="connsiteX20" fmla="*/ 2324552 w 2723060"/>
                <a:gd name="connsiteY20" fmla="*/ 1922314 h 3624123"/>
                <a:gd name="connsiteX21" fmla="*/ 1696129 w 2723060"/>
                <a:gd name="connsiteY21" fmla="*/ 3139458 h 3624123"/>
                <a:gd name="connsiteX22" fmla="*/ 1517188 w 2723060"/>
                <a:gd name="connsiteY22" fmla="*/ 3096262 h 3624123"/>
                <a:gd name="connsiteX23" fmla="*/ 1386066 w 2723060"/>
                <a:gd name="connsiteY23" fmla="*/ 3624123 h 3624123"/>
                <a:gd name="connsiteX24" fmla="*/ 1059163 w 2723060"/>
                <a:gd name="connsiteY24" fmla="*/ 3542919 h 3624123"/>
                <a:gd name="connsiteX25" fmla="*/ 1189748 w 2723060"/>
                <a:gd name="connsiteY25" fmla="*/ 3017219 h 3624123"/>
                <a:gd name="connsiteX26" fmla="*/ 956179 w 2723060"/>
                <a:gd name="connsiteY26" fmla="*/ 2960836 h 3624123"/>
                <a:gd name="connsiteX27" fmla="*/ 824545 w 2723060"/>
                <a:gd name="connsiteY27" fmla="*/ 3490760 h 3624123"/>
                <a:gd name="connsiteX28" fmla="*/ 497641 w 2723060"/>
                <a:gd name="connsiteY28" fmla="*/ 3409556 h 3624123"/>
                <a:gd name="connsiteX29" fmla="*/ 628739 w 2723060"/>
                <a:gd name="connsiteY29" fmla="*/ 2881793 h 3624123"/>
                <a:gd name="connsiteX30" fmla="*/ 0 w 2723060"/>
                <a:gd name="connsiteY30" fmla="*/ 2730017 h 3624123"/>
                <a:gd name="connsiteX31" fmla="*/ 156593 w 2723060"/>
                <a:gd name="connsiteY31" fmla="*/ 2363814 h 3624123"/>
                <a:gd name="connsiteX32" fmla="*/ 371795 w 2723060"/>
                <a:gd name="connsiteY32" fmla="*/ 2423080 h 3624123"/>
                <a:gd name="connsiteX33" fmla="*/ 531510 w 2723060"/>
                <a:gd name="connsiteY33" fmla="*/ 2341701 h 3624123"/>
                <a:gd name="connsiteX34" fmla="*/ 874781 w 2723060"/>
                <a:gd name="connsiteY34" fmla="*/ 939029 h 3624123"/>
                <a:gd name="connsiteX35" fmla="*/ 772687 w 2723060"/>
                <a:gd name="connsiteY35" fmla="*/ 774709 h 3624123"/>
                <a:gd name="connsiteX36" fmla="*/ 502494 w 2723060"/>
                <a:gd name="connsiteY36" fmla="*/ 705662 h 3624123"/>
                <a:gd name="connsiteX37" fmla="*/ 579104 w 2723060"/>
                <a:gd name="connsiteY37" fmla="*/ 367817 h 3624123"/>
                <a:gd name="connsiteX38" fmla="*/ 1021286 w 2723060"/>
                <a:gd name="connsiteY38" fmla="*/ 475515 h 3624123"/>
                <a:gd name="connsiteX39" fmla="*/ 1215103 w 2723060"/>
                <a:gd name="connsiteY39" fmla="*/ 521254 h 3624123"/>
                <a:gd name="connsiteX40" fmla="*/ 1344584 w 2723060"/>
                <a:gd name="connsiteY40" fmla="*/ 0 h 362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23060" h="3624123">
                  <a:moveTo>
                    <a:pt x="1218382" y="1905279"/>
                  </a:moveTo>
                  <a:lnTo>
                    <a:pt x="1051614" y="2576639"/>
                  </a:lnTo>
                  <a:lnTo>
                    <a:pt x="1081311" y="2585169"/>
                  </a:lnTo>
                  <a:cubicBezTo>
                    <a:pt x="1298969" y="2649950"/>
                    <a:pt x="1914361" y="2852449"/>
                    <a:pt x="2005664" y="2455670"/>
                  </a:cubicBezTo>
                  <a:cubicBezTo>
                    <a:pt x="2108358" y="2083382"/>
                    <a:pt x="1458666" y="1949007"/>
                    <a:pt x="1243900" y="1909857"/>
                  </a:cubicBezTo>
                  <a:lnTo>
                    <a:pt x="1218382" y="1905279"/>
                  </a:lnTo>
                  <a:close/>
                  <a:moveTo>
                    <a:pt x="1451461" y="966969"/>
                  </a:moveTo>
                  <a:lnTo>
                    <a:pt x="1297825" y="1585462"/>
                  </a:lnTo>
                  <a:lnTo>
                    <a:pt x="1327295" y="1593882"/>
                  </a:lnTo>
                  <a:cubicBezTo>
                    <a:pt x="1519222" y="1650575"/>
                    <a:pt x="2016915" y="1812926"/>
                    <a:pt x="2101069" y="1442099"/>
                  </a:cubicBezTo>
                  <a:cubicBezTo>
                    <a:pt x="2177824" y="1109186"/>
                    <a:pt x="1664178" y="1005150"/>
                    <a:pt x="1476944" y="971501"/>
                  </a:cubicBezTo>
                  <a:lnTo>
                    <a:pt x="1451461" y="966969"/>
                  </a:lnTo>
                  <a:close/>
                  <a:moveTo>
                    <a:pt x="1344584" y="0"/>
                  </a:moveTo>
                  <a:lnTo>
                    <a:pt x="1671487" y="81203"/>
                  </a:lnTo>
                  <a:lnTo>
                    <a:pt x="1542443" y="600696"/>
                  </a:lnTo>
                  <a:lnTo>
                    <a:pt x="1773570" y="661967"/>
                  </a:lnTo>
                  <a:lnTo>
                    <a:pt x="1902732" y="141995"/>
                  </a:lnTo>
                  <a:lnTo>
                    <a:pt x="2229635" y="223199"/>
                  </a:lnTo>
                  <a:lnTo>
                    <a:pt x="2097157" y="756519"/>
                  </a:lnTo>
                  <a:cubicBezTo>
                    <a:pt x="2174081" y="779658"/>
                    <a:pt x="2255767" y="812322"/>
                    <a:pt x="2335072" y="840224"/>
                  </a:cubicBezTo>
                  <a:cubicBezTo>
                    <a:pt x="2999363" y="1160478"/>
                    <a:pt x="2684151" y="1877269"/>
                    <a:pt x="2324552" y="1922314"/>
                  </a:cubicBezTo>
                  <a:cubicBezTo>
                    <a:pt x="3020600" y="2255035"/>
                    <a:pt x="2529999" y="3321640"/>
                    <a:pt x="1696129" y="3139458"/>
                  </a:cubicBezTo>
                  <a:lnTo>
                    <a:pt x="1517188" y="3096262"/>
                  </a:lnTo>
                  <a:lnTo>
                    <a:pt x="1386066" y="3624123"/>
                  </a:lnTo>
                  <a:lnTo>
                    <a:pt x="1059163" y="3542919"/>
                  </a:lnTo>
                  <a:lnTo>
                    <a:pt x="1189748" y="3017219"/>
                  </a:lnTo>
                  <a:lnTo>
                    <a:pt x="956179" y="2960836"/>
                  </a:lnTo>
                  <a:lnTo>
                    <a:pt x="824545" y="3490760"/>
                  </a:lnTo>
                  <a:lnTo>
                    <a:pt x="497641" y="3409556"/>
                  </a:lnTo>
                  <a:lnTo>
                    <a:pt x="628739" y="2881793"/>
                  </a:lnTo>
                  <a:lnTo>
                    <a:pt x="0" y="2730017"/>
                  </a:lnTo>
                  <a:lnTo>
                    <a:pt x="156593" y="2363814"/>
                  </a:lnTo>
                  <a:cubicBezTo>
                    <a:pt x="275674" y="2398365"/>
                    <a:pt x="261590" y="2400365"/>
                    <a:pt x="371795" y="2423080"/>
                  </a:cubicBezTo>
                  <a:cubicBezTo>
                    <a:pt x="457460" y="2444548"/>
                    <a:pt x="500452" y="2427767"/>
                    <a:pt x="531510" y="2341701"/>
                  </a:cubicBezTo>
                  <a:cubicBezTo>
                    <a:pt x="598079" y="2089920"/>
                    <a:pt x="822255" y="1188850"/>
                    <a:pt x="874781" y="939029"/>
                  </a:cubicBezTo>
                  <a:cubicBezTo>
                    <a:pt x="885877" y="854924"/>
                    <a:pt x="836708" y="809166"/>
                    <a:pt x="772687" y="774709"/>
                  </a:cubicBezTo>
                  <a:cubicBezTo>
                    <a:pt x="651057" y="727032"/>
                    <a:pt x="597490" y="720787"/>
                    <a:pt x="502494" y="705662"/>
                  </a:cubicBezTo>
                  <a:lnTo>
                    <a:pt x="579104" y="367817"/>
                  </a:lnTo>
                  <a:cubicBezTo>
                    <a:pt x="724942" y="405705"/>
                    <a:pt x="872814" y="440818"/>
                    <a:pt x="1021286" y="475515"/>
                  </a:cubicBezTo>
                  <a:lnTo>
                    <a:pt x="1215103" y="521254"/>
                  </a:lnTo>
                  <a:lnTo>
                    <a:pt x="13445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Rectangle 21">
              <a:extLst>
                <a:ext uri="{FF2B5EF4-FFF2-40B4-BE49-F238E27FC236}">
                  <a16:creationId xmlns:a16="http://schemas.microsoft.com/office/drawing/2014/main" id="{C11E8C4A-2BE5-4C72-8E61-32DC1B69D85A}"/>
                </a:ext>
              </a:extLst>
            </p:cNvPr>
            <p:cNvSpPr/>
            <p:nvPr/>
          </p:nvSpPr>
          <p:spPr>
            <a:xfrm rot="15759340">
              <a:off x="7438742" y="195543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Rectangle 21">
              <a:extLst>
                <a:ext uri="{FF2B5EF4-FFF2-40B4-BE49-F238E27FC236}">
                  <a16:creationId xmlns:a16="http://schemas.microsoft.com/office/drawing/2014/main" id="{0EDA50FD-315D-4816-8F94-4E180024D148}"/>
                </a:ext>
              </a:extLst>
            </p:cNvPr>
            <p:cNvSpPr/>
            <p:nvPr/>
          </p:nvSpPr>
          <p:spPr>
            <a:xfrm rot="11980498">
              <a:off x="6900650" y="240254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Rectangle 21">
              <a:extLst>
                <a:ext uri="{FF2B5EF4-FFF2-40B4-BE49-F238E27FC236}">
                  <a16:creationId xmlns:a16="http://schemas.microsoft.com/office/drawing/2014/main" id="{9023D47A-8926-447E-B412-EB21D085C72A}"/>
                </a:ext>
              </a:extLst>
            </p:cNvPr>
            <p:cNvSpPr/>
            <p:nvPr/>
          </p:nvSpPr>
          <p:spPr>
            <a:xfrm rot="19265083">
              <a:off x="7027522" y="3061057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Rectangle 21">
              <a:extLst>
                <a:ext uri="{FF2B5EF4-FFF2-40B4-BE49-F238E27FC236}">
                  <a16:creationId xmlns:a16="http://schemas.microsoft.com/office/drawing/2014/main" id="{98F1E6A8-45CE-438C-8251-49AE2FBE97D9}"/>
                </a:ext>
              </a:extLst>
            </p:cNvPr>
            <p:cNvSpPr/>
            <p:nvPr/>
          </p:nvSpPr>
          <p:spPr>
            <a:xfrm rot="9071228" flipH="1">
              <a:off x="8136495" y="2287450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Rectangle 21">
              <a:extLst>
                <a:ext uri="{FF2B5EF4-FFF2-40B4-BE49-F238E27FC236}">
                  <a16:creationId xmlns:a16="http://schemas.microsoft.com/office/drawing/2014/main" id="{5BE8E7B7-4B9C-440F-AB84-F88A5DDDD8DF}"/>
                </a:ext>
              </a:extLst>
            </p:cNvPr>
            <p:cNvSpPr/>
            <p:nvPr/>
          </p:nvSpPr>
          <p:spPr>
            <a:xfrm rot="2334917" flipH="1">
              <a:off x="8141497" y="2988765"/>
              <a:ext cx="617189" cy="345743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3" name="그룹 50">
            <a:extLst>
              <a:ext uri="{FF2B5EF4-FFF2-40B4-BE49-F238E27FC236}">
                <a16:creationId xmlns:a16="http://schemas.microsoft.com/office/drawing/2014/main" id="{7D8224D5-1848-4BF8-93F9-10C276D765E0}"/>
              </a:ext>
            </a:extLst>
          </p:cNvPr>
          <p:cNvGrpSpPr/>
          <p:nvPr/>
        </p:nvGrpSpPr>
        <p:grpSpPr>
          <a:xfrm rot="10800000" flipV="1">
            <a:off x="8811051" y="5224019"/>
            <a:ext cx="2408772" cy="1065203"/>
            <a:chOff x="1774163" y="2217893"/>
            <a:chExt cx="1927508" cy="852379"/>
          </a:xfrm>
          <a:solidFill>
            <a:schemeClr val="bg1"/>
          </a:solidFill>
        </p:grpSpPr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027002C1-728B-43D9-A6E6-DCF9C133B3E8}"/>
                </a:ext>
              </a:extLst>
            </p:cNvPr>
            <p:cNvSpPr/>
            <p:nvPr/>
          </p:nvSpPr>
          <p:spPr>
            <a:xfrm flipH="1">
              <a:off x="1774163" y="2350717"/>
              <a:ext cx="1600825" cy="719555"/>
            </a:xfrm>
            <a:custGeom>
              <a:avLst/>
              <a:gdLst>
                <a:gd name="connsiteX0" fmla="*/ 4126727 w 4126727"/>
                <a:gd name="connsiteY0" fmla="*/ 866693 h 1836752"/>
                <a:gd name="connsiteX1" fmla="*/ 2782957 w 4126727"/>
                <a:gd name="connsiteY1" fmla="*/ 0 h 1836752"/>
                <a:gd name="connsiteX2" fmla="*/ 2703444 w 4126727"/>
                <a:gd name="connsiteY2" fmla="*/ 7952 h 1836752"/>
                <a:gd name="connsiteX3" fmla="*/ 1375576 w 4126727"/>
                <a:gd name="connsiteY3" fmla="*/ 326004 h 1836752"/>
                <a:gd name="connsiteX4" fmla="*/ 0 w 4126727"/>
                <a:gd name="connsiteY4" fmla="*/ 477079 h 1836752"/>
                <a:gd name="connsiteX5" fmla="*/ 1574358 w 4126727"/>
                <a:gd name="connsiteY5" fmla="*/ 898498 h 1836752"/>
                <a:gd name="connsiteX6" fmla="*/ 2576223 w 4126727"/>
                <a:gd name="connsiteY6" fmla="*/ 1280160 h 1836752"/>
                <a:gd name="connsiteX7" fmla="*/ 3267986 w 4126727"/>
                <a:gd name="connsiteY7" fmla="*/ 1836752 h 1836752"/>
                <a:gd name="connsiteX8" fmla="*/ 4126727 w 4126727"/>
                <a:gd name="connsiteY8" fmla="*/ 866693 h 1836752"/>
                <a:gd name="connsiteX0" fmla="*/ 4126727 w 4126727"/>
                <a:gd name="connsiteY0" fmla="*/ 884466 h 1854525"/>
                <a:gd name="connsiteX1" fmla="*/ 2782957 w 4126727"/>
                <a:gd name="connsiteY1" fmla="*/ 17773 h 1854525"/>
                <a:gd name="connsiteX2" fmla="*/ 2703444 w 4126727"/>
                <a:gd name="connsiteY2" fmla="*/ 25725 h 1854525"/>
                <a:gd name="connsiteX3" fmla="*/ 1375576 w 4126727"/>
                <a:gd name="connsiteY3" fmla="*/ 343777 h 1854525"/>
                <a:gd name="connsiteX4" fmla="*/ 0 w 4126727"/>
                <a:gd name="connsiteY4" fmla="*/ 494852 h 1854525"/>
                <a:gd name="connsiteX5" fmla="*/ 1574358 w 4126727"/>
                <a:gd name="connsiteY5" fmla="*/ 916271 h 1854525"/>
                <a:gd name="connsiteX6" fmla="*/ 2576223 w 4126727"/>
                <a:gd name="connsiteY6" fmla="*/ 1297933 h 1854525"/>
                <a:gd name="connsiteX7" fmla="*/ 3267986 w 4126727"/>
                <a:gd name="connsiteY7" fmla="*/ 1854525 h 1854525"/>
                <a:gd name="connsiteX8" fmla="*/ 4126727 w 4126727"/>
                <a:gd name="connsiteY8" fmla="*/ 884466 h 1854525"/>
                <a:gd name="connsiteX0" fmla="*/ 1375576 w 4126727"/>
                <a:gd name="connsiteY0" fmla="*/ 331865 h 1842613"/>
                <a:gd name="connsiteX1" fmla="*/ 0 w 4126727"/>
                <a:gd name="connsiteY1" fmla="*/ 482940 h 1842613"/>
                <a:gd name="connsiteX2" fmla="*/ 1574358 w 4126727"/>
                <a:gd name="connsiteY2" fmla="*/ 904359 h 1842613"/>
                <a:gd name="connsiteX3" fmla="*/ 2576223 w 4126727"/>
                <a:gd name="connsiteY3" fmla="*/ 1286021 h 1842613"/>
                <a:gd name="connsiteX4" fmla="*/ 3267986 w 4126727"/>
                <a:gd name="connsiteY4" fmla="*/ 1842613 h 1842613"/>
                <a:gd name="connsiteX5" fmla="*/ 4126727 w 4126727"/>
                <a:gd name="connsiteY5" fmla="*/ 872554 h 1842613"/>
                <a:gd name="connsiteX6" fmla="*/ 2782957 w 4126727"/>
                <a:gd name="connsiteY6" fmla="*/ 5861 h 1842613"/>
                <a:gd name="connsiteX7" fmla="*/ 2794884 w 4126727"/>
                <a:gd name="connsiteY7" fmla="*/ 105253 h 1842613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126727"/>
                <a:gd name="connsiteY0" fmla="*/ 326004 h 1836752"/>
                <a:gd name="connsiteX1" fmla="*/ 0 w 4126727"/>
                <a:gd name="connsiteY1" fmla="*/ 477079 h 1836752"/>
                <a:gd name="connsiteX2" fmla="*/ 1574358 w 4126727"/>
                <a:gd name="connsiteY2" fmla="*/ 898498 h 1836752"/>
                <a:gd name="connsiteX3" fmla="*/ 2576223 w 4126727"/>
                <a:gd name="connsiteY3" fmla="*/ 1280160 h 1836752"/>
                <a:gd name="connsiteX4" fmla="*/ 3267986 w 4126727"/>
                <a:gd name="connsiteY4" fmla="*/ 1836752 h 1836752"/>
                <a:gd name="connsiteX5" fmla="*/ 4126727 w 4126727"/>
                <a:gd name="connsiteY5" fmla="*/ 866693 h 1836752"/>
                <a:gd name="connsiteX6" fmla="*/ 2782957 w 412672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1375576 w 4063117"/>
                <a:gd name="connsiteY7" fmla="*/ 326004 h 1836752"/>
                <a:gd name="connsiteX0" fmla="*/ 1375576 w 4063117"/>
                <a:gd name="connsiteY0" fmla="*/ 390578 h 1901326"/>
                <a:gd name="connsiteX1" fmla="*/ 0 w 4063117"/>
                <a:gd name="connsiteY1" fmla="*/ 541653 h 1901326"/>
                <a:gd name="connsiteX2" fmla="*/ 1574358 w 4063117"/>
                <a:gd name="connsiteY2" fmla="*/ 963072 h 1901326"/>
                <a:gd name="connsiteX3" fmla="*/ 2576223 w 4063117"/>
                <a:gd name="connsiteY3" fmla="*/ 1344734 h 1901326"/>
                <a:gd name="connsiteX4" fmla="*/ 3267986 w 4063117"/>
                <a:gd name="connsiteY4" fmla="*/ 1901326 h 1901326"/>
                <a:gd name="connsiteX5" fmla="*/ 4063117 w 4063117"/>
                <a:gd name="connsiteY5" fmla="*/ 994878 h 1901326"/>
                <a:gd name="connsiteX6" fmla="*/ 2782957 w 4063117"/>
                <a:gd name="connsiteY6" fmla="*/ 64574 h 1901326"/>
                <a:gd name="connsiteX7" fmla="*/ 2178658 w 4063117"/>
                <a:gd name="connsiteY7" fmla="*/ 96380 h 1901326"/>
                <a:gd name="connsiteX8" fmla="*/ 1375576 w 4063117"/>
                <a:gd name="connsiteY8" fmla="*/ 390578 h 1901326"/>
                <a:gd name="connsiteX0" fmla="*/ 1375576 w 4063117"/>
                <a:gd name="connsiteY0" fmla="*/ 383650 h 1894398"/>
                <a:gd name="connsiteX1" fmla="*/ 0 w 4063117"/>
                <a:gd name="connsiteY1" fmla="*/ 534725 h 1894398"/>
                <a:gd name="connsiteX2" fmla="*/ 1574358 w 4063117"/>
                <a:gd name="connsiteY2" fmla="*/ 956144 h 1894398"/>
                <a:gd name="connsiteX3" fmla="*/ 2576223 w 4063117"/>
                <a:gd name="connsiteY3" fmla="*/ 1337806 h 1894398"/>
                <a:gd name="connsiteX4" fmla="*/ 3267986 w 4063117"/>
                <a:gd name="connsiteY4" fmla="*/ 1894398 h 1894398"/>
                <a:gd name="connsiteX5" fmla="*/ 4063117 w 4063117"/>
                <a:gd name="connsiteY5" fmla="*/ 987950 h 1894398"/>
                <a:gd name="connsiteX6" fmla="*/ 2782957 w 4063117"/>
                <a:gd name="connsiteY6" fmla="*/ 57646 h 1894398"/>
                <a:gd name="connsiteX7" fmla="*/ 2178658 w 4063117"/>
                <a:gd name="connsiteY7" fmla="*/ 89452 h 1894398"/>
                <a:gd name="connsiteX8" fmla="*/ 1375576 w 4063117"/>
                <a:gd name="connsiteY8" fmla="*/ 383650 h 1894398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375576 w 4063117"/>
                <a:gd name="connsiteY0" fmla="*/ 326004 h 1836752"/>
                <a:gd name="connsiteX1" fmla="*/ 0 w 4063117"/>
                <a:gd name="connsiteY1" fmla="*/ 477079 h 1836752"/>
                <a:gd name="connsiteX2" fmla="*/ 1574358 w 4063117"/>
                <a:gd name="connsiteY2" fmla="*/ 898498 h 1836752"/>
                <a:gd name="connsiteX3" fmla="*/ 2576223 w 4063117"/>
                <a:gd name="connsiteY3" fmla="*/ 1280160 h 1836752"/>
                <a:gd name="connsiteX4" fmla="*/ 3267986 w 4063117"/>
                <a:gd name="connsiteY4" fmla="*/ 1836752 h 1836752"/>
                <a:gd name="connsiteX5" fmla="*/ 4063117 w 4063117"/>
                <a:gd name="connsiteY5" fmla="*/ 930304 h 1836752"/>
                <a:gd name="connsiteX6" fmla="*/ 2782957 w 4063117"/>
                <a:gd name="connsiteY6" fmla="*/ 0 h 1836752"/>
                <a:gd name="connsiteX7" fmla="*/ 2178658 w 4063117"/>
                <a:gd name="connsiteY7" fmla="*/ 31806 h 1836752"/>
                <a:gd name="connsiteX8" fmla="*/ 1375576 w 4063117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19093 w 4106634"/>
                <a:gd name="connsiteY0" fmla="*/ 326004 h 1836752"/>
                <a:gd name="connsiteX1" fmla="*/ 43517 w 4106634"/>
                <a:gd name="connsiteY1" fmla="*/ 477079 h 1836752"/>
                <a:gd name="connsiteX2" fmla="*/ 1617875 w 4106634"/>
                <a:gd name="connsiteY2" fmla="*/ 898498 h 1836752"/>
                <a:gd name="connsiteX3" fmla="*/ 2619740 w 4106634"/>
                <a:gd name="connsiteY3" fmla="*/ 1280160 h 1836752"/>
                <a:gd name="connsiteX4" fmla="*/ 3311503 w 4106634"/>
                <a:gd name="connsiteY4" fmla="*/ 1836752 h 1836752"/>
                <a:gd name="connsiteX5" fmla="*/ 4106634 w 4106634"/>
                <a:gd name="connsiteY5" fmla="*/ 930304 h 1836752"/>
                <a:gd name="connsiteX6" fmla="*/ 2826474 w 4106634"/>
                <a:gd name="connsiteY6" fmla="*/ 0 h 1836752"/>
                <a:gd name="connsiteX7" fmla="*/ 2222175 w 4106634"/>
                <a:gd name="connsiteY7" fmla="*/ 31806 h 1836752"/>
                <a:gd name="connsiteX8" fmla="*/ 1419093 w 4106634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625109 w 4112003"/>
                <a:gd name="connsiteY3" fmla="*/ 1280160 h 1836752"/>
                <a:gd name="connsiteX4" fmla="*/ 3316872 w 4112003"/>
                <a:gd name="connsiteY4" fmla="*/ 1836752 h 1836752"/>
                <a:gd name="connsiteX5" fmla="*/ 4112003 w 4112003"/>
                <a:gd name="connsiteY5" fmla="*/ 930304 h 1836752"/>
                <a:gd name="connsiteX6" fmla="*/ 2831843 w 4112003"/>
                <a:gd name="connsiteY6" fmla="*/ 0 h 1836752"/>
                <a:gd name="connsiteX7" fmla="*/ 2227544 w 4112003"/>
                <a:gd name="connsiteY7" fmla="*/ 31806 h 1836752"/>
                <a:gd name="connsiteX8" fmla="*/ 1424462 w 4112003"/>
                <a:gd name="connsiteY8" fmla="*/ 326004 h 1836752"/>
                <a:gd name="connsiteX0" fmla="*/ 1424462 w 4112003"/>
                <a:gd name="connsiteY0" fmla="*/ 326004 h 1836752"/>
                <a:gd name="connsiteX1" fmla="*/ 48886 w 4112003"/>
                <a:gd name="connsiteY1" fmla="*/ 477079 h 1836752"/>
                <a:gd name="connsiteX2" fmla="*/ 1623244 w 4112003"/>
                <a:gd name="connsiteY2" fmla="*/ 898498 h 1836752"/>
                <a:gd name="connsiteX3" fmla="*/ 2132129 w 4112003"/>
                <a:gd name="connsiteY3" fmla="*/ 993914 h 1836752"/>
                <a:gd name="connsiteX4" fmla="*/ 2625109 w 4112003"/>
                <a:gd name="connsiteY4" fmla="*/ 1280160 h 1836752"/>
                <a:gd name="connsiteX5" fmla="*/ 3316872 w 4112003"/>
                <a:gd name="connsiteY5" fmla="*/ 1836752 h 1836752"/>
                <a:gd name="connsiteX6" fmla="*/ 4112003 w 4112003"/>
                <a:gd name="connsiteY6" fmla="*/ 930304 h 1836752"/>
                <a:gd name="connsiteX7" fmla="*/ 2831843 w 4112003"/>
                <a:gd name="connsiteY7" fmla="*/ 0 h 1836752"/>
                <a:gd name="connsiteX8" fmla="*/ 2227544 w 4112003"/>
                <a:gd name="connsiteY8" fmla="*/ 31806 h 1836752"/>
                <a:gd name="connsiteX9" fmla="*/ 1424462 w 4112003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26004 h 1836752"/>
                <a:gd name="connsiteX1" fmla="*/ 59649 w 4122766"/>
                <a:gd name="connsiteY1" fmla="*/ 477079 h 1836752"/>
                <a:gd name="connsiteX2" fmla="*/ 1634007 w 4122766"/>
                <a:gd name="connsiteY2" fmla="*/ 898498 h 1836752"/>
                <a:gd name="connsiteX3" fmla="*/ 2142892 w 4122766"/>
                <a:gd name="connsiteY3" fmla="*/ 993914 h 1836752"/>
                <a:gd name="connsiteX4" fmla="*/ 2635872 w 4122766"/>
                <a:gd name="connsiteY4" fmla="*/ 1280160 h 1836752"/>
                <a:gd name="connsiteX5" fmla="*/ 3327635 w 4122766"/>
                <a:gd name="connsiteY5" fmla="*/ 1836752 h 1836752"/>
                <a:gd name="connsiteX6" fmla="*/ 4122766 w 4122766"/>
                <a:gd name="connsiteY6" fmla="*/ 930304 h 1836752"/>
                <a:gd name="connsiteX7" fmla="*/ 2842606 w 4122766"/>
                <a:gd name="connsiteY7" fmla="*/ 0 h 1836752"/>
                <a:gd name="connsiteX8" fmla="*/ 2238307 w 4122766"/>
                <a:gd name="connsiteY8" fmla="*/ 31806 h 1836752"/>
                <a:gd name="connsiteX9" fmla="*/ 1435225 w 4122766"/>
                <a:gd name="connsiteY9" fmla="*/ 326004 h 1836752"/>
                <a:gd name="connsiteX0" fmla="*/ 1435225 w 4122766"/>
                <a:gd name="connsiteY0" fmla="*/ 338408 h 1849156"/>
                <a:gd name="connsiteX1" fmla="*/ 59649 w 4122766"/>
                <a:gd name="connsiteY1" fmla="*/ 489483 h 1849156"/>
                <a:gd name="connsiteX2" fmla="*/ 1634007 w 4122766"/>
                <a:gd name="connsiteY2" fmla="*/ 910902 h 1849156"/>
                <a:gd name="connsiteX3" fmla="*/ 2142892 w 4122766"/>
                <a:gd name="connsiteY3" fmla="*/ 1006318 h 1849156"/>
                <a:gd name="connsiteX4" fmla="*/ 2635872 w 4122766"/>
                <a:gd name="connsiteY4" fmla="*/ 1292564 h 1849156"/>
                <a:gd name="connsiteX5" fmla="*/ 3327635 w 4122766"/>
                <a:gd name="connsiteY5" fmla="*/ 1849156 h 1849156"/>
                <a:gd name="connsiteX6" fmla="*/ 4122766 w 4122766"/>
                <a:gd name="connsiteY6" fmla="*/ 942708 h 1849156"/>
                <a:gd name="connsiteX7" fmla="*/ 2842606 w 4122766"/>
                <a:gd name="connsiteY7" fmla="*/ 12404 h 1849156"/>
                <a:gd name="connsiteX8" fmla="*/ 2238307 w 4122766"/>
                <a:gd name="connsiteY8" fmla="*/ 44210 h 1849156"/>
                <a:gd name="connsiteX9" fmla="*/ 1435225 w 4122766"/>
                <a:gd name="connsiteY9" fmla="*/ 338408 h 1849156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54916 h 1865664"/>
                <a:gd name="connsiteX1" fmla="*/ 59649 w 4122766"/>
                <a:gd name="connsiteY1" fmla="*/ 505991 h 1865664"/>
                <a:gd name="connsiteX2" fmla="*/ 1634007 w 4122766"/>
                <a:gd name="connsiteY2" fmla="*/ 927410 h 1865664"/>
                <a:gd name="connsiteX3" fmla="*/ 2142892 w 4122766"/>
                <a:gd name="connsiteY3" fmla="*/ 1022826 h 1865664"/>
                <a:gd name="connsiteX4" fmla="*/ 2635872 w 4122766"/>
                <a:gd name="connsiteY4" fmla="*/ 1309072 h 1865664"/>
                <a:gd name="connsiteX5" fmla="*/ 3327635 w 4122766"/>
                <a:gd name="connsiteY5" fmla="*/ 1865664 h 1865664"/>
                <a:gd name="connsiteX6" fmla="*/ 4122766 w 4122766"/>
                <a:gd name="connsiteY6" fmla="*/ 959216 h 1865664"/>
                <a:gd name="connsiteX7" fmla="*/ 2842606 w 4122766"/>
                <a:gd name="connsiteY7" fmla="*/ 28912 h 1865664"/>
                <a:gd name="connsiteX8" fmla="*/ 2238307 w 4122766"/>
                <a:gd name="connsiteY8" fmla="*/ 60718 h 1865664"/>
                <a:gd name="connsiteX9" fmla="*/ 1435225 w 4122766"/>
                <a:gd name="connsiteY9" fmla="*/ 354916 h 1865664"/>
                <a:gd name="connsiteX0" fmla="*/ 1435225 w 4122766"/>
                <a:gd name="connsiteY0" fmla="*/ 339809 h 1850557"/>
                <a:gd name="connsiteX1" fmla="*/ 59649 w 4122766"/>
                <a:gd name="connsiteY1" fmla="*/ 490884 h 1850557"/>
                <a:gd name="connsiteX2" fmla="*/ 1634007 w 4122766"/>
                <a:gd name="connsiteY2" fmla="*/ 912303 h 1850557"/>
                <a:gd name="connsiteX3" fmla="*/ 2142892 w 4122766"/>
                <a:gd name="connsiteY3" fmla="*/ 1007719 h 1850557"/>
                <a:gd name="connsiteX4" fmla="*/ 2635872 w 4122766"/>
                <a:gd name="connsiteY4" fmla="*/ 1293965 h 1850557"/>
                <a:gd name="connsiteX5" fmla="*/ 3327635 w 4122766"/>
                <a:gd name="connsiteY5" fmla="*/ 1850557 h 1850557"/>
                <a:gd name="connsiteX6" fmla="*/ 4122766 w 4122766"/>
                <a:gd name="connsiteY6" fmla="*/ 944109 h 1850557"/>
                <a:gd name="connsiteX7" fmla="*/ 2842606 w 4122766"/>
                <a:gd name="connsiteY7" fmla="*/ 13805 h 1850557"/>
                <a:gd name="connsiteX8" fmla="*/ 2166745 w 4122766"/>
                <a:gd name="connsiteY8" fmla="*/ 93319 h 1850557"/>
                <a:gd name="connsiteX9" fmla="*/ 1435225 w 4122766"/>
                <a:gd name="connsiteY9" fmla="*/ 339809 h 1850557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67230 h 1877978"/>
                <a:gd name="connsiteX1" fmla="*/ 59649 w 4122766"/>
                <a:gd name="connsiteY1" fmla="*/ 518305 h 1877978"/>
                <a:gd name="connsiteX2" fmla="*/ 1634007 w 4122766"/>
                <a:gd name="connsiteY2" fmla="*/ 939724 h 1877978"/>
                <a:gd name="connsiteX3" fmla="*/ 2142892 w 4122766"/>
                <a:gd name="connsiteY3" fmla="*/ 1035140 h 1877978"/>
                <a:gd name="connsiteX4" fmla="*/ 2635872 w 4122766"/>
                <a:gd name="connsiteY4" fmla="*/ 1321386 h 1877978"/>
                <a:gd name="connsiteX5" fmla="*/ 3327635 w 4122766"/>
                <a:gd name="connsiteY5" fmla="*/ 1877978 h 1877978"/>
                <a:gd name="connsiteX6" fmla="*/ 4122766 w 4122766"/>
                <a:gd name="connsiteY6" fmla="*/ 971530 h 1877978"/>
                <a:gd name="connsiteX7" fmla="*/ 2842606 w 4122766"/>
                <a:gd name="connsiteY7" fmla="*/ 9421 h 1877978"/>
                <a:gd name="connsiteX8" fmla="*/ 2166745 w 4122766"/>
                <a:gd name="connsiteY8" fmla="*/ 120740 h 1877978"/>
                <a:gd name="connsiteX9" fmla="*/ 1435225 w 4122766"/>
                <a:gd name="connsiteY9" fmla="*/ 367230 h 1877978"/>
                <a:gd name="connsiteX0" fmla="*/ 1435225 w 4122766"/>
                <a:gd name="connsiteY0" fmla="*/ 376690 h 1887438"/>
                <a:gd name="connsiteX1" fmla="*/ 59649 w 4122766"/>
                <a:gd name="connsiteY1" fmla="*/ 527765 h 1887438"/>
                <a:gd name="connsiteX2" fmla="*/ 1634007 w 4122766"/>
                <a:gd name="connsiteY2" fmla="*/ 949184 h 1887438"/>
                <a:gd name="connsiteX3" fmla="*/ 2142892 w 4122766"/>
                <a:gd name="connsiteY3" fmla="*/ 1044600 h 1887438"/>
                <a:gd name="connsiteX4" fmla="*/ 2635872 w 4122766"/>
                <a:gd name="connsiteY4" fmla="*/ 1330846 h 1887438"/>
                <a:gd name="connsiteX5" fmla="*/ 3327635 w 4122766"/>
                <a:gd name="connsiteY5" fmla="*/ 1887438 h 1887438"/>
                <a:gd name="connsiteX6" fmla="*/ 4122766 w 4122766"/>
                <a:gd name="connsiteY6" fmla="*/ 980990 h 1887438"/>
                <a:gd name="connsiteX7" fmla="*/ 2842606 w 4122766"/>
                <a:gd name="connsiteY7" fmla="*/ 18881 h 1887438"/>
                <a:gd name="connsiteX8" fmla="*/ 2166745 w 4122766"/>
                <a:gd name="connsiteY8" fmla="*/ 130200 h 1887438"/>
                <a:gd name="connsiteX9" fmla="*/ 1435225 w 4122766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635872 w 4067107"/>
                <a:gd name="connsiteY4" fmla="*/ 1330846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887438"/>
                <a:gd name="connsiteX1" fmla="*/ 59649 w 4067107"/>
                <a:gd name="connsiteY1" fmla="*/ 527765 h 1887438"/>
                <a:gd name="connsiteX2" fmla="*/ 1634007 w 4067107"/>
                <a:gd name="connsiteY2" fmla="*/ 949184 h 1887438"/>
                <a:gd name="connsiteX3" fmla="*/ 2142892 w 4067107"/>
                <a:gd name="connsiteY3" fmla="*/ 1044600 h 1887438"/>
                <a:gd name="connsiteX4" fmla="*/ 2548408 w 4067107"/>
                <a:gd name="connsiteY4" fmla="*/ 1275187 h 1887438"/>
                <a:gd name="connsiteX5" fmla="*/ 3327635 w 4067107"/>
                <a:gd name="connsiteY5" fmla="*/ 1887438 h 1887438"/>
                <a:gd name="connsiteX6" fmla="*/ 4067107 w 4067107"/>
                <a:gd name="connsiteY6" fmla="*/ 1036649 h 1887438"/>
                <a:gd name="connsiteX7" fmla="*/ 2842606 w 4067107"/>
                <a:gd name="connsiteY7" fmla="*/ 18881 h 1887438"/>
                <a:gd name="connsiteX8" fmla="*/ 2166745 w 4067107"/>
                <a:gd name="connsiteY8" fmla="*/ 130200 h 1887438"/>
                <a:gd name="connsiteX9" fmla="*/ 1435225 w 4067107"/>
                <a:gd name="connsiteY9" fmla="*/ 376690 h 1887438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089096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548408 w 4067107"/>
                <a:gd name="connsiteY4" fmla="*/ 1275187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927194"/>
                <a:gd name="connsiteX1" fmla="*/ 59649 w 4067107"/>
                <a:gd name="connsiteY1" fmla="*/ 527765 h 1927194"/>
                <a:gd name="connsiteX2" fmla="*/ 1634007 w 4067107"/>
                <a:gd name="connsiteY2" fmla="*/ 949184 h 1927194"/>
                <a:gd name="connsiteX3" fmla="*/ 2142892 w 4067107"/>
                <a:gd name="connsiteY3" fmla="*/ 1044600 h 1927194"/>
                <a:gd name="connsiteX4" fmla="*/ 2476846 w 4067107"/>
                <a:gd name="connsiteY4" fmla="*/ 1378554 h 1927194"/>
                <a:gd name="connsiteX5" fmla="*/ 3256074 w 4067107"/>
                <a:gd name="connsiteY5" fmla="*/ 1927194 h 1927194"/>
                <a:gd name="connsiteX6" fmla="*/ 4067107 w 4067107"/>
                <a:gd name="connsiteY6" fmla="*/ 1036649 h 1927194"/>
                <a:gd name="connsiteX7" fmla="*/ 2842606 w 4067107"/>
                <a:gd name="connsiteY7" fmla="*/ 18881 h 1927194"/>
                <a:gd name="connsiteX8" fmla="*/ 2166745 w 4067107"/>
                <a:gd name="connsiteY8" fmla="*/ 130200 h 1927194"/>
                <a:gd name="connsiteX9" fmla="*/ 1435225 w 4067107"/>
                <a:gd name="connsiteY9" fmla="*/ 376690 h 1927194"/>
                <a:gd name="connsiteX0" fmla="*/ 1435225 w 4067107"/>
                <a:gd name="connsiteY0" fmla="*/ 376690 h 1747240"/>
                <a:gd name="connsiteX1" fmla="*/ 59649 w 4067107"/>
                <a:gd name="connsiteY1" fmla="*/ 527765 h 1747240"/>
                <a:gd name="connsiteX2" fmla="*/ 1634007 w 4067107"/>
                <a:gd name="connsiteY2" fmla="*/ 949184 h 1747240"/>
                <a:gd name="connsiteX3" fmla="*/ 2142892 w 4067107"/>
                <a:gd name="connsiteY3" fmla="*/ 1044600 h 1747240"/>
                <a:gd name="connsiteX4" fmla="*/ 2476846 w 4067107"/>
                <a:gd name="connsiteY4" fmla="*/ 1378554 h 1747240"/>
                <a:gd name="connsiteX5" fmla="*/ 3004138 w 4067107"/>
                <a:gd name="connsiteY5" fmla="*/ 1747240 h 1747240"/>
                <a:gd name="connsiteX6" fmla="*/ 4067107 w 4067107"/>
                <a:gd name="connsiteY6" fmla="*/ 1036649 h 1747240"/>
                <a:gd name="connsiteX7" fmla="*/ 2842606 w 4067107"/>
                <a:gd name="connsiteY7" fmla="*/ 18881 h 1747240"/>
                <a:gd name="connsiteX8" fmla="*/ 2166745 w 4067107"/>
                <a:gd name="connsiteY8" fmla="*/ 130200 h 1747240"/>
                <a:gd name="connsiteX9" fmla="*/ 1435225 w 4067107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3004138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  <a:gd name="connsiteX0" fmla="*/ 1435225 w 3887153"/>
                <a:gd name="connsiteY0" fmla="*/ 376690 h 1747240"/>
                <a:gd name="connsiteX1" fmla="*/ 59649 w 3887153"/>
                <a:gd name="connsiteY1" fmla="*/ 527765 h 1747240"/>
                <a:gd name="connsiteX2" fmla="*/ 1634007 w 3887153"/>
                <a:gd name="connsiteY2" fmla="*/ 949184 h 1747240"/>
                <a:gd name="connsiteX3" fmla="*/ 2142892 w 3887153"/>
                <a:gd name="connsiteY3" fmla="*/ 1044600 h 1747240"/>
                <a:gd name="connsiteX4" fmla="*/ 2476846 w 3887153"/>
                <a:gd name="connsiteY4" fmla="*/ 1378554 h 1747240"/>
                <a:gd name="connsiteX5" fmla="*/ 2806187 w 3887153"/>
                <a:gd name="connsiteY5" fmla="*/ 1747240 h 1747240"/>
                <a:gd name="connsiteX6" fmla="*/ 3887153 w 3887153"/>
                <a:gd name="connsiteY6" fmla="*/ 784714 h 1747240"/>
                <a:gd name="connsiteX7" fmla="*/ 2842606 w 3887153"/>
                <a:gd name="connsiteY7" fmla="*/ 18881 h 1747240"/>
                <a:gd name="connsiteX8" fmla="*/ 2166745 w 3887153"/>
                <a:gd name="connsiteY8" fmla="*/ 130200 h 1747240"/>
                <a:gd name="connsiteX9" fmla="*/ 1435225 w 3887153"/>
                <a:gd name="connsiteY9" fmla="*/ 376690 h 174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87153" h="1747240">
                  <a:moveTo>
                    <a:pt x="1435225" y="376690"/>
                  </a:moveTo>
                  <a:cubicBezTo>
                    <a:pt x="921041" y="355486"/>
                    <a:pt x="168317" y="374040"/>
                    <a:pt x="59649" y="527765"/>
                  </a:cubicBezTo>
                  <a:cubicBezTo>
                    <a:pt x="-282257" y="890874"/>
                    <a:pt x="926341" y="920030"/>
                    <a:pt x="1634007" y="949184"/>
                  </a:cubicBezTo>
                  <a:cubicBezTo>
                    <a:pt x="1755927" y="988940"/>
                    <a:pt x="2020972" y="1004844"/>
                    <a:pt x="2142892" y="1044600"/>
                  </a:cubicBezTo>
                  <a:lnTo>
                    <a:pt x="2476846" y="1378554"/>
                  </a:lnTo>
                  <a:lnTo>
                    <a:pt x="2806187" y="1747240"/>
                  </a:lnTo>
                  <a:lnTo>
                    <a:pt x="3887153" y="784714"/>
                  </a:lnTo>
                  <a:cubicBezTo>
                    <a:pt x="3502840" y="495816"/>
                    <a:pt x="3512746" y="372650"/>
                    <a:pt x="2842606" y="18881"/>
                  </a:cubicBezTo>
                  <a:cubicBezTo>
                    <a:pt x="2541783" y="-38103"/>
                    <a:pt x="2417210" y="44060"/>
                    <a:pt x="2166745" y="130200"/>
                  </a:cubicBezTo>
                  <a:cubicBezTo>
                    <a:pt x="1932182" y="184534"/>
                    <a:pt x="1811587" y="315730"/>
                    <a:pt x="1435225" y="376690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1C4E831C-5C63-4553-B09D-934F1ABCBFB5}"/>
                </a:ext>
              </a:extLst>
            </p:cNvPr>
            <p:cNvSpPr/>
            <p:nvPr/>
          </p:nvSpPr>
          <p:spPr>
            <a:xfrm flipH="1">
              <a:off x="2156087" y="2217893"/>
              <a:ext cx="1545584" cy="794676"/>
            </a:xfrm>
            <a:custGeom>
              <a:avLst/>
              <a:gdLst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288111 w 3347499"/>
                <a:gd name="connsiteY0" fmla="*/ 620202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288111 w 3347499"/>
                <a:gd name="connsiteY9" fmla="*/ 620202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52007 h 1995778"/>
                <a:gd name="connsiteX1" fmla="*/ 659958 w 3347499"/>
                <a:gd name="connsiteY1" fmla="*/ 95416 h 1995778"/>
                <a:gd name="connsiteX2" fmla="*/ 373711 w 3347499"/>
                <a:gd name="connsiteY2" fmla="*/ 39757 h 1995778"/>
                <a:gd name="connsiteX3" fmla="*/ 119270 w 3347499"/>
                <a:gd name="connsiteY3" fmla="*/ 0 h 1995778"/>
                <a:gd name="connsiteX4" fmla="*/ 111318 w 3347499"/>
                <a:gd name="connsiteY4" fmla="*/ 151075 h 1995778"/>
                <a:gd name="connsiteX5" fmla="*/ 0 w 3347499"/>
                <a:gd name="connsiteY5" fmla="*/ 214686 h 1995778"/>
                <a:gd name="connsiteX6" fmla="*/ 779228 w 3347499"/>
                <a:gd name="connsiteY6" fmla="*/ 1264258 h 1995778"/>
                <a:gd name="connsiteX7" fmla="*/ 1900362 w 3347499"/>
                <a:gd name="connsiteY7" fmla="*/ 1995778 h 1995778"/>
                <a:gd name="connsiteX8" fmla="*/ 3347499 w 3347499"/>
                <a:gd name="connsiteY8" fmla="*/ 1653872 h 1995778"/>
                <a:gd name="connsiteX9" fmla="*/ 1304013 w 3347499"/>
                <a:gd name="connsiteY9" fmla="*/ 652007 h 1995778"/>
                <a:gd name="connsiteX0" fmla="*/ 1304013 w 3347499"/>
                <a:gd name="connsiteY0" fmla="*/ 635267 h 1979038"/>
                <a:gd name="connsiteX1" fmla="*/ 659958 w 3347499"/>
                <a:gd name="connsiteY1" fmla="*/ 78676 h 1979038"/>
                <a:gd name="connsiteX2" fmla="*/ 373711 w 3347499"/>
                <a:gd name="connsiteY2" fmla="*/ 23017 h 1979038"/>
                <a:gd name="connsiteX3" fmla="*/ 95416 w 3347499"/>
                <a:gd name="connsiteY3" fmla="*/ 38919 h 1979038"/>
                <a:gd name="connsiteX4" fmla="*/ 111318 w 3347499"/>
                <a:gd name="connsiteY4" fmla="*/ 134335 h 1979038"/>
                <a:gd name="connsiteX5" fmla="*/ 0 w 3347499"/>
                <a:gd name="connsiteY5" fmla="*/ 197946 h 1979038"/>
                <a:gd name="connsiteX6" fmla="*/ 779228 w 3347499"/>
                <a:gd name="connsiteY6" fmla="*/ 1247518 h 1979038"/>
                <a:gd name="connsiteX7" fmla="*/ 1900362 w 3347499"/>
                <a:gd name="connsiteY7" fmla="*/ 1979038 h 1979038"/>
                <a:gd name="connsiteX8" fmla="*/ 3347499 w 3347499"/>
                <a:gd name="connsiteY8" fmla="*/ 1637132 h 1979038"/>
                <a:gd name="connsiteX9" fmla="*/ 1304013 w 3347499"/>
                <a:gd name="connsiteY9" fmla="*/ 635267 h 1979038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11318 w 3347499"/>
                <a:gd name="connsiteY4" fmla="*/ 153906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779228 w 3347499"/>
                <a:gd name="connsiteY6" fmla="*/ 1267089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998609"/>
                <a:gd name="connsiteX1" fmla="*/ 659958 w 3347499"/>
                <a:gd name="connsiteY1" fmla="*/ 98247 h 1998609"/>
                <a:gd name="connsiteX2" fmla="*/ 373711 w 3347499"/>
                <a:gd name="connsiteY2" fmla="*/ 42588 h 1998609"/>
                <a:gd name="connsiteX3" fmla="*/ 95416 w 3347499"/>
                <a:gd name="connsiteY3" fmla="*/ 58490 h 1998609"/>
                <a:gd name="connsiteX4" fmla="*/ 174928 w 3347499"/>
                <a:gd name="connsiteY4" fmla="*/ 177759 h 1998609"/>
                <a:gd name="connsiteX5" fmla="*/ 0 w 3347499"/>
                <a:gd name="connsiteY5" fmla="*/ 217517 h 1998609"/>
                <a:gd name="connsiteX6" fmla="*/ 811033 w 3347499"/>
                <a:gd name="connsiteY6" fmla="*/ 1243235 h 1998609"/>
                <a:gd name="connsiteX7" fmla="*/ 1900362 w 3347499"/>
                <a:gd name="connsiteY7" fmla="*/ 1998609 h 1998609"/>
                <a:gd name="connsiteX8" fmla="*/ 3347499 w 3347499"/>
                <a:gd name="connsiteY8" fmla="*/ 1656703 h 1998609"/>
                <a:gd name="connsiteX9" fmla="*/ 1304013 w 3347499"/>
                <a:gd name="connsiteY9" fmla="*/ 654838 h 1998609"/>
                <a:gd name="connsiteX0" fmla="*/ 1304013 w 3347499"/>
                <a:gd name="connsiteY0" fmla="*/ 654838 h 1863437"/>
                <a:gd name="connsiteX1" fmla="*/ 659958 w 3347499"/>
                <a:gd name="connsiteY1" fmla="*/ 98247 h 1863437"/>
                <a:gd name="connsiteX2" fmla="*/ 373711 w 3347499"/>
                <a:gd name="connsiteY2" fmla="*/ 42588 h 1863437"/>
                <a:gd name="connsiteX3" fmla="*/ 95416 w 3347499"/>
                <a:gd name="connsiteY3" fmla="*/ 58490 h 1863437"/>
                <a:gd name="connsiteX4" fmla="*/ 174928 w 3347499"/>
                <a:gd name="connsiteY4" fmla="*/ 177759 h 1863437"/>
                <a:gd name="connsiteX5" fmla="*/ 0 w 3347499"/>
                <a:gd name="connsiteY5" fmla="*/ 217517 h 1863437"/>
                <a:gd name="connsiteX6" fmla="*/ 811033 w 3347499"/>
                <a:gd name="connsiteY6" fmla="*/ 1243235 h 1863437"/>
                <a:gd name="connsiteX7" fmla="*/ 1924216 w 3347499"/>
                <a:gd name="connsiteY7" fmla="*/ 1863437 h 1863437"/>
                <a:gd name="connsiteX8" fmla="*/ 3347499 w 3347499"/>
                <a:gd name="connsiteY8" fmla="*/ 1656703 h 1863437"/>
                <a:gd name="connsiteX9" fmla="*/ 1304013 w 3347499"/>
                <a:gd name="connsiteY9" fmla="*/ 654838 h 1863437"/>
                <a:gd name="connsiteX0" fmla="*/ 1304013 w 3347499"/>
                <a:gd name="connsiteY0" fmla="*/ 654838 h 1982707"/>
                <a:gd name="connsiteX1" fmla="*/ 659958 w 3347499"/>
                <a:gd name="connsiteY1" fmla="*/ 98247 h 1982707"/>
                <a:gd name="connsiteX2" fmla="*/ 373711 w 3347499"/>
                <a:gd name="connsiteY2" fmla="*/ 42588 h 1982707"/>
                <a:gd name="connsiteX3" fmla="*/ 95416 w 3347499"/>
                <a:gd name="connsiteY3" fmla="*/ 58490 h 1982707"/>
                <a:gd name="connsiteX4" fmla="*/ 174928 w 3347499"/>
                <a:gd name="connsiteY4" fmla="*/ 177759 h 1982707"/>
                <a:gd name="connsiteX5" fmla="*/ 0 w 3347499"/>
                <a:gd name="connsiteY5" fmla="*/ 217517 h 1982707"/>
                <a:gd name="connsiteX6" fmla="*/ 811033 w 3347499"/>
                <a:gd name="connsiteY6" fmla="*/ 1243235 h 1982707"/>
                <a:gd name="connsiteX7" fmla="*/ 2146852 w 3347499"/>
                <a:gd name="connsiteY7" fmla="*/ 1982707 h 1982707"/>
                <a:gd name="connsiteX8" fmla="*/ 3347499 w 3347499"/>
                <a:gd name="connsiteY8" fmla="*/ 1656703 h 1982707"/>
                <a:gd name="connsiteX9" fmla="*/ 1304013 w 3347499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1304013 w 3387256"/>
                <a:gd name="connsiteY9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26401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15616 w 3387256"/>
                <a:gd name="connsiteY9" fmla="*/ 782060 h 1982707"/>
                <a:gd name="connsiteX10" fmla="*/ 1304013 w 3387256"/>
                <a:gd name="connsiteY10" fmla="*/ 654838 h 1982707"/>
                <a:gd name="connsiteX0" fmla="*/ 1304013 w 3387256"/>
                <a:gd name="connsiteY0" fmla="*/ 654838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304013 w 3387256"/>
                <a:gd name="connsiteY10" fmla="*/ 654838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739470 w 3387256"/>
                <a:gd name="connsiteY9" fmla="*/ 813865 h 1982707"/>
                <a:gd name="connsiteX10" fmla="*/ 1272207 w 3387256"/>
                <a:gd name="connsiteY10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387256"/>
                <a:gd name="connsiteY0" fmla="*/ 630984 h 1982707"/>
                <a:gd name="connsiteX1" fmla="*/ 659958 w 3387256"/>
                <a:gd name="connsiteY1" fmla="*/ 98247 h 1982707"/>
                <a:gd name="connsiteX2" fmla="*/ 373711 w 3387256"/>
                <a:gd name="connsiteY2" fmla="*/ 42588 h 1982707"/>
                <a:gd name="connsiteX3" fmla="*/ 95416 w 3387256"/>
                <a:gd name="connsiteY3" fmla="*/ 58490 h 1982707"/>
                <a:gd name="connsiteX4" fmla="*/ 174928 w 3387256"/>
                <a:gd name="connsiteY4" fmla="*/ 177759 h 1982707"/>
                <a:gd name="connsiteX5" fmla="*/ 0 w 3387256"/>
                <a:gd name="connsiteY5" fmla="*/ 217517 h 1982707"/>
                <a:gd name="connsiteX6" fmla="*/ 811033 w 3387256"/>
                <a:gd name="connsiteY6" fmla="*/ 1243235 h 1982707"/>
                <a:gd name="connsiteX7" fmla="*/ 2146852 w 3387256"/>
                <a:gd name="connsiteY7" fmla="*/ 1982707 h 1982707"/>
                <a:gd name="connsiteX8" fmla="*/ 3387256 w 3387256"/>
                <a:gd name="connsiteY8" fmla="*/ 1648752 h 1982707"/>
                <a:gd name="connsiteX9" fmla="*/ 2353585 w 3387256"/>
                <a:gd name="connsiteY9" fmla="*/ 1267090 h 1982707"/>
                <a:gd name="connsiteX10" fmla="*/ 739470 w 3387256"/>
                <a:gd name="connsiteY10" fmla="*/ 813865 h 1982707"/>
                <a:gd name="connsiteX11" fmla="*/ 1272207 w 338725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39470 w 3753016"/>
                <a:gd name="connsiteY10" fmla="*/ 813865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53585 w 3753016"/>
                <a:gd name="connsiteY9" fmla="*/ 1267090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385390 w 3753016"/>
                <a:gd name="connsiteY9" fmla="*/ 1314798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1276 w 3753016"/>
                <a:gd name="connsiteY10" fmla="*/ 861572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79227 w 3753016"/>
                <a:gd name="connsiteY10" fmla="*/ 893377 h 1982707"/>
                <a:gd name="connsiteX11" fmla="*/ 1272207 w 3753016"/>
                <a:gd name="connsiteY11" fmla="*/ 630984 h 1982707"/>
                <a:gd name="connsiteX0" fmla="*/ 1272207 w 3753016"/>
                <a:gd name="connsiteY0" fmla="*/ 630984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72207 w 3753016"/>
                <a:gd name="connsiteY11" fmla="*/ 630984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74928 w 3753016"/>
                <a:gd name="connsiteY4" fmla="*/ 177759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659958 w 3753016"/>
                <a:gd name="connsiteY1" fmla="*/ 98247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280159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280159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731519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2789 h 1982707"/>
                <a:gd name="connsiteX1" fmla="*/ 699714 w 3753016"/>
                <a:gd name="connsiteY1" fmla="*/ 90295 h 1982707"/>
                <a:gd name="connsiteX2" fmla="*/ 373711 w 3753016"/>
                <a:gd name="connsiteY2" fmla="*/ 42588 h 1982707"/>
                <a:gd name="connsiteX3" fmla="*/ 95416 w 3753016"/>
                <a:gd name="connsiteY3" fmla="*/ 58490 h 1982707"/>
                <a:gd name="connsiteX4" fmla="*/ 119269 w 3753016"/>
                <a:gd name="connsiteY4" fmla="*/ 169808 h 1982707"/>
                <a:gd name="connsiteX5" fmla="*/ 0 w 3753016"/>
                <a:gd name="connsiteY5" fmla="*/ 217517 h 1982707"/>
                <a:gd name="connsiteX6" fmla="*/ 811033 w 3753016"/>
                <a:gd name="connsiteY6" fmla="*/ 1243235 h 1982707"/>
                <a:gd name="connsiteX7" fmla="*/ 2146852 w 3753016"/>
                <a:gd name="connsiteY7" fmla="*/ 1982707 h 1982707"/>
                <a:gd name="connsiteX8" fmla="*/ 3753016 w 3753016"/>
                <a:gd name="connsiteY8" fmla="*/ 1497677 h 1982707"/>
                <a:gd name="connsiteX9" fmla="*/ 2409244 w 3753016"/>
                <a:gd name="connsiteY9" fmla="*/ 1290944 h 1982707"/>
                <a:gd name="connsiteX10" fmla="*/ 755373 w 3753016"/>
                <a:gd name="connsiteY10" fmla="*/ 869524 h 1982707"/>
                <a:gd name="connsiteX11" fmla="*/ 1311965 w 3753016"/>
                <a:gd name="connsiteY11" fmla="*/ 662789 h 1982707"/>
                <a:gd name="connsiteX0" fmla="*/ 1311965 w 3753016"/>
                <a:gd name="connsiteY0" fmla="*/ 665192 h 1985110"/>
                <a:gd name="connsiteX1" fmla="*/ 699714 w 3753016"/>
                <a:gd name="connsiteY1" fmla="*/ 92698 h 1985110"/>
                <a:gd name="connsiteX2" fmla="*/ 397565 w 3753016"/>
                <a:gd name="connsiteY2" fmla="*/ 37040 h 1985110"/>
                <a:gd name="connsiteX3" fmla="*/ 95416 w 3753016"/>
                <a:gd name="connsiteY3" fmla="*/ 60893 h 1985110"/>
                <a:gd name="connsiteX4" fmla="*/ 119269 w 3753016"/>
                <a:gd name="connsiteY4" fmla="*/ 172211 h 1985110"/>
                <a:gd name="connsiteX5" fmla="*/ 0 w 3753016"/>
                <a:gd name="connsiteY5" fmla="*/ 219920 h 1985110"/>
                <a:gd name="connsiteX6" fmla="*/ 811033 w 3753016"/>
                <a:gd name="connsiteY6" fmla="*/ 1245638 h 1985110"/>
                <a:gd name="connsiteX7" fmla="*/ 2146852 w 3753016"/>
                <a:gd name="connsiteY7" fmla="*/ 1985110 h 1985110"/>
                <a:gd name="connsiteX8" fmla="*/ 3753016 w 3753016"/>
                <a:gd name="connsiteY8" fmla="*/ 1500080 h 1985110"/>
                <a:gd name="connsiteX9" fmla="*/ 2409244 w 3753016"/>
                <a:gd name="connsiteY9" fmla="*/ 1293347 h 1985110"/>
                <a:gd name="connsiteX10" fmla="*/ 755373 w 3753016"/>
                <a:gd name="connsiteY10" fmla="*/ 871927 h 1985110"/>
                <a:gd name="connsiteX11" fmla="*/ 1311965 w 3753016"/>
                <a:gd name="connsiteY11" fmla="*/ 665192 h 1985110"/>
                <a:gd name="connsiteX0" fmla="*/ 1311965 w 3753016"/>
                <a:gd name="connsiteY0" fmla="*/ 670630 h 1990548"/>
                <a:gd name="connsiteX1" fmla="*/ 699714 w 3753016"/>
                <a:gd name="connsiteY1" fmla="*/ 98136 h 1990548"/>
                <a:gd name="connsiteX2" fmla="*/ 453224 w 3753016"/>
                <a:gd name="connsiteY2" fmla="*/ 26576 h 1990548"/>
                <a:gd name="connsiteX3" fmla="*/ 95416 w 3753016"/>
                <a:gd name="connsiteY3" fmla="*/ 66331 h 1990548"/>
                <a:gd name="connsiteX4" fmla="*/ 119269 w 3753016"/>
                <a:gd name="connsiteY4" fmla="*/ 177649 h 1990548"/>
                <a:gd name="connsiteX5" fmla="*/ 0 w 3753016"/>
                <a:gd name="connsiteY5" fmla="*/ 225358 h 1990548"/>
                <a:gd name="connsiteX6" fmla="*/ 811033 w 3753016"/>
                <a:gd name="connsiteY6" fmla="*/ 1251076 h 1990548"/>
                <a:gd name="connsiteX7" fmla="*/ 2146852 w 3753016"/>
                <a:gd name="connsiteY7" fmla="*/ 1990548 h 1990548"/>
                <a:gd name="connsiteX8" fmla="*/ 3753016 w 3753016"/>
                <a:gd name="connsiteY8" fmla="*/ 1505518 h 1990548"/>
                <a:gd name="connsiteX9" fmla="*/ 2409244 w 3753016"/>
                <a:gd name="connsiteY9" fmla="*/ 1298785 h 1990548"/>
                <a:gd name="connsiteX10" fmla="*/ 755373 w 3753016"/>
                <a:gd name="connsiteY10" fmla="*/ 877365 h 1990548"/>
                <a:gd name="connsiteX11" fmla="*/ 1311965 w 3753016"/>
                <a:gd name="connsiteY11" fmla="*/ 670630 h 1990548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95416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19269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78748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0 w 3753016"/>
                <a:gd name="connsiteY4" fmla="*/ 226457 h 1991647"/>
                <a:gd name="connsiteX5" fmla="*/ 811033 w 3753016"/>
                <a:gd name="connsiteY5" fmla="*/ 1252175 h 1991647"/>
                <a:gd name="connsiteX6" fmla="*/ 2146852 w 3753016"/>
                <a:gd name="connsiteY6" fmla="*/ 1991647 h 1991647"/>
                <a:gd name="connsiteX7" fmla="*/ 3753016 w 3753016"/>
                <a:gd name="connsiteY7" fmla="*/ 1506617 h 1991647"/>
                <a:gd name="connsiteX8" fmla="*/ 2409244 w 3753016"/>
                <a:gd name="connsiteY8" fmla="*/ 1299884 h 1991647"/>
                <a:gd name="connsiteX9" fmla="*/ 755373 w 3753016"/>
                <a:gd name="connsiteY9" fmla="*/ 878464 h 1991647"/>
                <a:gd name="connsiteX10" fmla="*/ 1311965 w 3753016"/>
                <a:gd name="connsiteY10" fmla="*/ 671729 h 1991647"/>
                <a:gd name="connsiteX0" fmla="*/ 1337304 w 3778355"/>
                <a:gd name="connsiteY0" fmla="*/ 671729 h 1991647"/>
                <a:gd name="connsiteX1" fmla="*/ 725053 w 3778355"/>
                <a:gd name="connsiteY1" fmla="*/ 99235 h 1991647"/>
                <a:gd name="connsiteX2" fmla="*/ 478563 w 3778355"/>
                <a:gd name="connsiteY2" fmla="*/ 27675 h 1991647"/>
                <a:gd name="connsiteX3" fmla="*/ 152560 w 3778355"/>
                <a:gd name="connsiteY3" fmla="*/ 67430 h 1991647"/>
                <a:gd name="connsiteX4" fmla="*/ 232072 w 3778355"/>
                <a:gd name="connsiteY4" fmla="*/ 186702 h 1991647"/>
                <a:gd name="connsiteX5" fmla="*/ 25339 w 3778355"/>
                <a:gd name="connsiteY5" fmla="*/ 226457 h 1991647"/>
                <a:gd name="connsiteX6" fmla="*/ 836372 w 3778355"/>
                <a:gd name="connsiteY6" fmla="*/ 1252175 h 1991647"/>
                <a:gd name="connsiteX7" fmla="*/ 2172191 w 3778355"/>
                <a:gd name="connsiteY7" fmla="*/ 1991647 h 1991647"/>
                <a:gd name="connsiteX8" fmla="*/ 3778355 w 3778355"/>
                <a:gd name="connsiteY8" fmla="*/ 1506617 h 1991647"/>
                <a:gd name="connsiteX9" fmla="*/ 2434583 w 3778355"/>
                <a:gd name="connsiteY9" fmla="*/ 1299884 h 1991647"/>
                <a:gd name="connsiteX10" fmla="*/ 780712 w 3778355"/>
                <a:gd name="connsiteY10" fmla="*/ 878464 h 1991647"/>
                <a:gd name="connsiteX11" fmla="*/ 1337304 w 3778355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206733 w 3753016"/>
                <a:gd name="connsiteY4" fmla="*/ 186702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1033 w 3753016"/>
                <a:gd name="connsiteY6" fmla="*/ 1252175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91647"/>
                <a:gd name="connsiteX1" fmla="*/ 699714 w 3753016"/>
                <a:gd name="connsiteY1" fmla="*/ 99235 h 1991647"/>
                <a:gd name="connsiteX2" fmla="*/ 453224 w 3753016"/>
                <a:gd name="connsiteY2" fmla="*/ 27675 h 1991647"/>
                <a:gd name="connsiteX3" fmla="*/ 127221 w 3753016"/>
                <a:gd name="connsiteY3" fmla="*/ 67430 h 1991647"/>
                <a:gd name="connsiteX4" fmla="*/ 166977 w 3753016"/>
                <a:gd name="connsiteY4" fmla="*/ 154897 h 1991647"/>
                <a:gd name="connsiteX5" fmla="*/ 0 w 3753016"/>
                <a:gd name="connsiteY5" fmla="*/ 226457 h 1991647"/>
                <a:gd name="connsiteX6" fmla="*/ 818984 w 3753016"/>
                <a:gd name="connsiteY6" fmla="*/ 1347591 h 1991647"/>
                <a:gd name="connsiteX7" fmla="*/ 2146852 w 3753016"/>
                <a:gd name="connsiteY7" fmla="*/ 1991647 h 1991647"/>
                <a:gd name="connsiteX8" fmla="*/ 3753016 w 3753016"/>
                <a:gd name="connsiteY8" fmla="*/ 1506617 h 1991647"/>
                <a:gd name="connsiteX9" fmla="*/ 2409244 w 3753016"/>
                <a:gd name="connsiteY9" fmla="*/ 1299884 h 1991647"/>
                <a:gd name="connsiteX10" fmla="*/ 755373 w 3753016"/>
                <a:gd name="connsiteY10" fmla="*/ 878464 h 1991647"/>
                <a:gd name="connsiteX11" fmla="*/ 1311965 w 3753016"/>
                <a:gd name="connsiteY11" fmla="*/ 671729 h 199164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8037"/>
                <a:gd name="connsiteX1" fmla="*/ 699714 w 3753016"/>
                <a:gd name="connsiteY1" fmla="*/ 99235 h 1928037"/>
                <a:gd name="connsiteX2" fmla="*/ 453224 w 3753016"/>
                <a:gd name="connsiteY2" fmla="*/ 27675 h 1928037"/>
                <a:gd name="connsiteX3" fmla="*/ 127221 w 3753016"/>
                <a:gd name="connsiteY3" fmla="*/ 67430 h 1928037"/>
                <a:gd name="connsiteX4" fmla="*/ 166977 w 3753016"/>
                <a:gd name="connsiteY4" fmla="*/ 154897 h 1928037"/>
                <a:gd name="connsiteX5" fmla="*/ 0 w 3753016"/>
                <a:gd name="connsiteY5" fmla="*/ 226457 h 1928037"/>
                <a:gd name="connsiteX6" fmla="*/ 818984 w 3753016"/>
                <a:gd name="connsiteY6" fmla="*/ 1347591 h 1928037"/>
                <a:gd name="connsiteX7" fmla="*/ 2011680 w 3753016"/>
                <a:gd name="connsiteY7" fmla="*/ 1928037 h 1928037"/>
                <a:gd name="connsiteX8" fmla="*/ 3753016 w 3753016"/>
                <a:gd name="connsiteY8" fmla="*/ 1506617 h 1928037"/>
                <a:gd name="connsiteX9" fmla="*/ 2409244 w 3753016"/>
                <a:gd name="connsiteY9" fmla="*/ 1299884 h 1928037"/>
                <a:gd name="connsiteX10" fmla="*/ 755373 w 3753016"/>
                <a:gd name="connsiteY10" fmla="*/ 878464 h 1928037"/>
                <a:gd name="connsiteX11" fmla="*/ 1311965 w 3753016"/>
                <a:gd name="connsiteY11" fmla="*/ 671729 h 1928037"/>
                <a:gd name="connsiteX0" fmla="*/ 1311965 w 3753016"/>
                <a:gd name="connsiteY0" fmla="*/ 671729 h 1929647"/>
                <a:gd name="connsiteX1" fmla="*/ 699714 w 3753016"/>
                <a:gd name="connsiteY1" fmla="*/ 99235 h 1929647"/>
                <a:gd name="connsiteX2" fmla="*/ 453224 w 3753016"/>
                <a:gd name="connsiteY2" fmla="*/ 27675 h 1929647"/>
                <a:gd name="connsiteX3" fmla="*/ 127221 w 3753016"/>
                <a:gd name="connsiteY3" fmla="*/ 67430 h 1929647"/>
                <a:gd name="connsiteX4" fmla="*/ 166977 w 3753016"/>
                <a:gd name="connsiteY4" fmla="*/ 154897 h 1929647"/>
                <a:gd name="connsiteX5" fmla="*/ 0 w 3753016"/>
                <a:gd name="connsiteY5" fmla="*/ 226457 h 1929647"/>
                <a:gd name="connsiteX6" fmla="*/ 818984 w 3753016"/>
                <a:gd name="connsiteY6" fmla="*/ 1347591 h 1929647"/>
                <a:gd name="connsiteX7" fmla="*/ 2011680 w 3753016"/>
                <a:gd name="connsiteY7" fmla="*/ 1928037 h 1929647"/>
                <a:gd name="connsiteX8" fmla="*/ 3753016 w 3753016"/>
                <a:gd name="connsiteY8" fmla="*/ 1506617 h 1929647"/>
                <a:gd name="connsiteX9" fmla="*/ 2409244 w 3753016"/>
                <a:gd name="connsiteY9" fmla="*/ 1299884 h 1929647"/>
                <a:gd name="connsiteX10" fmla="*/ 755373 w 3753016"/>
                <a:gd name="connsiteY10" fmla="*/ 878464 h 1929647"/>
                <a:gd name="connsiteX11" fmla="*/ 1311965 w 3753016"/>
                <a:gd name="connsiteY11" fmla="*/ 671729 h 192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53016" h="1929647">
                  <a:moveTo>
                    <a:pt x="1311965" y="671729"/>
                  </a:moveTo>
                  <a:cubicBezTo>
                    <a:pt x="1166191" y="480897"/>
                    <a:pt x="893195" y="-35936"/>
                    <a:pt x="699714" y="99235"/>
                  </a:cubicBezTo>
                  <a:cubicBezTo>
                    <a:pt x="667909" y="136342"/>
                    <a:pt x="636104" y="-73042"/>
                    <a:pt x="453224" y="27675"/>
                  </a:cubicBezTo>
                  <a:cubicBezTo>
                    <a:pt x="360459" y="32976"/>
                    <a:pt x="331304" y="-57141"/>
                    <a:pt x="127221" y="67430"/>
                  </a:cubicBezTo>
                  <a:cubicBezTo>
                    <a:pt x="74212" y="88634"/>
                    <a:pt x="188181" y="128392"/>
                    <a:pt x="166977" y="154897"/>
                  </a:cubicBezTo>
                  <a:cubicBezTo>
                    <a:pt x="145773" y="181402"/>
                    <a:pt x="70236" y="131041"/>
                    <a:pt x="0" y="226457"/>
                  </a:cubicBezTo>
                  <a:cubicBezTo>
                    <a:pt x="272995" y="600168"/>
                    <a:pt x="673210" y="1283981"/>
                    <a:pt x="818984" y="1347591"/>
                  </a:cubicBezTo>
                  <a:cubicBezTo>
                    <a:pt x="1216549" y="1541073"/>
                    <a:pt x="1741336" y="1885630"/>
                    <a:pt x="2011680" y="1928037"/>
                  </a:cubicBezTo>
                  <a:cubicBezTo>
                    <a:pt x="2266121" y="1954542"/>
                    <a:pt x="3172571" y="1647090"/>
                    <a:pt x="3753016" y="1506617"/>
                  </a:cubicBezTo>
                  <a:cubicBezTo>
                    <a:pt x="3697357" y="1407226"/>
                    <a:pt x="3208351" y="1168688"/>
                    <a:pt x="2409244" y="1299884"/>
                  </a:cubicBezTo>
                  <a:cubicBezTo>
                    <a:pt x="489003" y="1295909"/>
                    <a:pt x="734169" y="972555"/>
                    <a:pt x="755373" y="878464"/>
                  </a:cubicBezTo>
                  <a:cubicBezTo>
                    <a:pt x="816333" y="727390"/>
                    <a:pt x="1115833" y="695583"/>
                    <a:pt x="1311965" y="67172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직사각형 51">
            <a:extLst>
              <a:ext uri="{FF2B5EF4-FFF2-40B4-BE49-F238E27FC236}">
                <a16:creationId xmlns:a16="http://schemas.microsoft.com/office/drawing/2014/main" id="{ACB20458-29FB-4ECB-88CD-7B39CBFECAF2}"/>
              </a:ext>
            </a:extLst>
          </p:cNvPr>
          <p:cNvSpPr/>
          <p:nvPr/>
        </p:nvSpPr>
        <p:spPr>
          <a:xfrm rot="13659860" flipV="1">
            <a:off x="10712741" y="5584700"/>
            <a:ext cx="357080" cy="88640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8C3A7898-0AD4-4A20-919E-39971C9FEE58}"/>
              </a:ext>
            </a:extLst>
          </p:cNvPr>
          <p:cNvSpPr/>
          <p:nvPr/>
        </p:nvSpPr>
        <p:spPr>
          <a:xfrm>
            <a:off x="9426273" y="2558672"/>
            <a:ext cx="700531" cy="700531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913722-B858-4870-AE7B-DF1C25AF2F59}"/>
              </a:ext>
            </a:extLst>
          </p:cNvPr>
          <p:cNvSpPr txBox="1"/>
          <p:nvPr/>
        </p:nvSpPr>
        <p:spPr>
          <a:xfrm>
            <a:off x="852854" y="1987425"/>
            <a:ext cx="6812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E015705-3446-4DDE-B10A-D6701C46888A}"/>
              </a:ext>
            </a:extLst>
          </p:cNvPr>
          <p:cNvSpPr txBox="1"/>
          <p:nvPr/>
        </p:nvSpPr>
        <p:spPr>
          <a:xfrm>
            <a:off x="2743109" y="3747423"/>
            <a:ext cx="14630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3E5D4A0-99AB-4740-8B4E-0355DE87B35A}"/>
              </a:ext>
            </a:extLst>
          </p:cNvPr>
          <p:cNvSpPr txBox="1"/>
          <p:nvPr/>
        </p:nvSpPr>
        <p:spPr>
          <a:xfrm>
            <a:off x="852853" y="2636484"/>
            <a:ext cx="681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81284FF-D116-4854-BAAC-AE36CB49BEE1}"/>
              </a:ext>
            </a:extLst>
          </p:cNvPr>
          <p:cNvSpPr txBox="1"/>
          <p:nvPr/>
        </p:nvSpPr>
        <p:spPr>
          <a:xfrm>
            <a:off x="1013925" y="3747423"/>
            <a:ext cx="146304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Modern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56878B2-7D4E-477E-8944-2F702CEE9416}"/>
              </a:ext>
            </a:extLst>
          </p:cNvPr>
          <p:cNvSpPr txBox="1"/>
          <p:nvPr/>
        </p:nvSpPr>
        <p:spPr>
          <a:xfrm>
            <a:off x="4472293" y="3747423"/>
            <a:ext cx="146304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F4911F0-E553-46DB-A18A-D9926DC0538F}"/>
              </a:ext>
            </a:extLst>
          </p:cNvPr>
          <p:cNvSpPr/>
          <p:nvPr/>
        </p:nvSpPr>
        <p:spPr>
          <a:xfrm>
            <a:off x="1008820" y="4470835"/>
            <a:ext cx="576064" cy="57606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ED9FB9-2AB8-441B-878A-DE50720EC27A}"/>
              </a:ext>
            </a:extLst>
          </p:cNvPr>
          <p:cNvSpPr txBox="1"/>
          <p:nvPr/>
        </p:nvSpPr>
        <p:spPr>
          <a:xfrm>
            <a:off x="1763728" y="4435704"/>
            <a:ext cx="585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CF9BC2F-DCC9-4F7B-AF7E-1B6C57C88B41}"/>
              </a:ext>
            </a:extLst>
          </p:cNvPr>
          <p:cNvSpPr/>
          <p:nvPr/>
        </p:nvSpPr>
        <p:spPr>
          <a:xfrm>
            <a:off x="1008924" y="5477596"/>
            <a:ext cx="576064" cy="57606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BE397BE-2E67-4EFB-8B7F-9D1C2BB213F9}"/>
              </a:ext>
            </a:extLst>
          </p:cNvPr>
          <p:cNvSpPr txBox="1"/>
          <p:nvPr/>
        </p:nvSpPr>
        <p:spPr>
          <a:xfrm>
            <a:off x="1763728" y="5442465"/>
            <a:ext cx="585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Rounded Rectangle 10">
            <a:extLst>
              <a:ext uri="{FF2B5EF4-FFF2-40B4-BE49-F238E27FC236}">
                <a16:creationId xmlns:a16="http://schemas.microsoft.com/office/drawing/2014/main" id="{002C79C1-799D-4CC0-9654-A3F0EF768142}"/>
              </a:ext>
            </a:extLst>
          </p:cNvPr>
          <p:cNvSpPr/>
          <p:nvPr/>
        </p:nvSpPr>
        <p:spPr>
          <a:xfrm>
            <a:off x="1188584" y="5614498"/>
            <a:ext cx="228398" cy="30225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8" name="Block Arc 10">
            <a:extLst>
              <a:ext uri="{FF2B5EF4-FFF2-40B4-BE49-F238E27FC236}">
                <a16:creationId xmlns:a16="http://schemas.microsoft.com/office/drawing/2014/main" id="{C2FF6C46-7A45-4D77-BDDF-30A73E85F7C3}"/>
              </a:ext>
            </a:extLst>
          </p:cNvPr>
          <p:cNvSpPr/>
          <p:nvPr/>
        </p:nvSpPr>
        <p:spPr>
          <a:xfrm>
            <a:off x="1091591" y="4631360"/>
            <a:ext cx="387771" cy="26265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94373FC-EAB1-44F4-8DE3-1985372408CF}"/>
              </a:ext>
            </a:extLst>
          </p:cNvPr>
          <p:cNvSpPr txBox="1"/>
          <p:nvPr/>
        </p:nvSpPr>
        <p:spPr>
          <a:xfrm>
            <a:off x="6201477" y="3747423"/>
            <a:ext cx="14630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68190D-E695-4655-82E3-E0411659F767}"/>
              </a:ext>
            </a:extLst>
          </p:cNvPr>
          <p:cNvGrpSpPr/>
          <p:nvPr/>
        </p:nvGrpSpPr>
        <p:grpSpPr>
          <a:xfrm>
            <a:off x="1302141" y="1839815"/>
            <a:ext cx="3321149" cy="3188980"/>
            <a:chOff x="792153" y="2276872"/>
            <a:chExt cx="2699727" cy="2592288"/>
          </a:xfrm>
        </p:grpSpPr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8D04253-453C-4F68-8C06-6A1D6B7422FA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75FA2C-3614-4E06-8B61-61D96DB73A33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그룹 6">
            <a:extLst>
              <a:ext uri="{FF2B5EF4-FFF2-40B4-BE49-F238E27FC236}">
                <a16:creationId xmlns:a16="http://schemas.microsoft.com/office/drawing/2014/main" id="{F0F0FA62-111B-4C7A-A1B2-AA8DA581226C}"/>
              </a:ext>
            </a:extLst>
          </p:cNvPr>
          <p:cNvGrpSpPr/>
          <p:nvPr/>
        </p:nvGrpSpPr>
        <p:grpSpPr>
          <a:xfrm>
            <a:off x="2030460" y="3259904"/>
            <a:ext cx="2007837" cy="927187"/>
            <a:chOff x="2022221" y="3259901"/>
            <a:chExt cx="2007837" cy="92718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1680CB-D1F2-40E6-B13B-A42A4496F63E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D1AFAE-A1A6-4170-AAAE-4302BEC0EAD0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271DA-18C3-47B7-8CE0-65A8D9A024D4}"/>
              </a:ext>
            </a:extLst>
          </p:cNvPr>
          <p:cNvGrpSpPr/>
          <p:nvPr/>
        </p:nvGrpSpPr>
        <p:grpSpPr>
          <a:xfrm>
            <a:off x="939114" y="5347905"/>
            <a:ext cx="10404389" cy="769975"/>
            <a:chOff x="611558" y="5496925"/>
            <a:chExt cx="7957378" cy="7699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3B09E0-C6E9-4E03-A0F1-393BA3A8ABDE}"/>
                </a:ext>
              </a:extLst>
            </p:cNvPr>
            <p:cNvSpPr txBox="1"/>
            <p:nvPr/>
          </p:nvSpPr>
          <p:spPr>
            <a:xfrm>
              <a:off x="611559" y="5805235"/>
              <a:ext cx="795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8F044F-1CA3-4B95-A094-A7A845510ADC}"/>
                </a:ext>
              </a:extLst>
            </p:cNvPr>
            <p:cNvSpPr txBox="1"/>
            <p:nvPr/>
          </p:nvSpPr>
          <p:spPr>
            <a:xfrm>
              <a:off x="611558" y="5496925"/>
              <a:ext cx="795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EB4855-3E00-45A3-B408-4E4287ADA3D2}"/>
              </a:ext>
            </a:extLst>
          </p:cNvPr>
          <p:cNvGrpSpPr/>
          <p:nvPr/>
        </p:nvGrpSpPr>
        <p:grpSpPr>
          <a:xfrm>
            <a:off x="7553417" y="1839815"/>
            <a:ext cx="3321149" cy="3188980"/>
            <a:chOff x="792153" y="2276872"/>
            <a:chExt cx="2699727" cy="2592288"/>
          </a:xfrm>
          <a:solidFill>
            <a:schemeClr val="accent2"/>
          </a:solidFill>
        </p:grpSpPr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1FB7B975-BAC4-418A-825E-F8F382C4FA97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7FD0D1-3437-4DE0-9E0E-60994DE2E899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그룹 7">
            <a:extLst>
              <a:ext uri="{FF2B5EF4-FFF2-40B4-BE49-F238E27FC236}">
                <a16:creationId xmlns:a16="http://schemas.microsoft.com/office/drawing/2014/main" id="{6FAAA7F8-5A8F-4978-8858-3EDA2C1CBB42}"/>
              </a:ext>
            </a:extLst>
          </p:cNvPr>
          <p:cNvGrpSpPr/>
          <p:nvPr/>
        </p:nvGrpSpPr>
        <p:grpSpPr>
          <a:xfrm>
            <a:off x="8339402" y="3259904"/>
            <a:ext cx="1940023" cy="927187"/>
            <a:chOff x="8273497" y="3259901"/>
            <a:chExt cx="1940023" cy="92718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8E1F34-7526-4FDD-AFDC-0E0A80B3A029}"/>
                </a:ext>
              </a:extLst>
            </p:cNvPr>
            <p:cNvSpPr txBox="1"/>
            <p:nvPr/>
          </p:nvSpPr>
          <p:spPr>
            <a:xfrm>
              <a:off x="8273498" y="3540757"/>
              <a:ext cx="1940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AEB66E9-BB9D-4DEC-B670-8C72EC32631B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Left-Right Arrow 24">
            <a:extLst>
              <a:ext uri="{FF2B5EF4-FFF2-40B4-BE49-F238E27FC236}">
                <a16:creationId xmlns:a16="http://schemas.microsoft.com/office/drawing/2014/main" id="{B7194532-5B3C-4C60-80BA-C4E94039DE13}"/>
              </a:ext>
            </a:extLst>
          </p:cNvPr>
          <p:cNvSpPr/>
          <p:nvPr/>
        </p:nvSpPr>
        <p:spPr>
          <a:xfrm>
            <a:off x="5084518" y="2765391"/>
            <a:ext cx="2007670" cy="1337828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838B6150-5A92-412C-91D3-2242E1BFB77E}"/>
              </a:ext>
            </a:extLst>
          </p:cNvPr>
          <p:cNvSpPr/>
          <p:nvPr/>
        </p:nvSpPr>
        <p:spPr>
          <a:xfrm>
            <a:off x="2809174" y="2719958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4D611ECE-FC22-4654-9D89-F756829983DF}"/>
              </a:ext>
            </a:extLst>
          </p:cNvPr>
          <p:cNvSpPr/>
          <p:nvPr/>
        </p:nvSpPr>
        <p:spPr>
          <a:xfrm flipH="1">
            <a:off x="9018974" y="2719958"/>
            <a:ext cx="522203" cy="430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71E86-EE87-4C51-9CEA-796F3EAA949F}"/>
              </a:ext>
            </a:extLst>
          </p:cNvPr>
          <p:cNvSpPr txBox="1"/>
          <p:nvPr/>
        </p:nvSpPr>
        <p:spPr>
          <a:xfrm>
            <a:off x="626460" y="260711"/>
            <a:ext cx="377409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5470E-9C0B-4E59-A4B7-F97E68DBCD42}"/>
              </a:ext>
            </a:extLst>
          </p:cNvPr>
          <p:cNvSpPr txBox="1"/>
          <p:nvPr/>
        </p:nvSpPr>
        <p:spPr>
          <a:xfrm>
            <a:off x="626460" y="978009"/>
            <a:ext cx="37740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F5F10-A192-4C93-A07D-DD96EC4DC982}"/>
              </a:ext>
            </a:extLst>
          </p:cNvPr>
          <p:cNvSpPr txBox="1"/>
          <p:nvPr/>
        </p:nvSpPr>
        <p:spPr>
          <a:xfrm>
            <a:off x="504826" y="4622847"/>
            <a:ext cx="3686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030946-DCA2-440D-8716-BC52D5F2B066}"/>
              </a:ext>
            </a:extLst>
          </p:cNvPr>
          <p:cNvSpPr txBox="1"/>
          <p:nvPr/>
        </p:nvSpPr>
        <p:spPr>
          <a:xfrm>
            <a:off x="504826" y="5462406"/>
            <a:ext cx="3612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015F67-1AB3-49E8-9352-B809DC5EDB54}"/>
              </a:ext>
            </a:extLst>
          </p:cNvPr>
          <p:cNvGrpSpPr/>
          <p:nvPr/>
        </p:nvGrpSpPr>
        <p:grpSpPr>
          <a:xfrm>
            <a:off x="5137394" y="4744378"/>
            <a:ext cx="1956955" cy="1565603"/>
            <a:chOff x="7577191" y="234924"/>
            <a:chExt cx="1956955" cy="15656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D231AE-2290-463A-BA40-9E3CF4D883FE}"/>
                </a:ext>
              </a:extLst>
            </p:cNvPr>
            <p:cNvSpPr txBox="1"/>
            <p:nvPr/>
          </p:nvSpPr>
          <p:spPr>
            <a:xfrm>
              <a:off x="7577191" y="234924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00DEB8-CED0-4A16-A3B1-098CA8C84139}"/>
                </a:ext>
              </a:extLst>
            </p:cNvPr>
            <p:cNvGrpSpPr/>
            <p:nvPr/>
          </p:nvGrpSpPr>
          <p:grpSpPr>
            <a:xfrm>
              <a:off x="7577191" y="864827"/>
              <a:ext cx="1956955" cy="935700"/>
              <a:chOff x="803640" y="3362835"/>
              <a:chExt cx="2059657" cy="70177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933D22-890F-4055-8D6B-EA0391901D74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0ED3C8-95DC-4841-82C6-10F23197711B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D4F7C3-2D3A-460D-8FC8-75B9B9131A44}"/>
              </a:ext>
            </a:extLst>
          </p:cNvPr>
          <p:cNvGrpSpPr/>
          <p:nvPr/>
        </p:nvGrpSpPr>
        <p:grpSpPr>
          <a:xfrm>
            <a:off x="7472138" y="4744378"/>
            <a:ext cx="1956955" cy="1565603"/>
            <a:chOff x="7577191" y="1784099"/>
            <a:chExt cx="1956955" cy="15656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413FE5-599B-44E8-91B6-4E6FFC543420}"/>
                </a:ext>
              </a:extLst>
            </p:cNvPr>
            <p:cNvSpPr txBox="1"/>
            <p:nvPr/>
          </p:nvSpPr>
          <p:spPr>
            <a:xfrm>
              <a:off x="7577191" y="1784099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605E6D-64EE-435F-AF76-D8F1CE8F4D17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935700"/>
              <a:chOff x="803640" y="3362835"/>
              <a:chExt cx="2059657" cy="70177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870CE3-997A-409E-89B9-57992C495B74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CBEFC9-87C9-4FEC-9425-BB0509B1881F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0CE21F-E968-43A1-928C-8DC82A507CDB}"/>
              </a:ext>
            </a:extLst>
          </p:cNvPr>
          <p:cNvGrpSpPr/>
          <p:nvPr/>
        </p:nvGrpSpPr>
        <p:grpSpPr>
          <a:xfrm>
            <a:off x="9806882" y="4744378"/>
            <a:ext cx="1956955" cy="1565603"/>
            <a:chOff x="7577191" y="1784099"/>
            <a:chExt cx="1956955" cy="156560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6424E0-5246-438A-B7C0-156A4AB09B3C}"/>
                </a:ext>
              </a:extLst>
            </p:cNvPr>
            <p:cNvSpPr txBox="1"/>
            <p:nvPr/>
          </p:nvSpPr>
          <p:spPr>
            <a:xfrm>
              <a:off x="7577191" y="1784099"/>
              <a:ext cx="123006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35B3C41-7B82-4DB5-8E78-4B70725C273A}"/>
                </a:ext>
              </a:extLst>
            </p:cNvPr>
            <p:cNvGrpSpPr/>
            <p:nvPr/>
          </p:nvGrpSpPr>
          <p:grpSpPr>
            <a:xfrm>
              <a:off x="7577191" y="2414002"/>
              <a:ext cx="1956955" cy="935700"/>
              <a:chOff x="803640" y="3362835"/>
              <a:chExt cx="2059657" cy="701774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73822B-8814-4706-831E-5B5053D630BA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4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0CA2A26-5FD5-4EF9-B267-73339D2DF482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1">
            <a:extLst>
              <a:ext uri="{FF2B5EF4-FFF2-40B4-BE49-F238E27FC236}">
                <a16:creationId xmlns:a16="http://schemas.microsoft.com/office/drawing/2014/main" id="{9E8B28B0-934E-446D-BC92-331118921EF3}"/>
              </a:ext>
            </a:extLst>
          </p:cNvPr>
          <p:cNvGrpSpPr/>
          <p:nvPr/>
        </p:nvGrpSpPr>
        <p:grpSpPr>
          <a:xfrm>
            <a:off x="965023" y="1730380"/>
            <a:ext cx="10243244" cy="3281791"/>
            <a:chOff x="701891" y="1416378"/>
            <a:chExt cx="7702455" cy="32817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2A1F09-4AD9-41CE-BAD4-AE3F6F94C95F}"/>
                </a:ext>
              </a:extLst>
            </p:cNvPr>
            <p:cNvSpPr/>
            <p:nvPr/>
          </p:nvSpPr>
          <p:spPr>
            <a:xfrm>
              <a:off x="701891" y="3762065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6474C7A-4E12-44B1-80B9-EBA73B67710D}"/>
                </a:ext>
              </a:extLst>
            </p:cNvPr>
            <p:cNvSpPr/>
            <p:nvPr/>
          </p:nvSpPr>
          <p:spPr>
            <a:xfrm>
              <a:off x="2319100" y="3144156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5ECA22-D1CF-44CF-BDE5-3BC45E4DA234}"/>
                </a:ext>
              </a:extLst>
            </p:cNvPr>
            <p:cNvSpPr/>
            <p:nvPr/>
          </p:nvSpPr>
          <p:spPr>
            <a:xfrm>
              <a:off x="2318566" y="3084211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80F7353-FC82-4369-AC03-2F7B95354964}"/>
                </a:ext>
              </a:extLst>
            </p:cNvPr>
            <p:cNvSpPr/>
            <p:nvPr/>
          </p:nvSpPr>
          <p:spPr>
            <a:xfrm>
              <a:off x="3923988" y="247584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FB2AD6-CCF0-4208-BE93-869FE3FDB2F2}"/>
                </a:ext>
              </a:extLst>
            </p:cNvPr>
            <p:cNvSpPr/>
            <p:nvPr/>
          </p:nvSpPr>
          <p:spPr>
            <a:xfrm>
              <a:off x="3911573" y="2408004"/>
              <a:ext cx="2039997" cy="93610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6DD837-99E8-4828-A82A-EBCE2F848695}"/>
                </a:ext>
              </a:extLst>
            </p:cNvPr>
            <p:cNvSpPr/>
            <p:nvPr/>
          </p:nvSpPr>
          <p:spPr>
            <a:xfrm>
              <a:off x="5532246" y="1747760"/>
              <a:ext cx="422788" cy="1477813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A863E4A-0D8E-4418-8DAA-E9E94ACDCF23}"/>
                </a:ext>
              </a:extLst>
            </p:cNvPr>
            <p:cNvSpPr/>
            <p:nvPr/>
          </p:nvSpPr>
          <p:spPr>
            <a:xfrm>
              <a:off x="5520835" y="1416378"/>
              <a:ext cx="2883511" cy="1492744"/>
            </a:xfrm>
            <a:prstGeom prst="rightArrow">
              <a:avLst>
                <a:gd name="adj1" fmla="val 63870"/>
                <a:gd name="adj2" fmla="val 50000"/>
              </a:avLst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44376EC-81AD-405E-93C5-660C046279E6}"/>
              </a:ext>
            </a:extLst>
          </p:cNvPr>
          <p:cNvSpPr txBox="1"/>
          <p:nvPr/>
        </p:nvSpPr>
        <p:spPr>
          <a:xfrm>
            <a:off x="1902738" y="4101828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C80E1-8EAA-435E-AF43-697B316F94AC}"/>
              </a:ext>
            </a:extLst>
          </p:cNvPr>
          <p:cNvSpPr txBox="1"/>
          <p:nvPr/>
        </p:nvSpPr>
        <p:spPr>
          <a:xfrm>
            <a:off x="4029950" y="3414401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BB3A31-40F0-4B04-9DA0-F68CE88CD815}"/>
              </a:ext>
            </a:extLst>
          </p:cNvPr>
          <p:cNvSpPr txBox="1"/>
          <p:nvPr/>
        </p:nvSpPr>
        <p:spPr>
          <a:xfrm>
            <a:off x="6087066" y="2748147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5F34A-6ECB-4089-BE94-FFC3B830AD64}"/>
              </a:ext>
            </a:extLst>
          </p:cNvPr>
          <p:cNvSpPr txBox="1"/>
          <p:nvPr/>
        </p:nvSpPr>
        <p:spPr>
          <a:xfrm>
            <a:off x="8539844" y="2026158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17E0B4F5-3A32-40B9-AAFA-699BC57AD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014" y="4663028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CAA82089-65E1-449D-B6DA-81463FD6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226" y="3963746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822A4D80-05C7-45FD-AFBB-AAC3DFE1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342" y="3285636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5B1E72D4-FB91-41FF-B472-7150B89F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121" y="2551794"/>
            <a:ext cx="11707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7520A-DAAB-4AEF-B237-2F26F87D4914}"/>
              </a:ext>
            </a:extLst>
          </p:cNvPr>
          <p:cNvGrpSpPr/>
          <p:nvPr/>
        </p:nvGrpSpPr>
        <p:grpSpPr>
          <a:xfrm>
            <a:off x="6024395" y="3915348"/>
            <a:ext cx="2478066" cy="850180"/>
            <a:chOff x="2551705" y="4283314"/>
            <a:chExt cx="1821094" cy="8501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FD82A8-4921-471F-A712-06811BE5E67A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438F07-4AC3-4F2E-88DF-B9DD1F319EDE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B9077C-9497-4AEE-B853-C572E4777D7A}"/>
              </a:ext>
            </a:extLst>
          </p:cNvPr>
          <p:cNvGrpSpPr/>
          <p:nvPr/>
        </p:nvGrpSpPr>
        <p:grpSpPr>
          <a:xfrm>
            <a:off x="965024" y="5276335"/>
            <a:ext cx="2588557" cy="850180"/>
            <a:chOff x="2551705" y="4283314"/>
            <a:chExt cx="1821094" cy="8501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81022-8C2D-4A0E-B073-D9170169AEBD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8432B2-240F-433C-9941-FD531C866125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236A95-FDC6-4902-B153-38B4D67945FE}"/>
              </a:ext>
            </a:extLst>
          </p:cNvPr>
          <p:cNvGrpSpPr/>
          <p:nvPr/>
        </p:nvGrpSpPr>
        <p:grpSpPr>
          <a:xfrm>
            <a:off x="3860781" y="4597676"/>
            <a:ext cx="2478066" cy="850180"/>
            <a:chOff x="2551705" y="4283314"/>
            <a:chExt cx="1821094" cy="8501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379EF8-F809-4E7E-877A-CFDEEA3C16C6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E8E616-8568-4E78-A19C-CF20AEEBF1D9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F8EA96-E7EE-4A8B-929C-BCC7905028EE}"/>
              </a:ext>
            </a:extLst>
          </p:cNvPr>
          <p:cNvGrpSpPr/>
          <p:nvPr/>
        </p:nvGrpSpPr>
        <p:grpSpPr>
          <a:xfrm>
            <a:off x="8188007" y="3233019"/>
            <a:ext cx="2478066" cy="850180"/>
            <a:chOff x="2551705" y="4283314"/>
            <a:chExt cx="1821094" cy="8501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8204F0-9864-4CAF-AA36-D03CFA9BE3BD}"/>
                </a:ext>
              </a:extLst>
            </p:cNvPr>
            <p:cNvSpPr txBox="1"/>
            <p:nvPr/>
          </p:nvSpPr>
          <p:spPr>
            <a:xfrm>
              <a:off x="2551705" y="448716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1B0EAD-DBD7-4983-AEE4-81CB2D6B8270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1C7B4F7F-B2B8-4E59-AC5B-AEDA12F972F3}"/>
              </a:ext>
            </a:extLst>
          </p:cNvPr>
          <p:cNvSpPr/>
          <p:nvPr/>
        </p:nvSpPr>
        <p:spPr>
          <a:xfrm rot="16200000" flipH="1">
            <a:off x="9973973" y="2173009"/>
            <a:ext cx="565463" cy="532531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FEA0A9-6C48-459D-A9CA-729825B9C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00398"/>
              </p:ext>
            </p:extLst>
          </p:nvPr>
        </p:nvGraphicFramePr>
        <p:xfrm>
          <a:off x="6196291" y="2022503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AFA99A-6CA3-4FDD-AF81-327676E96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49202"/>
              </p:ext>
            </p:extLst>
          </p:nvPr>
        </p:nvGraphicFramePr>
        <p:xfrm>
          <a:off x="6196291" y="3515645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599CC1-858F-47E8-B4A6-40E15A7A7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62868"/>
              </p:ext>
            </p:extLst>
          </p:nvPr>
        </p:nvGraphicFramePr>
        <p:xfrm>
          <a:off x="6196291" y="5008788"/>
          <a:ext cx="506482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7662F9-5ABC-4E93-A998-9FF754DA3AA2}"/>
              </a:ext>
            </a:extLst>
          </p:cNvPr>
          <p:cNvSpPr txBox="1"/>
          <p:nvPr/>
        </p:nvSpPr>
        <p:spPr>
          <a:xfrm>
            <a:off x="6196290" y="1744906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2201A-DCEA-440C-9909-DEE78CF46B1D}"/>
              </a:ext>
            </a:extLst>
          </p:cNvPr>
          <p:cNvSpPr txBox="1"/>
          <p:nvPr/>
        </p:nvSpPr>
        <p:spPr>
          <a:xfrm>
            <a:off x="6196290" y="3238048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DE69B-EABA-405C-BDAA-1F125643F96C}"/>
              </a:ext>
            </a:extLst>
          </p:cNvPr>
          <p:cNvSpPr txBox="1"/>
          <p:nvPr/>
        </p:nvSpPr>
        <p:spPr>
          <a:xfrm>
            <a:off x="6196290" y="4731192"/>
            <a:ext cx="199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D5778DB-3391-47AF-8296-AA3D3BABC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723441"/>
              </p:ext>
            </p:extLst>
          </p:nvPr>
        </p:nvGraphicFramePr>
        <p:xfrm>
          <a:off x="820397" y="2416591"/>
          <a:ext cx="5004391" cy="368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14">
            <a:extLst>
              <a:ext uri="{FF2B5EF4-FFF2-40B4-BE49-F238E27FC236}">
                <a16:creationId xmlns:a16="http://schemas.microsoft.com/office/drawing/2014/main" id="{4106378E-5D1E-4635-8014-F3829EAD5402}"/>
              </a:ext>
            </a:extLst>
          </p:cNvPr>
          <p:cNvSpPr txBox="1"/>
          <p:nvPr/>
        </p:nvSpPr>
        <p:spPr>
          <a:xfrm>
            <a:off x="1486111" y="383116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6350BA0-93E7-4CD7-859B-7E6BA00B2594}"/>
              </a:ext>
            </a:extLst>
          </p:cNvPr>
          <p:cNvSpPr txBox="1"/>
          <p:nvPr/>
        </p:nvSpPr>
        <p:spPr>
          <a:xfrm>
            <a:off x="1486111" y="536274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0F4AB03-C7CE-496A-B87D-65D5B6A87D96}"/>
              </a:ext>
            </a:extLst>
          </p:cNvPr>
          <p:cNvSpPr txBox="1"/>
          <p:nvPr/>
        </p:nvSpPr>
        <p:spPr>
          <a:xfrm>
            <a:off x="1486111" y="4684529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CA9CD626-E237-44E0-BEE7-0A5E39365BCF}"/>
              </a:ext>
            </a:extLst>
          </p:cNvPr>
          <p:cNvSpPr txBox="1"/>
          <p:nvPr/>
        </p:nvSpPr>
        <p:spPr>
          <a:xfrm>
            <a:off x="4577595" y="543789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12F11-F1C8-416B-AC87-1C57EC0A744B}"/>
              </a:ext>
            </a:extLst>
          </p:cNvPr>
          <p:cNvSpPr txBox="1"/>
          <p:nvPr/>
        </p:nvSpPr>
        <p:spPr>
          <a:xfrm>
            <a:off x="4577595" y="494515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DF700-4D09-4638-8A70-BB99A83121FB}"/>
              </a:ext>
            </a:extLst>
          </p:cNvPr>
          <p:cNvSpPr txBox="1"/>
          <p:nvPr/>
        </p:nvSpPr>
        <p:spPr>
          <a:xfrm>
            <a:off x="4577595" y="408252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91CCDD86-0963-4539-B662-18E3A72B7067}"/>
              </a:ext>
            </a:extLst>
          </p:cNvPr>
          <p:cNvSpPr txBox="1"/>
          <p:nvPr/>
        </p:nvSpPr>
        <p:spPr>
          <a:xfrm>
            <a:off x="3031557" y="5162274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10748A01-4FB7-4D84-A835-A72EBB368B4F}"/>
              </a:ext>
            </a:extLst>
          </p:cNvPr>
          <p:cNvSpPr txBox="1"/>
          <p:nvPr/>
        </p:nvSpPr>
        <p:spPr>
          <a:xfrm>
            <a:off x="3031557" y="277658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9F54CBF9-B3DE-40CD-B4C4-187E4EEE774A}"/>
              </a:ext>
            </a:extLst>
          </p:cNvPr>
          <p:cNvSpPr txBox="1"/>
          <p:nvPr/>
        </p:nvSpPr>
        <p:spPr>
          <a:xfrm>
            <a:off x="3031557" y="3969665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12852C-593D-469B-837B-E2C5A9B085E0}"/>
              </a:ext>
            </a:extLst>
          </p:cNvPr>
          <p:cNvGrpSpPr/>
          <p:nvPr/>
        </p:nvGrpSpPr>
        <p:grpSpPr>
          <a:xfrm>
            <a:off x="922947" y="1760554"/>
            <a:ext cx="5123151" cy="707886"/>
            <a:chOff x="3017858" y="4283314"/>
            <a:chExt cx="2579766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283399-789B-4FC7-9857-63941B59CFE3}"/>
                </a:ext>
              </a:extLst>
            </p:cNvPr>
            <p:cNvSpPr txBox="1"/>
            <p:nvPr/>
          </p:nvSpPr>
          <p:spPr>
            <a:xfrm>
              <a:off x="3021854" y="4560313"/>
              <a:ext cx="25757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4B2A85-02C0-4674-9290-68D0208D8974}"/>
                </a:ext>
              </a:extLst>
            </p:cNvPr>
            <p:cNvSpPr txBox="1"/>
            <p:nvPr/>
          </p:nvSpPr>
          <p:spPr>
            <a:xfrm>
              <a:off x="3017858" y="4283314"/>
              <a:ext cx="25797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83C17-20E3-4BA2-8CB4-7CC43309BE47}"/>
              </a:ext>
            </a:extLst>
          </p:cNvPr>
          <p:cNvSpPr txBox="1"/>
          <p:nvPr/>
        </p:nvSpPr>
        <p:spPr>
          <a:xfrm>
            <a:off x="2381294" y="1631054"/>
            <a:ext cx="222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EFDDD-4561-43ED-950C-A4C08803693B}"/>
              </a:ext>
            </a:extLst>
          </p:cNvPr>
          <p:cNvSpPr txBox="1"/>
          <p:nvPr/>
        </p:nvSpPr>
        <p:spPr>
          <a:xfrm>
            <a:off x="7604291" y="1631054"/>
            <a:ext cx="222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834C58-762A-4571-8B48-CE9BAD4229B2}"/>
              </a:ext>
            </a:extLst>
          </p:cNvPr>
          <p:cNvGrpSpPr/>
          <p:nvPr/>
        </p:nvGrpSpPr>
        <p:grpSpPr>
          <a:xfrm>
            <a:off x="1649710" y="5346777"/>
            <a:ext cx="3675000" cy="943300"/>
            <a:chOff x="4572001" y="2000094"/>
            <a:chExt cx="2586528" cy="9433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6C26A7-8250-49A9-BCA3-778F0BFBA377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195A79-39B5-4B8D-BD95-059AAF6C303B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635C4FE1-C27C-44E9-9F84-80525D9689F5}"/>
              </a:ext>
            </a:extLst>
          </p:cNvPr>
          <p:cNvSpPr/>
          <p:nvPr/>
        </p:nvSpPr>
        <p:spPr>
          <a:xfrm>
            <a:off x="3163174" y="4615761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307EB7-E221-4C0C-9071-F442F1E27E7B}"/>
              </a:ext>
            </a:extLst>
          </p:cNvPr>
          <p:cNvGrpSpPr/>
          <p:nvPr/>
        </p:nvGrpSpPr>
        <p:grpSpPr>
          <a:xfrm>
            <a:off x="6873716" y="5346777"/>
            <a:ext cx="3675000" cy="943300"/>
            <a:chOff x="4572001" y="2000094"/>
            <a:chExt cx="2586528" cy="9433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41B9D8-24C6-4017-9511-E95C3DED7779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68792B-9BDF-437F-904C-EE866695031E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3ECB0B4-B87C-4385-B975-DD7C33CD8FB6}"/>
              </a:ext>
            </a:extLst>
          </p:cNvPr>
          <p:cNvSpPr/>
          <p:nvPr/>
        </p:nvSpPr>
        <p:spPr>
          <a:xfrm>
            <a:off x="8387180" y="4615761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8E675C10-E957-4A50-B875-466EA6A2D893}"/>
              </a:ext>
            </a:extLst>
          </p:cNvPr>
          <p:cNvSpPr/>
          <p:nvPr/>
        </p:nvSpPr>
        <p:spPr>
          <a:xfrm>
            <a:off x="8543457" y="4805132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D4BB5ECF-56C2-4441-A0CE-015EAEA1DC92}"/>
              </a:ext>
            </a:extLst>
          </p:cNvPr>
          <p:cNvSpPr/>
          <p:nvPr/>
        </p:nvSpPr>
        <p:spPr>
          <a:xfrm>
            <a:off x="3312582" y="4785979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7441A7C-6164-4767-B32A-9DA5E0DE3D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B29328-CFFA-4667-B723-C958CE4CCE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46B567C-2916-4C0D-B09A-9919983985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514B0A-2668-47CE-9439-5869471409DD}"/>
              </a:ext>
            </a:extLst>
          </p:cNvPr>
          <p:cNvGrpSpPr/>
          <p:nvPr/>
        </p:nvGrpSpPr>
        <p:grpSpPr>
          <a:xfrm>
            <a:off x="4528038" y="2373124"/>
            <a:ext cx="3112682" cy="3110046"/>
            <a:chOff x="3213373" y="2511946"/>
            <a:chExt cx="2694012" cy="2691730"/>
          </a:xfrm>
        </p:grpSpPr>
        <p:sp>
          <p:nvSpPr>
            <p:cNvPr id="4" name="Rectangle 62">
              <a:extLst>
                <a:ext uri="{FF2B5EF4-FFF2-40B4-BE49-F238E27FC236}">
                  <a16:creationId xmlns:a16="http://schemas.microsoft.com/office/drawing/2014/main" id="{B2BF554A-9152-4BB2-B346-876A81883FD1}"/>
                </a:ext>
              </a:extLst>
            </p:cNvPr>
            <p:cNvSpPr/>
            <p:nvPr/>
          </p:nvSpPr>
          <p:spPr>
            <a:xfrm rot="2700000">
              <a:off x="4137637" y="4291751"/>
              <a:ext cx="555155" cy="128311"/>
            </a:xfrm>
            <a:custGeom>
              <a:avLst/>
              <a:gdLst/>
              <a:ahLst/>
              <a:cxnLst/>
              <a:rect l="l" t="t" r="r" b="b"/>
              <a:pathLst>
                <a:path w="555155" h="128311">
                  <a:moveTo>
                    <a:pt x="1" y="0"/>
                  </a:moveTo>
                  <a:lnTo>
                    <a:pt x="555155" y="0"/>
                  </a:lnTo>
                  <a:lnTo>
                    <a:pt x="555155" y="128311"/>
                  </a:lnTo>
                  <a:lnTo>
                    <a:pt x="0" y="1283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574976-2FF5-4214-80B4-8DF989EA42EE}"/>
                </a:ext>
              </a:extLst>
            </p:cNvPr>
            <p:cNvSpPr/>
            <p:nvPr/>
          </p:nvSpPr>
          <p:spPr>
            <a:xfrm>
              <a:off x="4093375" y="4267572"/>
              <a:ext cx="936104" cy="936104"/>
            </a:xfrm>
            <a:prstGeom prst="ellipse">
              <a:avLst/>
            </a:prstGeom>
            <a:noFill/>
            <a:ln w="155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36C263-93DB-4B52-9629-A6E3B50CD5DC}"/>
                </a:ext>
              </a:extLst>
            </p:cNvPr>
            <p:cNvSpPr/>
            <p:nvPr/>
          </p:nvSpPr>
          <p:spPr>
            <a:xfrm rot="8100000">
              <a:off x="4371502" y="4118918"/>
              <a:ext cx="1044000" cy="128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682BB9-417C-462F-9269-D03D2ABC208A}"/>
                </a:ext>
              </a:extLst>
            </p:cNvPr>
            <p:cNvSpPr/>
            <p:nvPr/>
          </p:nvSpPr>
          <p:spPr>
            <a:xfrm>
              <a:off x="4971281" y="3388618"/>
              <a:ext cx="936104" cy="936104"/>
            </a:xfrm>
            <a:prstGeom prst="ellipse">
              <a:avLst/>
            </a:prstGeom>
            <a:noFill/>
            <a:ln w="155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6B8F5E-D055-462A-A48D-E3D28CDDCBF8}"/>
                </a:ext>
              </a:extLst>
            </p:cNvPr>
            <p:cNvSpPr/>
            <p:nvPr/>
          </p:nvSpPr>
          <p:spPr>
            <a:xfrm rot="2700000">
              <a:off x="4371501" y="3469132"/>
              <a:ext cx="1044000" cy="128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3F13CC-7059-4B08-8186-83DB03C62639}"/>
                </a:ext>
              </a:extLst>
            </p:cNvPr>
            <p:cNvSpPr/>
            <p:nvPr/>
          </p:nvSpPr>
          <p:spPr>
            <a:xfrm>
              <a:off x="4093375" y="2511946"/>
              <a:ext cx="936104" cy="936104"/>
            </a:xfrm>
            <a:prstGeom prst="ellipse">
              <a:avLst/>
            </a:prstGeom>
            <a:noFill/>
            <a:ln w="155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D29116-474C-4F31-BD7E-A98D6765E286}"/>
                </a:ext>
              </a:extLst>
            </p:cNvPr>
            <p:cNvSpPr/>
            <p:nvPr/>
          </p:nvSpPr>
          <p:spPr>
            <a:xfrm rot="18900000">
              <a:off x="3719246" y="3469133"/>
              <a:ext cx="1044000" cy="128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906957-7A9A-4F9C-A078-858DB72E637E}"/>
                </a:ext>
              </a:extLst>
            </p:cNvPr>
            <p:cNvSpPr/>
            <p:nvPr/>
          </p:nvSpPr>
          <p:spPr>
            <a:xfrm>
              <a:off x="3213373" y="3388618"/>
              <a:ext cx="936104" cy="936104"/>
            </a:xfrm>
            <a:prstGeom prst="ellipse">
              <a:avLst/>
            </a:prstGeom>
            <a:noFill/>
            <a:ln w="155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63">
              <a:extLst>
                <a:ext uri="{FF2B5EF4-FFF2-40B4-BE49-F238E27FC236}">
                  <a16:creationId xmlns:a16="http://schemas.microsoft.com/office/drawing/2014/main" id="{03AD236E-C9A3-4871-91CC-A36C205221FD}"/>
                </a:ext>
              </a:extLst>
            </p:cNvPr>
            <p:cNvSpPr/>
            <p:nvPr/>
          </p:nvSpPr>
          <p:spPr>
            <a:xfrm rot="2700000">
              <a:off x="3803605" y="3928939"/>
              <a:ext cx="500477" cy="128311"/>
            </a:xfrm>
            <a:custGeom>
              <a:avLst/>
              <a:gdLst/>
              <a:ahLst/>
              <a:cxnLst/>
              <a:rect l="l" t="t" r="r" b="b"/>
              <a:pathLst>
                <a:path w="500477" h="128311">
                  <a:moveTo>
                    <a:pt x="0" y="0"/>
                  </a:moveTo>
                  <a:lnTo>
                    <a:pt x="500477" y="0"/>
                  </a:lnTo>
                  <a:lnTo>
                    <a:pt x="500477" y="128311"/>
                  </a:lnTo>
                  <a:lnTo>
                    <a:pt x="0" y="1283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EC4DBE7-3411-4E82-B5BE-F2A1AA4CBABE}"/>
              </a:ext>
            </a:extLst>
          </p:cNvPr>
          <p:cNvSpPr txBox="1"/>
          <p:nvPr/>
        </p:nvSpPr>
        <p:spPr>
          <a:xfrm>
            <a:off x="5855293" y="2515085"/>
            <a:ext cx="4896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33B7C-484A-4150-938C-34D7F8775B1D}"/>
              </a:ext>
            </a:extLst>
          </p:cNvPr>
          <p:cNvSpPr txBox="1"/>
          <p:nvPr/>
        </p:nvSpPr>
        <p:spPr>
          <a:xfrm>
            <a:off x="7007825" y="3655925"/>
            <a:ext cx="4896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30CDA-1C37-49D0-BFEC-66FCC2EAE11E}"/>
              </a:ext>
            </a:extLst>
          </p:cNvPr>
          <p:cNvSpPr txBox="1"/>
          <p:nvPr/>
        </p:nvSpPr>
        <p:spPr>
          <a:xfrm>
            <a:off x="4691016" y="3655925"/>
            <a:ext cx="4896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1F38F-7335-473E-8047-638AB7960D56}"/>
              </a:ext>
            </a:extLst>
          </p:cNvPr>
          <p:cNvSpPr txBox="1"/>
          <p:nvPr/>
        </p:nvSpPr>
        <p:spPr>
          <a:xfrm>
            <a:off x="5855293" y="4788053"/>
            <a:ext cx="4896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44B65-4B14-4C2B-B327-CA5F6DBF1754}"/>
              </a:ext>
            </a:extLst>
          </p:cNvPr>
          <p:cNvGrpSpPr/>
          <p:nvPr/>
        </p:nvGrpSpPr>
        <p:grpSpPr>
          <a:xfrm>
            <a:off x="8056760" y="3412414"/>
            <a:ext cx="3267730" cy="1100738"/>
            <a:chOff x="5921826" y="2468986"/>
            <a:chExt cx="2683774" cy="11007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9977DD-8CAB-48E0-B9EB-848D9D072104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3D8C68-38C3-457C-B701-CCFCF36EF985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F3A018-E5F4-4AAC-A6E3-BE738293BC14}"/>
              </a:ext>
            </a:extLst>
          </p:cNvPr>
          <p:cNvGrpSpPr/>
          <p:nvPr/>
        </p:nvGrpSpPr>
        <p:grpSpPr>
          <a:xfrm>
            <a:off x="6953398" y="5039091"/>
            <a:ext cx="3262210" cy="1100738"/>
            <a:chOff x="5921826" y="2468986"/>
            <a:chExt cx="2683774" cy="11007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F9AB92-734D-49E7-9145-07D61FB707D6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198836-EB0D-4FF5-84A2-80AF8706098A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8C6F58-608D-445D-945C-E3625D770B33}"/>
              </a:ext>
            </a:extLst>
          </p:cNvPr>
          <p:cNvGrpSpPr/>
          <p:nvPr/>
        </p:nvGrpSpPr>
        <p:grpSpPr>
          <a:xfrm>
            <a:off x="1935721" y="1738587"/>
            <a:ext cx="3282836" cy="1100738"/>
            <a:chOff x="5921826" y="2468986"/>
            <a:chExt cx="2683774" cy="11007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F076BC-D0C5-4136-BF1F-A604DA10B01A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EE59DB-2DE5-40E9-85A2-7E48C2C2032D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F071E9-E7FE-4832-881B-524313DCB6FD}"/>
              </a:ext>
            </a:extLst>
          </p:cNvPr>
          <p:cNvGrpSpPr/>
          <p:nvPr/>
        </p:nvGrpSpPr>
        <p:grpSpPr>
          <a:xfrm>
            <a:off x="782519" y="3412414"/>
            <a:ext cx="3284247" cy="1100738"/>
            <a:chOff x="5921826" y="2468986"/>
            <a:chExt cx="2683774" cy="11007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C8368C-3CCD-4975-B6CC-466BA1865815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699B2-A5BD-4768-9E1F-0F059D9B2098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5F390D66-A7E3-4334-B267-9DEE2AB5FCE4}"/>
              </a:ext>
            </a:extLst>
          </p:cNvPr>
          <p:cNvSpPr/>
          <p:nvPr/>
        </p:nvSpPr>
        <p:spPr>
          <a:xfrm>
            <a:off x="4844839" y="2684594"/>
            <a:ext cx="2532087" cy="2532087"/>
          </a:xfrm>
          <a:prstGeom prst="ellipse">
            <a:avLst/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9">
            <a:extLst>
              <a:ext uri="{FF2B5EF4-FFF2-40B4-BE49-F238E27FC236}">
                <a16:creationId xmlns:a16="http://schemas.microsoft.com/office/drawing/2014/main" id="{5B8689E3-AE4A-4C9E-AC96-5FBCC753EFD9}"/>
              </a:ext>
            </a:extLst>
          </p:cNvPr>
          <p:cNvSpPr/>
          <p:nvPr/>
        </p:nvSpPr>
        <p:spPr>
          <a:xfrm rot="16200000">
            <a:off x="3495322" y="3649570"/>
            <a:ext cx="698477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10">
            <a:extLst>
              <a:ext uri="{FF2B5EF4-FFF2-40B4-BE49-F238E27FC236}">
                <a16:creationId xmlns:a16="http://schemas.microsoft.com/office/drawing/2014/main" id="{C7672754-CF5F-40C4-8606-EC57DCC1A1CE}"/>
              </a:ext>
            </a:extLst>
          </p:cNvPr>
          <p:cNvSpPr/>
          <p:nvPr/>
        </p:nvSpPr>
        <p:spPr>
          <a:xfrm rot="5400000">
            <a:off x="8027966" y="3649570"/>
            <a:ext cx="698476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5E2A1645-BC68-4130-8FA4-DEB4E026D008}"/>
              </a:ext>
            </a:extLst>
          </p:cNvPr>
          <p:cNvGrpSpPr/>
          <p:nvPr/>
        </p:nvGrpSpPr>
        <p:grpSpPr>
          <a:xfrm>
            <a:off x="997630" y="1790395"/>
            <a:ext cx="3306014" cy="1056546"/>
            <a:chOff x="467543" y="1720822"/>
            <a:chExt cx="2360724" cy="10565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FCC091-EFD0-47E8-A1AF-0150C5DD0754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5958DA-62EF-4D96-8DDB-872D8223EDE3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9">
            <a:extLst>
              <a:ext uri="{FF2B5EF4-FFF2-40B4-BE49-F238E27FC236}">
                <a16:creationId xmlns:a16="http://schemas.microsoft.com/office/drawing/2014/main" id="{C8D14D8A-C2ED-420C-87A2-BBDAA825675C}"/>
              </a:ext>
            </a:extLst>
          </p:cNvPr>
          <p:cNvGrpSpPr/>
          <p:nvPr/>
        </p:nvGrpSpPr>
        <p:grpSpPr>
          <a:xfrm>
            <a:off x="1491824" y="3302564"/>
            <a:ext cx="1352458" cy="1296144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6CBC7DF2-E55F-46D1-830B-103806951D9A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Isosceles Triangle 15">
              <a:extLst>
                <a:ext uri="{FF2B5EF4-FFF2-40B4-BE49-F238E27FC236}">
                  <a16:creationId xmlns:a16="http://schemas.microsoft.com/office/drawing/2014/main" id="{EBC0FFF7-9EA1-477C-9E0E-EC84708FB969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16">
              <a:extLst>
                <a:ext uri="{FF2B5EF4-FFF2-40B4-BE49-F238E27FC236}">
                  <a16:creationId xmlns:a16="http://schemas.microsoft.com/office/drawing/2014/main" id="{F0D5A127-FB58-4CD8-A30D-8163806BD2E0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4F8AA0-22AF-4972-940E-C8C05F38DBFE}"/>
              </a:ext>
            </a:extLst>
          </p:cNvPr>
          <p:cNvSpPr txBox="1"/>
          <p:nvPr/>
        </p:nvSpPr>
        <p:spPr>
          <a:xfrm>
            <a:off x="150517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4" name="그룹 14">
            <a:extLst>
              <a:ext uri="{FF2B5EF4-FFF2-40B4-BE49-F238E27FC236}">
                <a16:creationId xmlns:a16="http://schemas.microsoft.com/office/drawing/2014/main" id="{F2A16ED0-816E-4AF8-9EDF-45B09A1213C8}"/>
              </a:ext>
            </a:extLst>
          </p:cNvPr>
          <p:cNvGrpSpPr/>
          <p:nvPr/>
        </p:nvGrpSpPr>
        <p:grpSpPr>
          <a:xfrm>
            <a:off x="9377484" y="3302564"/>
            <a:ext cx="1352458" cy="1296144"/>
            <a:chOff x="7064541" y="2780929"/>
            <a:chExt cx="1352458" cy="1296144"/>
          </a:xfrm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09AB1AA2-26B6-4CE1-8C37-A776F79F57EE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21">
              <a:extLst>
                <a:ext uri="{FF2B5EF4-FFF2-40B4-BE49-F238E27FC236}">
                  <a16:creationId xmlns:a16="http://schemas.microsoft.com/office/drawing/2014/main" id="{AE6ADA02-8638-4B22-BFD9-E1E472B356F4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22">
              <a:extLst>
                <a:ext uri="{FF2B5EF4-FFF2-40B4-BE49-F238E27FC236}">
                  <a16:creationId xmlns:a16="http://schemas.microsoft.com/office/drawing/2014/main" id="{7869D7ED-DE55-43FF-B345-FCB2C70947F9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B4B714-BA21-46F9-9DA7-38D5D99E2E17}"/>
              </a:ext>
            </a:extLst>
          </p:cNvPr>
          <p:cNvSpPr txBox="1"/>
          <p:nvPr/>
        </p:nvSpPr>
        <p:spPr>
          <a:xfrm>
            <a:off x="939083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9" name="그룹 19">
            <a:extLst>
              <a:ext uri="{FF2B5EF4-FFF2-40B4-BE49-F238E27FC236}">
                <a16:creationId xmlns:a16="http://schemas.microsoft.com/office/drawing/2014/main" id="{9A1B1E0F-C13F-4D02-AAF2-BADB2EB25EA8}"/>
              </a:ext>
            </a:extLst>
          </p:cNvPr>
          <p:cNvGrpSpPr/>
          <p:nvPr/>
        </p:nvGrpSpPr>
        <p:grpSpPr>
          <a:xfrm>
            <a:off x="7971184" y="1790395"/>
            <a:ext cx="3272830" cy="1056546"/>
            <a:chOff x="6444890" y="1720822"/>
            <a:chExt cx="2360723" cy="10565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47CF9-4F28-4370-89EE-E3D3ADBAEA26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8B62FB-4AFA-4D43-A7C0-50A2E5BF55A7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633E84EF-DD66-4E48-B286-9EFF72B20219}"/>
              </a:ext>
            </a:extLst>
          </p:cNvPr>
          <p:cNvGrpSpPr/>
          <p:nvPr/>
        </p:nvGrpSpPr>
        <p:grpSpPr>
          <a:xfrm>
            <a:off x="997630" y="5046178"/>
            <a:ext cx="3306014" cy="1056546"/>
            <a:chOff x="467543" y="5066056"/>
            <a:chExt cx="2360724" cy="10565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A3D6FC-1860-406C-9385-EB0B0F0E9BA3}"/>
                </a:ext>
              </a:extLst>
            </p:cNvPr>
            <p:cNvSpPr txBox="1"/>
            <p:nvPr/>
          </p:nvSpPr>
          <p:spPr>
            <a:xfrm>
              <a:off x="467543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72E6CE-0EC7-4DAF-A318-538BF6139188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5">
            <a:extLst>
              <a:ext uri="{FF2B5EF4-FFF2-40B4-BE49-F238E27FC236}">
                <a16:creationId xmlns:a16="http://schemas.microsoft.com/office/drawing/2014/main" id="{7620BE3F-440E-49BC-A8AC-0581D096A059}"/>
              </a:ext>
            </a:extLst>
          </p:cNvPr>
          <p:cNvGrpSpPr/>
          <p:nvPr/>
        </p:nvGrpSpPr>
        <p:grpSpPr>
          <a:xfrm>
            <a:off x="7971184" y="5046178"/>
            <a:ext cx="3272830" cy="1056546"/>
            <a:chOff x="6444890" y="5066056"/>
            <a:chExt cx="2360723" cy="10565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CEF06C-D8D0-410D-ACE1-4E7E3C017162}"/>
                </a:ext>
              </a:extLst>
            </p:cNvPr>
            <p:cNvSpPr txBox="1"/>
            <p:nvPr/>
          </p:nvSpPr>
          <p:spPr>
            <a:xfrm>
              <a:off x="6444890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C54FC5-92F2-4908-B1EA-0259421ED681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8">
            <a:extLst>
              <a:ext uri="{FF2B5EF4-FFF2-40B4-BE49-F238E27FC236}">
                <a16:creationId xmlns:a16="http://schemas.microsoft.com/office/drawing/2014/main" id="{010413E2-C936-49A1-B6F3-8EDC0DD4EF7F}"/>
              </a:ext>
            </a:extLst>
          </p:cNvPr>
          <p:cNvGrpSpPr/>
          <p:nvPr/>
        </p:nvGrpSpPr>
        <p:grpSpPr>
          <a:xfrm>
            <a:off x="4991102" y="3333835"/>
            <a:ext cx="2204069" cy="1233607"/>
            <a:chOff x="4991101" y="3344341"/>
            <a:chExt cx="2204069" cy="12336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944A2E-41C0-4A94-BC87-F73915762F2F}"/>
                </a:ext>
              </a:extLst>
            </p:cNvPr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WHAT ?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A32F5-C269-4908-8842-E264B70933B3}"/>
                </a:ext>
              </a:extLst>
            </p:cNvPr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465017-FF8F-4E44-ADB4-213969E9F5A5}"/>
                </a:ext>
              </a:extLst>
            </p:cNvPr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Simply Impress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Your Audience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E47E48B-A666-45DE-BF83-DB359363D6F9}"/>
              </a:ext>
            </a:extLst>
          </p:cNvPr>
          <p:cNvSpPr txBox="1"/>
          <p:nvPr/>
        </p:nvSpPr>
        <p:spPr>
          <a:xfrm>
            <a:off x="4815863" y="37963"/>
            <a:ext cx="452816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027AE-463A-447B-9BA3-8BC3787EB449}"/>
              </a:ext>
            </a:extLst>
          </p:cNvPr>
          <p:cNvSpPr txBox="1"/>
          <p:nvPr/>
        </p:nvSpPr>
        <p:spPr>
          <a:xfrm>
            <a:off x="6505575" y="755996"/>
            <a:ext cx="45281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866D47-7BCE-468A-B976-956BD38BB554}"/>
              </a:ext>
            </a:extLst>
          </p:cNvPr>
          <p:cNvSpPr/>
          <p:nvPr/>
        </p:nvSpPr>
        <p:spPr>
          <a:xfrm>
            <a:off x="1095375" y="4181475"/>
            <a:ext cx="10077450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D8AECA-5B09-4FF5-9B63-0299888A62E5}"/>
              </a:ext>
            </a:extLst>
          </p:cNvPr>
          <p:cNvSpPr/>
          <p:nvPr/>
        </p:nvSpPr>
        <p:spPr>
          <a:xfrm>
            <a:off x="1095375" y="4972050"/>
            <a:ext cx="10077450" cy="67627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D73571-86E1-4517-8935-EC7623673982}"/>
              </a:ext>
            </a:extLst>
          </p:cNvPr>
          <p:cNvSpPr/>
          <p:nvPr/>
        </p:nvSpPr>
        <p:spPr>
          <a:xfrm>
            <a:off x="1095375" y="5762625"/>
            <a:ext cx="10077450" cy="67627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AA5DB5-44F6-48D5-8E55-AC3646140BC6}"/>
              </a:ext>
            </a:extLst>
          </p:cNvPr>
          <p:cNvSpPr txBox="1"/>
          <p:nvPr/>
        </p:nvSpPr>
        <p:spPr>
          <a:xfrm>
            <a:off x="9159479" y="4258002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  64,090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8BD33F-73DA-4559-AC0F-9903B14AB15A}"/>
              </a:ext>
            </a:extLst>
          </p:cNvPr>
          <p:cNvSpPr txBox="1"/>
          <p:nvPr/>
        </p:nvSpPr>
        <p:spPr>
          <a:xfrm>
            <a:off x="9159479" y="5015240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$124,090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317E2-48D4-4428-A98B-9685B79920BC}"/>
              </a:ext>
            </a:extLst>
          </p:cNvPr>
          <p:cNvSpPr txBox="1"/>
          <p:nvPr/>
        </p:nvSpPr>
        <p:spPr>
          <a:xfrm>
            <a:off x="9159479" y="5839152"/>
            <a:ext cx="1761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$234,090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C53A9-BF3A-40FF-993E-FC632D41244D}"/>
              </a:ext>
            </a:extLst>
          </p:cNvPr>
          <p:cNvSpPr txBox="1"/>
          <p:nvPr/>
        </p:nvSpPr>
        <p:spPr>
          <a:xfrm>
            <a:off x="6692903" y="4278168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38F43D-6F27-47B1-9052-77A9F3B1C485}"/>
              </a:ext>
            </a:extLst>
          </p:cNvPr>
          <p:cNvSpPr txBox="1"/>
          <p:nvPr/>
        </p:nvSpPr>
        <p:spPr>
          <a:xfrm>
            <a:off x="4646469" y="4278168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83C84D-F25F-4F6F-9C6D-636D5746BD4E}"/>
              </a:ext>
            </a:extLst>
          </p:cNvPr>
          <p:cNvSpPr txBox="1"/>
          <p:nvPr/>
        </p:nvSpPr>
        <p:spPr>
          <a:xfrm>
            <a:off x="1359555" y="4288780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B0B752-C102-4B61-BF33-C4B121BED76E}"/>
              </a:ext>
            </a:extLst>
          </p:cNvPr>
          <p:cNvSpPr txBox="1"/>
          <p:nvPr/>
        </p:nvSpPr>
        <p:spPr>
          <a:xfrm>
            <a:off x="6692903" y="5072410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CFE2E-54FA-44A4-98EB-2F25023FAE67}"/>
              </a:ext>
            </a:extLst>
          </p:cNvPr>
          <p:cNvSpPr txBox="1"/>
          <p:nvPr/>
        </p:nvSpPr>
        <p:spPr>
          <a:xfrm>
            <a:off x="4646469" y="5072410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DADAE1-0D5C-4A13-8F7C-11B630FDD214}"/>
              </a:ext>
            </a:extLst>
          </p:cNvPr>
          <p:cNvSpPr txBox="1"/>
          <p:nvPr/>
        </p:nvSpPr>
        <p:spPr>
          <a:xfrm>
            <a:off x="1359555" y="5083022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D3D35-CC67-409C-B903-3C933ECB7383}"/>
              </a:ext>
            </a:extLst>
          </p:cNvPr>
          <p:cNvSpPr txBox="1"/>
          <p:nvPr/>
        </p:nvSpPr>
        <p:spPr>
          <a:xfrm>
            <a:off x="6692903" y="5866652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6E7176-D6E0-4085-8361-7082DF625ED7}"/>
              </a:ext>
            </a:extLst>
          </p:cNvPr>
          <p:cNvSpPr txBox="1"/>
          <p:nvPr/>
        </p:nvSpPr>
        <p:spPr>
          <a:xfrm>
            <a:off x="4646469" y="5866652"/>
            <a:ext cx="169209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024D07-B366-4F8E-AE55-D6948EC9A3CC}"/>
              </a:ext>
            </a:extLst>
          </p:cNvPr>
          <p:cNvSpPr txBox="1"/>
          <p:nvPr/>
        </p:nvSpPr>
        <p:spPr>
          <a:xfrm>
            <a:off x="1359555" y="5877264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30DA2-56F3-441D-9C57-54F4363A2951}"/>
              </a:ext>
            </a:extLst>
          </p:cNvPr>
          <p:cNvSpPr txBox="1"/>
          <p:nvPr/>
        </p:nvSpPr>
        <p:spPr>
          <a:xfrm>
            <a:off x="1009465" y="665236"/>
            <a:ext cx="402852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 </a:t>
            </a:r>
          </a:p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A849DE-90F7-4FCC-BC52-80893FB27BBF}"/>
              </a:ext>
            </a:extLst>
          </p:cNvPr>
          <p:cNvGrpSpPr/>
          <p:nvPr/>
        </p:nvGrpSpPr>
        <p:grpSpPr>
          <a:xfrm>
            <a:off x="6153875" y="1002669"/>
            <a:ext cx="5283637" cy="918061"/>
            <a:chOff x="5994506" y="1634221"/>
            <a:chExt cx="5283637" cy="9180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A2331C-8523-4626-B349-63474AB1E272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4F341C-315B-4164-9DDB-8CC6E1F84DC5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9A1D71-8F45-4640-8F2E-B811F123801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F37800-22BF-4D83-B2A2-04D4C55B1F1D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CA9C13-4E71-4FA4-B26E-DCB5329EDA44}"/>
              </a:ext>
            </a:extLst>
          </p:cNvPr>
          <p:cNvGrpSpPr/>
          <p:nvPr/>
        </p:nvGrpSpPr>
        <p:grpSpPr>
          <a:xfrm>
            <a:off x="6153875" y="2440313"/>
            <a:ext cx="5283637" cy="918061"/>
            <a:chOff x="5994506" y="1634221"/>
            <a:chExt cx="5283637" cy="91806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DEA7DB-5A03-419D-A67A-BC15FCC7D8C8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7C139D-7077-4346-B2A5-178A968365A1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389940-E002-4F12-8B49-C41CFAFC2F60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4365C8-8671-4E9F-9FFC-DA0DD4FAFB26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8B8D95-3EB4-4E62-B70A-6FE55BA19E4B}"/>
              </a:ext>
            </a:extLst>
          </p:cNvPr>
          <p:cNvGrpSpPr/>
          <p:nvPr/>
        </p:nvGrpSpPr>
        <p:grpSpPr>
          <a:xfrm>
            <a:off x="6153875" y="3877957"/>
            <a:ext cx="5283637" cy="918061"/>
            <a:chOff x="5994506" y="1634221"/>
            <a:chExt cx="5283637" cy="91806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C4A03B-1F92-458F-B345-7155A4FB6310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9140AE-13FF-486F-BA04-5F41705EE2FB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34EAB8-0061-436C-AE38-90B89B6C36FF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30E3E5-528E-4A3C-81D0-F5B7FD3406BC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EC10AE-1E35-4186-977B-1B54C3A98B1E}"/>
              </a:ext>
            </a:extLst>
          </p:cNvPr>
          <p:cNvGrpSpPr/>
          <p:nvPr/>
        </p:nvGrpSpPr>
        <p:grpSpPr>
          <a:xfrm>
            <a:off x="6153875" y="5315601"/>
            <a:ext cx="5283637" cy="918061"/>
            <a:chOff x="5994506" y="1634221"/>
            <a:chExt cx="5283637" cy="9180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E4CDEC-3C38-4143-8E34-90AADAF7DF3F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AD514E-45E7-4ADF-836C-648CD3F5C58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0FBEBF-989E-4E86-8138-37ABEDDEF0E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5DD596-E3FC-476E-9518-E652F087743A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3BE5EF-2F81-41EE-AAF0-2431CE4F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57741"/>
              </p:ext>
            </p:extLst>
          </p:nvPr>
        </p:nvGraphicFramePr>
        <p:xfrm>
          <a:off x="3539253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9A28DD-260C-4A22-B08E-BFFAF2BC5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13109"/>
              </p:ext>
            </p:extLst>
          </p:nvPr>
        </p:nvGraphicFramePr>
        <p:xfrm>
          <a:off x="8997884" y="2078924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9415C85-2733-44C9-858B-A19372CE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38652"/>
              </p:ext>
            </p:extLst>
          </p:nvPr>
        </p:nvGraphicFramePr>
        <p:xfrm>
          <a:off x="917937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9650608-61BF-4982-BE7D-A12F3CBCC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67167"/>
              </p:ext>
            </p:extLst>
          </p:nvPr>
        </p:nvGraphicFramePr>
        <p:xfrm>
          <a:off x="6275994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09A91E-79CB-456C-B2B7-A1D8004D5CFE}"/>
              </a:ext>
            </a:extLst>
          </p:cNvPr>
          <p:cNvGrpSpPr/>
          <p:nvPr/>
        </p:nvGrpSpPr>
        <p:grpSpPr>
          <a:xfrm>
            <a:off x="7263932" y="2075454"/>
            <a:ext cx="3674633" cy="3743876"/>
            <a:chOff x="2881974" y="2123959"/>
            <a:chExt cx="3382255" cy="34459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9EEF52-E1C0-4B5A-9003-831AED0AB059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6F3EFB-A831-48D8-80F1-70A40D86E62E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528F07-9196-41DB-BEE9-9D61F27258E6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9C40C1-C796-4346-8493-4B859BCC3DA9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CB9897-511E-44FA-82EF-D234F55CF2F0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BFC6D-475F-4BC5-A8B4-CEB32EB738F3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EBBFFC-C6CA-465D-B70A-69C570BD2DE4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A6FD96-1D07-4409-B8C1-18071945EFC7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0AD5E2-BA49-4916-8D25-B2471B05F9C0}"/>
                </a:ext>
              </a:extLst>
            </p:cNvPr>
            <p:cNvSpPr/>
            <p:nvPr/>
          </p:nvSpPr>
          <p:spPr>
            <a:xfrm>
              <a:off x="4309281" y="212395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BC3D09-199F-43B7-9F33-53984FF1F564}"/>
                </a:ext>
              </a:extLst>
            </p:cNvPr>
            <p:cNvSpPr/>
            <p:nvPr/>
          </p:nvSpPr>
          <p:spPr>
            <a:xfrm>
              <a:off x="2943252" y="3499587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F2C41A-B4A2-46E5-9C6A-93FA0BD5B347}"/>
                </a:ext>
              </a:extLst>
            </p:cNvPr>
            <p:cNvSpPr/>
            <p:nvPr/>
          </p:nvSpPr>
          <p:spPr>
            <a:xfrm>
              <a:off x="5680729" y="3493579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4400" dirty="0">
                <a:cs typeface="Arial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5F9DE5-A9C7-4E5A-936C-234291E4FE0D}"/>
                </a:ext>
              </a:extLst>
            </p:cNvPr>
            <p:cNvSpPr/>
            <p:nvPr/>
          </p:nvSpPr>
          <p:spPr>
            <a:xfrm>
              <a:off x="4319627" y="4861732"/>
              <a:ext cx="529380" cy="708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4400" dirty="0">
                <a:cs typeface="Arial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19B2E84E-258F-4B37-AD8C-F6602A62D406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47FF50-0F6B-4C9D-BA70-451A88E0DB6C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F59ABA-5EEE-4151-B65B-F933531825C6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6AD36442-2CFA-44B2-A477-A2267FCCE1A3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7C590-7A1A-420A-B71F-74001565F929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56328C-72DC-4AD8-A209-0891BB7C7E48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B5217030-937C-4B98-8165-F789122E8E19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98084A-1166-49C7-975F-61FD00EFD472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25BDEC-05DE-4BEB-9E36-BE37E5F35DD5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8">
            <a:extLst>
              <a:ext uri="{FF2B5EF4-FFF2-40B4-BE49-F238E27FC236}">
                <a16:creationId xmlns:a16="http://schemas.microsoft.com/office/drawing/2014/main" id="{C923E106-3476-49AB-9FCA-B86751A11A6D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E9583C-6FA6-4F03-8EF1-40E6454202B5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127DFE-D8C3-40E1-9947-EBC894370916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7">
            <a:extLst>
              <a:ext uri="{FF2B5EF4-FFF2-40B4-BE49-F238E27FC236}">
                <a16:creationId xmlns:a16="http://schemas.microsoft.com/office/drawing/2014/main" id="{4EB04153-BFFF-40B8-A62F-0FC810C0A41C}"/>
              </a:ext>
            </a:extLst>
          </p:cNvPr>
          <p:cNvSpPr/>
          <p:nvPr/>
        </p:nvSpPr>
        <p:spPr>
          <a:xfrm>
            <a:off x="8409079" y="379437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8EEA893D-9FA3-4F0F-873C-5CDD4578DB46}"/>
              </a:ext>
            </a:extLst>
          </p:cNvPr>
          <p:cNvSpPr/>
          <p:nvPr/>
        </p:nvSpPr>
        <p:spPr>
          <a:xfrm>
            <a:off x="9507421" y="379437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0CEF0CC7-A763-4F5B-8BE7-B258A3B70E68}"/>
              </a:ext>
            </a:extLst>
          </p:cNvPr>
          <p:cNvSpPr/>
          <p:nvPr/>
        </p:nvSpPr>
        <p:spPr>
          <a:xfrm>
            <a:off x="8934463" y="322145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46A1277E-6F06-4E45-90F1-351383BAF756}"/>
              </a:ext>
            </a:extLst>
          </p:cNvPr>
          <p:cNvSpPr/>
          <p:nvPr/>
        </p:nvSpPr>
        <p:spPr>
          <a:xfrm>
            <a:off x="8954216" y="431651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90416-93A4-4577-A2FD-67D19F10085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A35FA-6A1E-44D5-8C3C-D87834710699}"/>
              </a:ext>
            </a:extLst>
          </p:cNvPr>
          <p:cNvSpPr/>
          <p:nvPr/>
        </p:nvSpPr>
        <p:spPr>
          <a:xfrm>
            <a:off x="8181975" y="0"/>
            <a:ext cx="1189116" cy="618710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BF18C-513E-48F3-8BD3-0E4D6ABC0DCF}"/>
              </a:ext>
            </a:extLst>
          </p:cNvPr>
          <p:cNvSpPr txBox="1"/>
          <p:nvPr/>
        </p:nvSpPr>
        <p:spPr>
          <a:xfrm>
            <a:off x="2232992" y="77028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09591-5761-4E28-8EEC-C639C02C32F1}"/>
              </a:ext>
            </a:extLst>
          </p:cNvPr>
          <p:cNvSpPr txBox="1"/>
          <p:nvPr/>
        </p:nvSpPr>
        <p:spPr>
          <a:xfrm>
            <a:off x="2007824" y="5879331"/>
            <a:ext cx="1169197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A70BA-F874-4141-804B-49594899601C}"/>
              </a:ext>
            </a:extLst>
          </p:cNvPr>
          <p:cNvSpPr txBox="1"/>
          <p:nvPr/>
        </p:nvSpPr>
        <p:spPr>
          <a:xfrm>
            <a:off x="938121" y="3334873"/>
            <a:ext cx="3738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B6CA5-2FBE-4645-9C48-A2B27A8618E5}"/>
              </a:ext>
            </a:extLst>
          </p:cNvPr>
          <p:cNvSpPr txBox="1"/>
          <p:nvPr/>
        </p:nvSpPr>
        <p:spPr>
          <a:xfrm>
            <a:off x="1050587" y="5879331"/>
            <a:ext cx="859032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28C162-D36C-484F-AC44-BDD0E360B1F9}"/>
              </a:ext>
            </a:extLst>
          </p:cNvPr>
          <p:cNvSpPr txBox="1"/>
          <p:nvPr/>
        </p:nvSpPr>
        <p:spPr>
          <a:xfrm>
            <a:off x="3275225" y="5879331"/>
            <a:ext cx="126271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162AB-D186-404B-A4F6-03528A140758}"/>
              </a:ext>
            </a:extLst>
          </p:cNvPr>
          <p:cNvSpPr txBox="1"/>
          <p:nvPr/>
        </p:nvSpPr>
        <p:spPr>
          <a:xfrm>
            <a:off x="8136834" y="624724"/>
            <a:ext cx="28359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4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30C376-A66C-44B9-981A-A3CDE166E9FE}"/>
              </a:ext>
            </a:extLst>
          </p:cNvPr>
          <p:cNvGrpSpPr/>
          <p:nvPr/>
        </p:nvGrpSpPr>
        <p:grpSpPr>
          <a:xfrm>
            <a:off x="2234202" y="1837252"/>
            <a:ext cx="7776864" cy="3024336"/>
            <a:chOff x="683568" y="1916832"/>
            <a:chExt cx="7776864" cy="30243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D16DAC6-EF7F-41C6-9D90-EC11C5F4A6DC}"/>
                </a:ext>
              </a:extLst>
            </p:cNvPr>
            <p:cNvSpPr/>
            <p:nvPr/>
          </p:nvSpPr>
          <p:spPr>
            <a:xfrm>
              <a:off x="683568" y="1916832"/>
              <a:ext cx="3024336" cy="3024336"/>
            </a:xfrm>
            <a:prstGeom prst="ellipse">
              <a:avLst/>
            </a:prstGeom>
            <a:solidFill>
              <a:schemeClr val="accent3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65F849-4877-4094-94E4-FFDB427A3686}"/>
                </a:ext>
              </a:extLst>
            </p:cNvPr>
            <p:cNvSpPr/>
            <p:nvPr/>
          </p:nvSpPr>
          <p:spPr>
            <a:xfrm>
              <a:off x="3059832" y="1916832"/>
              <a:ext cx="3024336" cy="3024336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E47458-8569-4279-92A3-45FBC16F494F}"/>
                </a:ext>
              </a:extLst>
            </p:cNvPr>
            <p:cNvSpPr/>
            <p:nvPr/>
          </p:nvSpPr>
          <p:spPr>
            <a:xfrm>
              <a:off x="5436096" y="1916832"/>
              <a:ext cx="3024336" cy="3024336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</p:grpSp>
      <p:grpSp>
        <p:nvGrpSpPr>
          <p:cNvPr id="7" name="그룹 19">
            <a:extLst>
              <a:ext uri="{FF2B5EF4-FFF2-40B4-BE49-F238E27FC236}">
                <a16:creationId xmlns:a16="http://schemas.microsoft.com/office/drawing/2014/main" id="{3CEFCE72-10DA-4262-B33A-A616D2CE64CC}"/>
              </a:ext>
            </a:extLst>
          </p:cNvPr>
          <p:cNvGrpSpPr/>
          <p:nvPr/>
        </p:nvGrpSpPr>
        <p:grpSpPr>
          <a:xfrm>
            <a:off x="2711624" y="2584448"/>
            <a:ext cx="1990082" cy="1341619"/>
            <a:chOff x="1187624" y="2584445"/>
            <a:chExt cx="1990082" cy="13416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212779-177D-46FC-85D9-67D94A4B2EEB}"/>
                </a:ext>
              </a:extLst>
            </p:cNvPr>
            <p:cNvSpPr/>
            <p:nvPr/>
          </p:nvSpPr>
          <p:spPr>
            <a:xfrm>
              <a:off x="1187624" y="2971957"/>
              <a:ext cx="1990082" cy="95410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87715F-7FE0-4F97-BDF3-9AE5E9DF7C91}"/>
                </a:ext>
              </a:extLst>
            </p:cNvPr>
            <p:cNvSpPr/>
            <p:nvPr/>
          </p:nvSpPr>
          <p:spPr>
            <a:xfrm>
              <a:off x="1187624" y="2584445"/>
              <a:ext cx="19900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A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18">
            <a:extLst>
              <a:ext uri="{FF2B5EF4-FFF2-40B4-BE49-F238E27FC236}">
                <a16:creationId xmlns:a16="http://schemas.microsoft.com/office/drawing/2014/main" id="{5128C47A-8038-413D-823D-F703D025AC78}"/>
              </a:ext>
            </a:extLst>
          </p:cNvPr>
          <p:cNvGrpSpPr/>
          <p:nvPr/>
        </p:nvGrpSpPr>
        <p:grpSpPr>
          <a:xfrm>
            <a:off x="5140666" y="2575570"/>
            <a:ext cx="1990082" cy="1341619"/>
            <a:chOff x="3616665" y="2575567"/>
            <a:chExt cx="1990082" cy="13416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844B41-4F77-4117-AD93-96437EDAC5F6}"/>
                </a:ext>
              </a:extLst>
            </p:cNvPr>
            <p:cNvSpPr/>
            <p:nvPr/>
          </p:nvSpPr>
          <p:spPr>
            <a:xfrm>
              <a:off x="3616665" y="2963079"/>
              <a:ext cx="1990082" cy="95410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47270F-3503-4DBA-B154-344973E8BD6E}"/>
                </a:ext>
              </a:extLst>
            </p:cNvPr>
            <p:cNvSpPr/>
            <p:nvPr/>
          </p:nvSpPr>
          <p:spPr>
            <a:xfrm>
              <a:off x="3616665" y="2575567"/>
              <a:ext cx="19900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B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7">
            <a:extLst>
              <a:ext uri="{FF2B5EF4-FFF2-40B4-BE49-F238E27FC236}">
                <a16:creationId xmlns:a16="http://schemas.microsoft.com/office/drawing/2014/main" id="{65AFDCD7-74F6-4EDF-BDCD-21FE07DE2177}"/>
              </a:ext>
            </a:extLst>
          </p:cNvPr>
          <p:cNvGrpSpPr/>
          <p:nvPr/>
        </p:nvGrpSpPr>
        <p:grpSpPr>
          <a:xfrm>
            <a:off x="7578584" y="2566692"/>
            <a:ext cx="1990082" cy="1341619"/>
            <a:chOff x="6054584" y="2566689"/>
            <a:chExt cx="1990082" cy="13416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D9CDD2-0D54-4869-B112-170F56EAFB0A}"/>
                </a:ext>
              </a:extLst>
            </p:cNvPr>
            <p:cNvSpPr/>
            <p:nvPr/>
          </p:nvSpPr>
          <p:spPr>
            <a:xfrm>
              <a:off x="6054584" y="2954201"/>
              <a:ext cx="1990082" cy="95410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A8F029-03A2-4FA1-8B8E-B28F481A09AF}"/>
                </a:ext>
              </a:extLst>
            </p:cNvPr>
            <p:cNvSpPr/>
            <p:nvPr/>
          </p:nvSpPr>
          <p:spPr>
            <a:xfrm>
              <a:off x="6054584" y="2566689"/>
              <a:ext cx="19900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 C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916F-E210-438F-BB71-F9F4DD8C7A5E}"/>
              </a:ext>
            </a:extLst>
          </p:cNvPr>
          <p:cNvGrpSpPr/>
          <p:nvPr/>
        </p:nvGrpSpPr>
        <p:grpSpPr>
          <a:xfrm>
            <a:off x="944218" y="4849966"/>
            <a:ext cx="10375574" cy="1292375"/>
            <a:chOff x="-396776" y="3550671"/>
            <a:chExt cx="8136904" cy="12923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7B6D1C-2012-45CA-8C1E-D64305641F09}"/>
                </a:ext>
              </a:extLst>
            </p:cNvPr>
            <p:cNvSpPr/>
            <p:nvPr/>
          </p:nvSpPr>
          <p:spPr>
            <a:xfrm>
              <a:off x="-396776" y="3949532"/>
              <a:ext cx="8136904" cy="893514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632D3C-4461-4D0C-BB61-3153C717C7EB}"/>
                </a:ext>
              </a:extLst>
            </p:cNvPr>
            <p:cNvSpPr/>
            <p:nvPr/>
          </p:nvSpPr>
          <p:spPr>
            <a:xfrm>
              <a:off x="-396776" y="3550671"/>
              <a:ext cx="8136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wn Arrow 120">
            <a:extLst>
              <a:ext uri="{FF2B5EF4-FFF2-40B4-BE49-F238E27FC236}">
                <a16:creationId xmlns:a16="http://schemas.microsoft.com/office/drawing/2014/main" id="{85F3C829-396E-4075-99EB-F8845CC1732A}"/>
              </a:ext>
            </a:extLst>
          </p:cNvPr>
          <p:cNvSpPr/>
          <p:nvPr/>
        </p:nvSpPr>
        <p:spPr>
          <a:xfrm rot="18900000">
            <a:off x="6937009" y="3023826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Down Arrow 125">
            <a:extLst>
              <a:ext uri="{FF2B5EF4-FFF2-40B4-BE49-F238E27FC236}">
                <a16:creationId xmlns:a16="http://schemas.microsoft.com/office/drawing/2014/main" id="{AB635D47-D7B5-47C0-BA55-305023D3AD64}"/>
              </a:ext>
            </a:extLst>
          </p:cNvPr>
          <p:cNvSpPr/>
          <p:nvPr/>
        </p:nvSpPr>
        <p:spPr>
          <a:xfrm rot="18900000">
            <a:off x="6388115" y="4700600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82A39-F940-430B-A0F7-01B05627D0C9}"/>
              </a:ext>
            </a:extLst>
          </p:cNvPr>
          <p:cNvSpPr/>
          <p:nvPr/>
        </p:nvSpPr>
        <p:spPr>
          <a:xfrm>
            <a:off x="917899" y="1832992"/>
            <a:ext cx="3818025" cy="575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Down Arrow 100">
            <a:extLst>
              <a:ext uri="{FF2B5EF4-FFF2-40B4-BE49-F238E27FC236}">
                <a16:creationId xmlns:a16="http://schemas.microsoft.com/office/drawing/2014/main" id="{EBDD888F-CAC6-42CE-BF0F-009BA8EBEA33}"/>
              </a:ext>
            </a:extLst>
          </p:cNvPr>
          <p:cNvSpPr/>
          <p:nvPr/>
        </p:nvSpPr>
        <p:spPr>
          <a:xfrm rot="18900000">
            <a:off x="926411" y="1753264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ED7E222-8DC3-4316-8E0C-EE56C355ACC7}"/>
              </a:ext>
            </a:extLst>
          </p:cNvPr>
          <p:cNvSpPr txBox="1">
            <a:spLocks/>
          </p:cNvSpPr>
          <p:nvPr/>
        </p:nvSpPr>
        <p:spPr>
          <a:xfrm>
            <a:off x="4330143" y="1838775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DB84C-7E04-4BA2-85C0-57E4EDA4D2D7}"/>
              </a:ext>
            </a:extLst>
          </p:cNvPr>
          <p:cNvSpPr txBox="1"/>
          <p:nvPr/>
        </p:nvSpPr>
        <p:spPr>
          <a:xfrm>
            <a:off x="1492202" y="1966695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BF258-F6F7-4503-8C10-38D95C39194E}"/>
              </a:ext>
            </a:extLst>
          </p:cNvPr>
          <p:cNvSpPr txBox="1"/>
          <p:nvPr/>
        </p:nvSpPr>
        <p:spPr>
          <a:xfrm>
            <a:off x="917898" y="2408290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F76BD2-DBCF-4974-AEFB-3D362E5DC9A5}"/>
              </a:ext>
            </a:extLst>
          </p:cNvPr>
          <p:cNvSpPr/>
          <p:nvPr/>
        </p:nvSpPr>
        <p:spPr>
          <a:xfrm>
            <a:off x="1447616" y="3314106"/>
            <a:ext cx="3818025" cy="5751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Down Arrow 105">
            <a:extLst>
              <a:ext uri="{FF2B5EF4-FFF2-40B4-BE49-F238E27FC236}">
                <a16:creationId xmlns:a16="http://schemas.microsoft.com/office/drawing/2014/main" id="{7D00622E-8E11-4CED-AAFA-8F95D66B3877}"/>
              </a:ext>
            </a:extLst>
          </p:cNvPr>
          <p:cNvSpPr/>
          <p:nvPr/>
        </p:nvSpPr>
        <p:spPr>
          <a:xfrm rot="18900000">
            <a:off x="1442171" y="3226198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4A661AB-B128-4642-BB8C-10CFF0ED6A25}"/>
              </a:ext>
            </a:extLst>
          </p:cNvPr>
          <p:cNvSpPr txBox="1">
            <a:spLocks/>
          </p:cNvSpPr>
          <p:nvPr/>
        </p:nvSpPr>
        <p:spPr>
          <a:xfrm>
            <a:off x="4851754" y="3327705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F0C2A-7109-45D9-9015-649F715FB074}"/>
              </a:ext>
            </a:extLst>
          </p:cNvPr>
          <p:cNvSpPr txBox="1"/>
          <p:nvPr/>
        </p:nvSpPr>
        <p:spPr>
          <a:xfrm>
            <a:off x="2004844" y="3443097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CD91A-D826-4A0C-84A5-BC33AE03DE36}"/>
              </a:ext>
            </a:extLst>
          </p:cNvPr>
          <p:cNvSpPr txBox="1"/>
          <p:nvPr/>
        </p:nvSpPr>
        <p:spPr>
          <a:xfrm>
            <a:off x="1447615" y="3899102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F52B5-EADA-4AF5-A968-E3B01123B72E}"/>
              </a:ext>
            </a:extLst>
          </p:cNvPr>
          <p:cNvSpPr/>
          <p:nvPr/>
        </p:nvSpPr>
        <p:spPr>
          <a:xfrm>
            <a:off x="1983186" y="4803673"/>
            <a:ext cx="3818025" cy="57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Down Arrow 110">
            <a:extLst>
              <a:ext uri="{FF2B5EF4-FFF2-40B4-BE49-F238E27FC236}">
                <a16:creationId xmlns:a16="http://schemas.microsoft.com/office/drawing/2014/main" id="{56C89676-DC78-4ABD-8639-1E038B6E5DBC}"/>
              </a:ext>
            </a:extLst>
          </p:cNvPr>
          <p:cNvSpPr/>
          <p:nvPr/>
        </p:nvSpPr>
        <p:spPr>
          <a:xfrm rot="18900000">
            <a:off x="1963783" y="4717010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E70BCD48-C70F-4CF2-BABC-7A602F7BEEAF}"/>
              </a:ext>
            </a:extLst>
          </p:cNvPr>
          <p:cNvSpPr txBox="1">
            <a:spLocks/>
          </p:cNvSpPr>
          <p:nvPr/>
        </p:nvSpPr>
        <p:spPr>
          <a:xfrm>
            <a:off x="5397052" y="4794246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49C551-50E2-4F6D-81D2-3E45D1773E3F}"/>
              </a:ext>
            </a:extLst>
          </p:cNvPr>
          <p:cNvSpPr txBox="1"/>
          <p:nvPr/>
        </p:nvSpPr>
        <p:spPr>
          <a:xfrm>
            <a:off x="2523337" y="4937377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A2B710-FDEE-4E38-BBF2-223BD9A2F0AA}"/>
              </a:ext>
            </a:extLst>
          </p:cNvPr>
          <p:cNvSpPr txBox="1"/>
          <p:nvPr/>
        </p:nvSpPr>
        <p:spPr>
          <a:xfrm>
            <a:off x="1983185" y="5388490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E40AC-16FE-4156-ABF2-1967D5C52A0B}"/>
              </a:ext>
            </a:extLst>
          </p:cNvPr>
          <p:cNvSpPr/>
          <p:nvPr/>
        </p:nvSpPr>
        <p:spPr>
          <a:xfrm>
            <a:off x="7475821" y="1832992"/>
            <a:ext cx="3818025" cy="575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Down Arrow 115">
            <a:extLst>
              <a:ext uri="{FF2B5EF4-FFF2-40B4-BE49-F238E27FC236}">
                <a16:creationId xmlns:a16="http://schemas.microsoft.com/office/drawing/2014/main" id="{A6D659C6-C6CB-4128-9D9F-7B250C7705E1}"/>
              </a:ext>
            </a:extLst>
          </p:cNvPr>
          <p:cNvSpPr/>
          <p:nvPr/>
        </p:nvSpPr>
        <p:spPr>
          <a:xfrm rot="18900000">
            <a:off x="7485904" y="1775072"/>
            <a:ext cx="342204" cy="51427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6600205-1281-4BE5-8044-D943FF198776}"/>
              </a:ext>
            </a:extLst>
          </p:cNvPr>
          <p:cNvSpPr txBox="1">
            <a:spLocks/>
          </p:cNvSpPr>
          <p:nvPr/>
        </p:nvSpPr>
        <p:spPr>
          <a:xfrm>
            <a:off x="10841047" y="1838775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17A233-EF18-4DE5-926C-D4AC644869BE}"/>
              </a:ext>
            </a:extLst>
          </p:cNvPr>
          <p:cNvSpPr txBox="1"/>
          <p:nvPr/>
        </p:nvSpPr>
        <p:spPr>
          <a:xfrm>
            <a:off x="8050113" y="1966695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748A3-D69B-478D-BEA7-8C32F1649F12}"/>
              </a:ext>
            </a:extLst>
          </p:cNvPr>
          <p:cNvSpPr txBox="1"/>
          <p:nvPr/>
        </p:nvSpPr>
        <p:spPr>
          <a:xfrm>
            <a:off x="7475820" y="2408290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64FAAF-E432-420F-BF51-57EDE0F210ED}"/>
              </a:ext>
            </a:extLst>
          </p:cNvPr>
          <p:cNvSpPr/>
          <p:nvPr/>
        </p:nvSpPr>
        <p:spPr>
          <a:xfrm>
            <a:off x="6935842" y="3308770"/>
            <a:ext cx="3818025" cy="5751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05330B60-B8FF-4EA4-807E-54FA37C698AD}"/>
              </a:ext>
            </a:extLst>
          </p:cNvPr>
          <p:cNvSpPr txBox="1">
            <a:spLocks/>
          </p:cNvSpPr>
          <p:nvPr/>
        </p:nvSpPr>
        <p:spPr>
          <a:xfrm>
            <a:off x="10339980" y="3314553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B5A9AF-9707-42BD-B9BF-E4F5C648E6E5}"/>
              </a:ext>
            </a:extLst>
          </p:cNvPr>
          <p:cNvSpPr txBox="1"/>
          <p:nvPr/>
        </p:nvSpPr>
        <p:spPr>
          <a:xfrm>
            <a:off x="7490678" y="3437761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E3A3A0-7398-4E87-9222-7281DD0AA9D2}"/>
              </a:ext>
            </a:extLst>
          </p:cNvPr>
          <p:cNvSpPr txBox="1"/>
          <p:nvPr/>
        </p:nvSpPr>
        <p:spPr>
          <a:xfrm>
            <a:off x="6935841" y="3893766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D9FF0-5994-4448-B0AC-3715C30E223C}"/>
              </a:ext>
            </a:extLst>
          </p:cNvPr>
          <p:cNvSpPr/>
          <p:nvPr/>
        </p:nvSpPr>
        <p:spPr>
          <a:xfrm>
            <a:off x="6405592" y="4803673"/>
            <a:ext cx="3818025" cy="575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F1483EC2-3350-4A53-AFD9-C4D45E1DBC39}"/>
              </a:ext>
            </a:extLst>
          </p:cNvPr>
          <p:cNvSpPr txBox="1">
            <a:spLocks/>
          </p:cNvSpPr>
          <p:nvPr/>
        </p:nvSpPr>
        <p:spPr>
          <a:xfrm>
            <a:off x="9800002" y="4794246"/>
            <a:ext cx="472255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47B2DF-45B5-4DB3-8886-89C2FF00A48F}"/>
              </a:ext>
            </a:extLst>
          </p:cNvPr>
          <p:cNvSpPr txBox="1"/>
          <p:nvPr/>
        </p:nvSpPr>
        <p:spPr>
          <a:xfrm>
            <a:off x="6940972" y="4937377"/>
            <a:ext cx="18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31233-9BDB-405D-9408-B42D5AE704E3}"/>
              </a:ext>
            </a:extLst>
          </p:cNvPr>
          <p:cNvSpPr txBox="1"/>
          <p:nvPr/>
        </p:nvSpPr>
        <p:spPr>
          <a:xfrm>
            <a:off x="6405591" y="5388490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61194E-FFDF-46F6-A21E-5A7244B8A692}"/>
              </a:ext>
            </a:extLst>
          </p:cNvPr>
          <p:cNvSpPr/>
          <p:nvPr/>
        </p:nvSpPr>
        <p:spPr>
          <a:xfrm>
            <a:off x="6355276" y="3911233"/>
            <a:ext cx="855421" cy="672825"/>
          </a:xfrm>
          <a:custGeom>
            <a:avLst/>
            <a:gdLst/>
            <a:ahLst/>
            <a:cxnLst/>
            <a:rect l="l" t="t" r="r" b="b"/>
            <a:pathLst>
              <a:path w="212113" h="166836">
                <a:moveTo>
                  <a:pt x="197021" y="0"/>
                </a:moveTo>
                <a:lnTo>
                  <a:pt x="212113" y="31831"/>
                </a:lnTo>
                <a:cubicBezTo>
                  <a:pt x="196746" y="36953"/>
                  <a:pt x="185725" y="44087"/>
                  <a:pt x="179047" y="53234"/>
                </a:cubicBezTo>
                <a:cubicBezTo>
                  <a:pt x="172370" y="62381"/>
                  <a:pt x="168849" y="74546"/>
                  <a:pt x="168483" y="89729"/>
                </a:cubicBezTo>
                <a:lnTo>
                  <a:pt x="205801" y="89729"/>
                </a:lnTo>
                <a:lnTo>
                  <a:pt x="205801" y="166836"/>
                </a:lnTo>
                <a:lnTo>
                  <a:pt x="128695" y="166836"/>
                </a:lnTo>
                <a:lnTo>
                  <a:pt x="128695" y="111682"/>
                </a:lnTo>
                <a:cubicBezTo>
                  <a:pt x="128695" y="89181"/>
                  <a:pt x="130661" y="71527"/>
                  <a:pt x="134594" y="58722"/>
                </a:cubicBezTo>
                <a:cubicBezTo>
                  <a:pt x="138527" y="45917"/>
                  <a:pt x="145845" y="34392"/>
                  <a:pt x="156546" y="24147"/>
                </a:cubicBezTo>
                <a:cubicBezTo>
                  <a:pt x="167248" y="13903"/>
                  <a:pt x="180739" y="5854"/>
                  <a:pt x="197021" y="0"/>
                </a:cubicBezTo>
                <a:close/>
                <a:moveTo>
                  <a:pt x="68326" y="0"/>
                </a:moveTo>
                <a:lnTo>
                  <a:pt x="83418" y="31831"/>
                </a:lnTo>
                <a:cubicBezTo>
                  <a:pt x="68052" y="36953"/>
                  <a:pt x="57030" y="44087"/>
                  <a:pt x="50353" y="53234"/>
                </a:cubicBezTo>
                <a:cubicBezTo>
                  <a:pt x="43676" y="62381"/>
                  <a:pt x="40154" y="74546"/>
                  <a:pt x="39788" y="89729"/>
                </a:cubicBezTo>
                <a:lnTo>
                  <a:pt x="77107" y="89729"/>
                </a:lnTo>
                <a:lnTo>
                  <a:pt x="77107" y="166836"/>
                </a:lnTo>
                <a:lnTo>
                  <a:pt x="0" y="166836"/>
                </a:lnTo>
                <a:lnTo>
                  <a:pt x="0" y="111682"/>
                </a:lnTo>
                <a:cubicBezTo>
                  <a:pt x="0" y="89363"/>
                  <a:pt x="1967" y="71756"/>
                  <a:pt x="5900" y="58859"/>
                </a:cubicBezTo>
                <a:cubicBezTo>
                  <a:pt x="9833" y="45962"/>
                  <a:pt x="17104" y="34392"/>
                  <a:pt x="27715" y="24147"/>
                </a:cubicBezTo>
                <a:cubicBezTo>
                  <a:pt x="38325" y="13903"/>
                  <a:pt x="51862" y="5854"/>
                  <a:pt x="683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B1DE5-B531-494D-96CB-47E2D24FD033}"/>
              </a:ext>
            </a:extLst>
          </p:cNvPr>
          <p:cNvSpPr txBox="1"/>
          <p:nvPr/>
        </p:nvSpPr>
        <p:spPr>
          <a:xfrm>
            <a:off x="7479327" y="4164625"/>
            <a:ext cx="3601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F1C3A-7068-4CAB-A041-382F1B1F8BC3}"/>
              </a:ext>
            </a:extLst>
          </p:cNvPr>
          <p:cNvSpPr txBox="1"/>
          <p:nvPr/>
        </p:nvSpPr>
        <p:spPr>
          <a:xfrm>
            <a:off x="955568" y="91729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3932E-5272-414A-8FE6-2FEEE788B5DF}"/>
              </a:ext>
            </a:extLst>
          </p:cNvPr>
          <p:cNvSpPr txBox="1"/>
          <p:nvPr/>
        </p:nvSpPr>
        <p:spPr>
          <a:xfrm>
            <a:off x="955568" y="1564452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BFDBD1-FB1F-4722-8571-D4408214ADED}"/>
              </a:ext>
            </a:extLst>
          </p:cNvPr>
          <p:cNvSpPr txBox="1"/>
          <p:nvPr/>
        </p:nvSpPr>
        <p:spPr>
          <a:xfrm>
            <a:off x="955568" y="682468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36012-C10B-4B3C-8D02-C6701AA32E7B}"/>
              </a:ext>
            </a:extLst>
          </p:cNvPr>
          <p:cNvSpPr txBox="1"/>
          <p:nvPr/>
        </p:nvSpPr>
        <p:spPr>
          <a:xfrm>
            <a:off x="1435887" y="2505670"/>
            <a:ext cx="3956702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/>
              <a:t>We Create</a:t>
            </a:r>
          </a:p>
          <a:p>
            <a:pPr algn="r"/>
            <a:r>
              <a:rPr lang="en-US" altLang="ko-KR" sz="2000" dirty="0"/>
              <a:t>Quality Professional </a:t>
            </a:r>
          </a:p>
          <a:p>
            <a:pPr algn="r"/>
            <a:r>
              <a:rPr lang="en-US" altLang="ko-KR" sz="2000" dirty="0"/>
              <a:t>PPT Presentation</a:t>
            </a:r>
            <a:endParaRPr lang="ko-KR" altLang="en-US" sz="20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938D7-5DE8-4062-85E6-2F33F59C9AA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150054-0275-453E-A88A-5AF7D914CCA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87930FA-98FF-4E80-AC6C-85D53EE7C29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C3B68A-6BB5-4F3F-A8C2-36F7C3BDACA3}"/>
              </a:ext>
            </a:extLst>
          </p:cNvPr>
          <p:cNvGrpSpPr/>
          <p:nvPr/>
        </p:nvGrpSpPr>
        <p:grpSpPr>
          <a:xfrm>
            <a:off x="1031421" y="2013626"/>
            <a:ext cx="11129260" cy="4888151"/>
            <a:chOff x="626799" y="1189365"/>
            <a:chExt cx="9728271" cy="4085236"/>
          </a:xfrm>
          <a:solidFill>
            <a:schemeClr val="bg1">
              <a:lumMod val="85000"/>
            </a:schemeClr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5E1F90D7-BCFF-4855-9A36-462340F13131}"/>
                </a:ext>
              </a:extLst>
            </p:cNvPr>
            <p:cNvSpPr/>
            <p:nvPr/>
          </p:nvSpPr>
          <p:spPr>
            <a:xfrm>
              <a:off x="626799" y="1964398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12016E91-4EEC-4AE3-9EE5-FB297FFEDB85}"/>
                </a:ext>
              </a:extLst>
            </p:cNvPr>
            <p:cNvSpPr/>
            <p:nvPr/>
          </p:nvSpPr>
          <p:spPr>
            <a:xfrm rot="10800000">
              <a:off x="2031008" y="194379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4796825-9560-4673-BD9B-61F1F8EF05BB}"/>
                </a:ext>
              </a:extLst>
            </p:cNvPr>
            <p:cNvSpPr/>
            <p:nvPr/>
          </p:nvSpPr>
          <p:spPr>
            <a:xfrm>
              <a:off x="3439492" y="1957369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D5AF8A6-312B-44E0-84F7-131385B0CA73}"/>
                </a:ext>
              </a:extLst>
            </p:cNvPr>
            <p:cNvSpPr/>
            <p:nvPr/>
          </p:nvSpPr>
          <p:spPr>
            <a:xfrm rot="10800000">
              <a:off x="4843701" y="1928554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95D14107-0D75-4F5A-BFBB-CD169D4DF661}"/>
                </a:ext>
              </a:extLst>
            </p:cNvPr>
            <p:cNvSpPr/>
            <p:nvPr/>
          </p:nvSpPr>
          <p:spPr>
            <a:xfrm>
              <a:off x="6252184" y="1942917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5A0A130E-765F-4B49-9EB3-33A362E0123F}"/>
                </a:ext>
              </a:extLst>
            </p:cNvPr>
            <p:cNvSpPr/>
            <p:nvPr/>
          </p:nvSpPr>
          <p:spPr>
            <a:xfrm rot="10800000">
              <a:off x="7656393" y="1900065"/>
              <a:ext cx="1611302" cy="1611302"/>
            </a:xfrm>
            <a:prstGeom prst="blockArc">
              <a:avLst>
                <a:gd name="adj1" fmla="val 10800000"/>
                <a:gd name="adj2" fmla="val 21559414"/>
                <a:gd name="adj3" fmla="val 12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C6A27-0530-459B-870A-18E5E6FA93D5}"/>
                </a:ext>
              </a:extLst>
            </p:cNvPr>
            <p:cNvSpPr/>
            <p:nvPr/>
          </p:nvSpPr>
          <p:spPr>
            <a:xfrm>
              <a:off x="626800" y="2752731"/>
              <a:ext cx="199411" cy="25218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E7D46B10-D5A7-476E-8438-F78982C017A0}"/>
                </a:ext>
              </a:extLst>
            </p:cNvPr>
            <p:cNvSpPr/>
            <p:nvPr/>
          </p:nvSpPr>
          <p:spPr>
            <a:xfrm>
              <a:off x="9064875" y="1275606"/>
              <a:ext cx="202820" cy="1528170"/>
            </a:xfrm>
            <a:custGeom>
              <a:avLst/>
              <a:gdLst/>
              <a:ahLst/>
              <a:cxnLst/>
              <a:rect l="l" t="t" r="r" b="b"/>
              <a:pathLst>
                <a:path w="180000" h="1528170">
                  <a:moveTo>
                    <a:pt x="0" y="0"/>
                  </a:moveTo>
                  <a:lnTo>
                    <a:pt x="180000" y="0"/>
                  </a:lnTo>
                  <a:lnTo>
                    <a:pt x="180000" y="1528170"/>
                  </a:lnTo>
                  <a:lnTo>
                    <a:pt x="0" y="15281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6F89C01F-36B8-4073-9A0D-69084564648C}"/>
                </a:ext>
              </a:extLst>
            </p:cNvPr>
            <p:cNvSpPr/>
            <p:nvPr/>
          </p:nvSpPr>
          <p:spPr>
            <a:xfrm rot="16200000">
              <a:off x="9630616" y="623623"/>
              <a:ext cx="158712" cy="1290196"/>
            </a:xfrm>
            <a:custGeom>
              <a:avLst/>
              <a:gdLst/>
              <a:ahLst/>
              <a:cxnLst/>
              <a:rect l="l" t="t" r="r" b="b"/>
              <a:pathLst>
                <a:path w="180000" h="579556">
                  <a:moveTo>
                    <a:pt x="0" y="579556"/>
                  </a:moveTo>
                  <a:lnTo>
                    <a:pt x="0" y="0"/>
                  </a:lnTo>
                  <a:lnTo>
                    <a:pt x="180000" y="0"/>
                  </a:lnTo>
                  <a:lnTo>
                    <a:pt x="180000" y="5795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7066AD8D-05B8-40B1-89BD-5362BD2D752E}"/>
              </a:ext>
            </a:extLst>
          </p:cNvPr>
          <p:cNvSpPr/>
          <p:nvPr/>
        </p:nvSpPr>
        <p:spPr>
          <a:xfrm>
            <a:off x="1500235" y="3419591"/>
            <a:ext cx="887479" cy="889200"/>
          </a:xfrm>
          <a:prstGeom prst="ellipse">
            <a:avLst/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6BBFF7-AE9A-4A7C-B83B-421ABBA49C2B}"/>
              </a:ext>
            </a:extLst>
          </p:cNvPr>
          <p:cNvSpPr/>
          <p:nvPr/>
        </p:nvSpPr>
        <p:spPr>
          <a:xfrm>
            <a:off x="3110936" y="3419591"/>
            <a:ext cx="887479" cy="8892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2CB254-A411-41F6-8842-3EB1298704F5}"/>
              </a:ext>
            </a:extLst>
          </p:cNvPr>
          <p:cNvSpPr/>
          <p:nvPr/>
        </p:nvSpPr>
        <p:spPr>
          <a:xfrm>
            <a:off x="4721637" y="3419591"/>
            <a:ext cx="887479" cy="889200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051903-629A-4190-A1A8-A1130D7AD15C}"/>
              </a:ext>
            </a:extLst>
          </p:cNvPr>
          <p:cNvSpPr/>
          <p:nvPr/>
        </p:nvSpPr>
        <p:spPr>
          <a:xfrm>
            <a:off x="6332338" y="3419591"/>
            <a:ext cx="887479" cy="889200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AE7C61-BA28-4E4E-AE78-FB1BEDEF95B6}"/>
              </a:ext>
            </a:extLst>
          </p:cNvPr>
          <p:cNvSpPr/>
          <p:nvPr/>
        </p:nvSpPr>
        <p:spPr>
          <a:xfrm>
            <a:off x="7943039" y="3419591"/>
            <a:ext cx="887479" cy="88920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418F97-0788-4A4E-AA34-0409AA58D499}"/>
              </a:ext>
            </a:extLst>
          </p:cNvPr>
          <p:cNvSpPr/>
          <p:nvPr/>
        </p:nvSpPr>
        <p:spPr>
          <a:xfrm>
            <a:off x="9553741" y="3419591"/>
            <a:ext cx="887479" cy="889200"/>
          </a:xfrm>
          <a:prstGeom prst="ellipse">
            <a:avLst/>
          </a:prstGeom>
          <a:solidFill>
            <a:schemeClr val="accent5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b="1" dirty="0"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2D4F52-4033-4E0E-A87F-5F621291A706}"/>
              </a:ext>
            </a:extLst>
          </p:cNvPr>
          <p:cNvGrpSpPr/>
          <p:nvPr/>
        </p:nvGrpSpPr>
        <p:grpSpPr>
          <a:xfrm>
            <a:off x="1347184" y="4785133"/>
            <a:ext cx="1830680" cy="1097650"/>
            <a:chOff x="827584" y="4922584"/>
            <a:chExt cx="1830680" cy="10976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1136C-486D-459E-86A8-59D3CCA6FCF1}"/>
                </a:ext>
              </a:extLst>
            </p:cNvPr>
            <p:cNvSpPr txBox="1"/>
            <p:nvPr/>
          </p:nvSpPr>
          <p:spPr>
            <a:xfrm>
              <a:off x="827584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9401F-4B36-4975-ACCB-AF803BDC5F1A}"/>
                </a:ext>
              </a:extLst>
            </p:cNvPr>
            <p:cNvSpPr txBox="1"/>
            <p:nvPr/>
          </p:nvSpPr>
          <p:spPr>
            <a:xfrm>
              <a:off x="827584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79FE3-7E49-409A-9A76-D6758B2E7B3E}"/>
              </a:ext>
            </a:extLst>
          </p:cNvPr>
          <p:cNvGrpSpPr/>
          <p:nvPr/>
        </p:nvGrpSpPr>
        <p:grpSpPr>
          <a:xfrm>
            <a:off x="4404508" y="4782512"/>
            <a:ext cx="1830680" cy="1097650"/>
            <a:chOff x="3397012" y="4922584"/>
            <a:chExt cx="1830680" cy="10976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38CEB-4692-4D87-B062-84181419737D}"/>
                </a:ext>
              </a:extLst>
            </p:cNvPr>
            <p:cNvSpPr txBox="1"/>
            <p:nvPr/>
          </p:nvSpPr>
          <p:spPr>
            <a:xfrm>
              <a:off x="3397012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A18E55-FCBC-4018-BE0A-08E5660E2962}"/>
                </a:ext>
              </a:extLst>
            </p:cNvPr>
            <p:cNvSpPr txBox="1"/>
            <p:nvPr/>
          </p:nvSpPr>
          <p:spPr>
            <a:xfrm>
              <a:off x="3397012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8961E6-04B7-4A16-B878-7E4260784F07}"/>
              </a:ext>
            </a:extLst>
          </p:cNvPr>
          <p:cNvGrpSpPr/>
          <p:nvPr/>
        </p:nvGrpSpPr>
        <p:grpSpPr>
          <a:xfrm>
            <a:off x="7698957" y="4785133"/>
            <a:ext cx="1830680" cy="1097650"/>
            <a:chOff x="5996920" y="4922584"/>
            <a:chExt cx="1830680" cy="10976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EACF85-C58C-45E0-9126-FA2CFC32F064}"/>
                </a:ext>
              </a:extLst>
            </p:cNvPr>
            <p:cNvSpPr txBox="1"/>
            <p:nvPr/>
          </p:nvSpPr>
          <p:spPr>
            <a:xfrm>
              <a:off x="5996920" y="4922584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43F56F-33DE-4260-B79A-B8F68465828F}"/>
                </a:ext>
              </a:extLst>
            </p:cNvPr>
            <p:cNvSpPr txBox="1"/>
            <p:nvPr/>
          </p:nvSpPr>
          <p:spPr>
            <a:xfrm>
              <a:off x="5996920" y="5189237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4FC50E-542F-4600-92DD-C49E82BB1266}"/>
              </a:ext>
            </a:extLst>
          </p:cNvPr>
          <p:cNvGrpSpPr/>
          <p:nvPr/>
        </p:nvGrpSpPr>
        <p:grpSpPr>
          <a:xfrm>
            <a:off x="2653739" y="2116817"/>
            <a:ext cx="1830680" cy="1097650"/>
            <a:chOff x="1316400" y="1706227"/>
            <a:chExt cx="1830680" cy="10976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5D1202-40A6-4AD5-8503-D5E32EDA81A6}"/>
                </a:ext>
              </a:extLst>
            </p:cNvPr>
            <p:cNvSpPr txBox="1"/>
            <p:nvPr/>
          </p:nvSpPr>
          <p:spPr>
            <a:xfrm>
              <a:off x="1316400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3269EC-8573-4FE4-9280-796DA4E3FFD2}"/>
                </a:ext>
              </a:extLst>
            </p:cNvPr>
            <p:cNvSpPr txBox="1"/>
            <p:nvPr/>
          </p:nvSpPr>
          <p:spPr>
            <a:xfrm>
              <a:off x="1316400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11BB5D-AD85-4626-A0C3-087574A4C7A1}"/>
              </a:ext>
            </a:extLst>
          </p:cNvPr>
          <p:cNvGrpSpPr/>
          <p:nvPr/>
        </p:nvGrpSpPr>
        <p:grpSpPr>
          <a:xfrm>
            <a:off x="5712944" y="2116817"/>
            <a:ext cx="1830680" cy="1097650"/>
            <a:chOff x="3885828" y="1706227"/>
            <a:chExt cx="1830680" cy="109765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815A84-F049-4B7F-B83A-42BEC2DCB4D0}"/>
                </a:ext>
              </a:extLst>
            </p:cNvPr>
            <p:cNvSpPr txBox="1"/>
            <p:nvPr/>
          </p:nvSpPr>
          <p:spPr>
            <a:xfrm>
              <a:off x="3885828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F81B96-EAFE-4ECC-A8C1-2494F2C044A6}"/>
                </a:ext>
              </a:extLst>
            </p:cNvPr>
            <p:cNvSpPr txBox="1"/>
            <p:nvPr/>
          </p:nvSpPr>
          <p:spPr>
            <a:xfrm>
              <a:off x="3885828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913957-EBD0-4D27-A44C-DBC9ABAB0E4F}"/>
              </a:ext>
            </a:extLst>
          </p:cNvPr>
          <p:cNvGrpSpPr/>
          <p:nvPr/>
        </p:nvGrpSpPr>
        <p:grpSpPr>
          <a:xfrm>
            <a:off x="8772149" y="2036995"/>
            <a:ext cx="1830680" cy="1097650"/>
            <a:chOff x="6485736" y="1706227"/>
            <a:chExt cx="1830680" cy="10976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BFB782-9F57-4804-A501-15F571660E91}"/>
                </a:ext>
              </a:extLst>
            </p:cNvPr>
            <p:cNvSpPr txBox="1"/>
            <p:nvPr/>
          </p:nvSpPr>
          <p:spPr>
            <a:xfrm>
              <a:off x="6485736" y="1706227"/>
              <a:ext cx="18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B1F096-AFFB-49B6-85D5-EBF9D8EF4AD3}"/>
                </a:ext>
              </a:extLst>
            </p:cNvPr>
            <p:cNvSpPr txBox="1"/>
            <p:nvPr/>
          </p:nvSpPr>
          <p:spPr>
            <a:xfrm>
              <a:off x="6485736" y="1972880"/>
              <a:ext cx="183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Rectangle 23">
            <a:extLst>
              <a:ext uri="{FF2B5EF4-FFF2-40B4-BE49-F238E27FC236}">
                <a16:creationId xmlns:a16="http://schemas.microsoft.com/office/drawing/2014/main" id="{A4A06686-C061-4E5A-AB65-55EF8CED2DEF}"/>
              </a:ext>
            </a:extLst>
          </p:cNvPr>
          <p:cNvSpPr/>
          <p:nvPr/>
        </p:nvSpPr>
        <p:spPr>
          <a:xfrm>
            <a:off x="1722263" y="3712555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31">
            <a:extLst>
              <a:ext uri="{FF2B5EF4-FFF2-40B4-BE49-F238E27FC236}">
                <a16:creationId xmlns:a16="http://schemas.microsoft.com/office/drawing/2014/main" id="{5816B2B6-059A-429D-99AD-01C4ABA485C1}"/>
              </a:ext>
            </a:extLst>
          </p:cNvPr>
          <p:cNvSpPr/>
          <p:nvPr/>
        </p:nvSpPr>
        <p:spPr>
          <a:xfrm>
            <a:off x="9832378" y="3687220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ADCC17BB-6C2D-4BF7-B372-53D6321FD79D}"/>
              </a:ext>
            </a:extLst>
          </p:cNvPr>
          <p:cNvSpPr/>
          <p:nvPr/>
        </p:nvSpPr>
        <p:spPr>
          <a:xfrm>
            <a:off x="4915910" y="3673454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31">
            <a:extLst>
              <a:ext uri="{FF2B5EF4-FFF2-40B4-BE49-F238E27FC236}">
                <a16:creationId xmlns:a16="http://schemas.microsoft.com/office/drawing/2014/main" id="{8A5AF9F1-BDB5-4891-9102-D96BC1AABF04}"/>
              </a:ext>
            </a:extLst>
          </p:cNvPr>
          <p:cNvSpPr/>
          <p:nvPr/>
        </p:nvSpPr>
        <p:spPr>
          <a:xfrm>
            <a:off x="6605885" y="3619934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eardrop 17">
            <a:extLst>
              <a:ext uri="{FF2B5EF4-FFF2-40B4-BE49-F238E27FC236}">
                <a16:creationId xmlns:a16="http://schemas.microsoft.com/office/drawing/2014/main" id="{12FC12AF-1487-453A-A558-FDE2C71E56A3}"/>
              </a:ext>
            </a:extLst>
          </p:cNvPr>
          <p:cNvSpPr/>
          <p:nvPr/>
        </p:nvSpPr>
        <p:spPr>
          <a:xfrm rot="18900000">
            <a:off x="3362704" y="3715354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0C12DB9C-CC12-4463-99B5-FC12FE44EB10}"/>
              </a:ext>
            </a:extLst>
          </p:cNvPr>
          <p:cNvSpPr/>
          <p:nvPr/>
        </p:nvSpPr>
        <p:spPr>
          <a:xfrm>
            <a:off x="8166023" y="3635701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6CBBA5-0A83-4EE5-ABBB-93C1A657D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35703"/>
              </p:ext>
            </p:extLst>
          </p:nvPr>
        </p:nvGraphicFramePr>
        <p:xfrm>
          <a:off x="914399" y="1811385"/>
          <a:ext cx="10354488" cy="4256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4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963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Parallelogram 15">
            <a:extLst>
              <a:ext uri="{FF2B5EF4-FFF2-40B4-BE49-F238E27FC236}">
                <a16:creationId xmlns:a16="http://schemas.microsoft.com/office/drawing/2014/main" id="{71F22F5D-F8F9-4FB5-8094-363112FD7EC7}"/>
              </a:ext>
            </a:extLst>
          </p:cNvPr>
          <p:cNvSpPr/>
          <p:nvPr/>
        </p:nvSpPr>
        <p:spPr>
          <a:xfrm flipH="1">
            <a:off x="7208815" y="2043497"/>
            <a:ext cx="420627" cy="42062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F64FAF8A-5CA7-4A3B-A518-EB81759B998D}"/>
              </a:ext>
            </a:extLst>
          </p:cNvPr>
          <p:cNvSpPr/>
          <p:nvPr/>
        </p:nvSpPr>
        <p:spPr>
          <a:xfrm>
            <a:off x="4661396" y="2014129"/>
            <a:ext cx="303909" cy="40218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95BC24F8-50DF-4590-9C60-622BA3043B0D}"/>
              </a:ext>
            </a:extLst>
          </p:cNvPr>
          <p:cNvSpPr/>
          <p:nvPr/>
        </p:nvSpPr>
        <p:spPr>
          <a:xfrm>
            <a:off x="2004162" y="2014129"/>
            <a:ext cx="413723" cy="42062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F3E7E24-1F61-48CB-8782-941FCA249AD0}"/>
              </a:ext>
            </a:extLst>
          </p:cNvPr>
          <p:cNvSpPr/>
          <p:nvPr/>
        </p:nvSpPr>
        <p:spPr>
          <a:xfrm>
            <a:off x="9773303" y="2021200"/>
            <a:ext cx="414537" cy="38804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BECB8-F221-4636-953F-88441DD8EA5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A9F821-F0DE-4AEA-89AA-F62DDF57AF9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B16B65-373E-4BA4-B87C-2921BA2C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295" y="332656"/>
            <a:ext cx="3097734" cy="1440160"/>
          </a:xfrm>
        </p:spPr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Portfolio </a:t>
            </a:r>
            <a:r>
              <a:rPr lang="en-US" altLang="ko-KR" dirty="0">
                <a:solidFill>
                  <a:schemeClr val="accent1"/>
                </a:solidFill>
              </a:rPr>
              <a:t>Designed</a:t>
            </a:r>
            <a:endParaRPr lang="ko-KR" altLang="en-US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385E205-2DAC-4C4D-A9EA-410CDCAA4737}"/>
              </a:ext>
            </a:extLst>
          </p:cNvPr>
          <p:cNvSpPr/>
          <p:nvPr/>
        </p:nvSpPr>
        <p:spPr>
          <a:xfrm>
            <a:off x="5159895" y="0"/>
            <a:ext cx="2346893" cy="33912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F209EF5E-C629-47DA-A530-496EDF7FBFA0}"/>
              </a:ext>
            </a:extLst>
          </p:cNvPr>
          <p:cNvSpPr/>
          <p:nvPr/>
        </p:nvSpPr>
        <p:spPr>
          <a:xfrm>
            <a:off x="5159895" y="3466800"/>
            <a:ext cx="2346893" cy="3391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18">
            <a:extLst>
              <a:ext uri="{FF2B5EF4-FFF2-40B4-BE49-F238E27FC236}">
                <a16:creationId xmlns:a16="http://schemas.microsoft.com/office/drawing/2014/main" id="{1890BFDF-21CA-448D-ADF9-0071B02BA723}"/>
              </a:ext>
            </a:extLst>
          </p:cNvPr>
          <p:cNvGrpSpPr/>
          <p:nvPr/>
        </p:nvGrpSpPr>
        <p:grpSpPr>
          <a:xfrm>
            <a:off x="5442438" y="640804"/>
            <a:ext cx="1781806" cy="2109593"/>
            <a:chOff x="3886026" y="635485"/>
            <a:chExt cx="1659980" cy="21095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BAB92F-6C30-4C1A-B43B-70D2D9D7F94D}"/>
                </a:ext>
              </a:extLst>
            </p:cNvPr>
            <p:cNvSpPr txBox="1"/>
            <p:nvPr/>
          </p:nvSpPr>
          <p:spPr>
            <a:xfrm>
              <a:off x="4299064" y="635485"/>
              <a:ext cx="833905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1" name="Group 11">
              <a:extLst>
                <a:ext uri="{FF2B5EF4-FFF2-40B4-BE49-F238E27FC236}">
                  <a16:creationId xmlns:a16="http://schemas.microsoft.com/office/drawing/2014/main" id="{A7566FC9-9E62-453E-9829-057398A025DE}"/>
                </a:ext>
              </a:extLst>
            </p:cNvPr>
            <p:cNvGrpSpPr/>
            <p:nvPr/>
          </p:nvGrpSpPr>
          <p:grpSpPr>
            <a:xfrm>
              <a:off x="3886026" y="1413145"/>
              <a:ext cx="1659980" cy="1331933"/>
              <a:chOff x="6182533" y="1433695"/>
              <a:chExt cx="1692132" cy="133193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73387F-0952-4FDB-92B1-4D5E50C062FB}"/>
                  </a:ext>
                </a:extLst>
              </p:cNvPr>
              <p:cNvSpPr txBox="1"/>
              <p:nvPr/>
            </p:nvSpPr>
            <p:spPr>
              <a:xfrm>
                <a:off x="6182534" y="1433695"/>
                <a:ext cx="1692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3EE0214-CEEB-4AA1-827F-A7014DD18640}"/>
                  </a:ext>
                </a:extLst>
              </p:cNvPr>
              <p:cNvSpPr txBox="1"/>
              <p:nvPr/>
            </p:nvSpPr>
            <p:spPr>
              <a:xfrm>
                <a:off x="6182533" y="1749965"/>
                <a:ext cx="16921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 </a:t>
                </a:r>
              </a:p>
            </p:txBody>
          </p:sp>
        </p:grpSp>
      </p:grpSp>
      <p:grpSp>
        <p:nvGrpSpPr>
          <p:cNvPr id="44" name="Group 19">
            <a:extLst>
              <a:ext uri="{FF2B5EF4-FFF2-40B4-BE49-F238E27FC236}">
                <a16:creationId xmlns:a16="http://schemas.microsoft.com/office/drawing/2014/main" id="{C157F138-4629-43A1-B34D-AE9BC41CD2CE}"/>
              </a:ext>
            </a:extLst>
          </p:cNvPr>
          <p:cNvGrpSpPr/>
          <p:nvPr/>
        </p:nvGrpSpPr>
        <p:grpSpPr>
          <a:xfrm>
            <a:off x="5442438" y="4107604"/>
            <a:ext cx="1781806" cy="2109593"/>
            <a:chOff x="3886026" y="635485"/>
            <a:chExt cx="1659980" cy="210959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8EC0D1-7007-474F-954E-AC63BAF6343F}"/>
                </a:ext>
              </a:extLst>
            </p:cNvPr>
            <p:cNvSpPr txBox="1"/>
            <p:nvPr/>
          </p:nvSpPr>
          <p:spPr>
            <a:xfrm>
              <a:off x="4299064" y="635485"/>
              <a:ext cx="833905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B233E4A8-E26B-4A44-8E05-2CBDD7F5E821}"/>
                </a:ext>
              </a:extLst>
            </p:cNvPr>
            <p:cNvGrpSpPr/>
            <p:nvPr/>
          </p:nvGrpSpPr>
          <p:grpSpPr>
            <a:xfrm>
              <a:off x="3886026" y="1413145"/>
              <a:ext cx="1659980" cy="1331933"/>
              <a:chOff x="6182533" y="1433695"/>
              <a:chExt cx="1692132" cy="1331933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AC8A57-C122-4FC1-B01F-7EAEB28332B6}"/>
                  </a:ext>
                </a:extLst>
              </p:cNvPr>
              <p:cNvSpPr txBox="1"/>
              <p:nvPr/>
            </p:nvSpPr>
            <p:spPr>
              <a:xfrm>
                <a:off x="6182534" y="1433695"/>
                <a:ext cx="1692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795CD0-FC74-41C4-A079-45F7F8096267}"/>
                  </a:ext>
                </a:extLst>
              </p:cNvPr>
              <p:cNvSpPr txBox="1"/>
              <p:nvPr/>
            </p:nvSpPr>
            <p:spPr>
              <a:xfrm>
                <a:off x="6182533" y="1749965"/>
                <a:ext cx="16921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 </a:t>
                </a:r>
              </a:p>
            </p:txBody>
          </p:sp>
        </p:grpSp>
      </p:grpSp>
      <p:grpSp>
        <p:nvGrpSpPr>
          <p:cNvPr id="49" name="Group 24">
            <a:extLst>
              <a:ext uri="{FF2B5EF4-FFF2-40B4-BE49-F238E27FC236}">
                <a16:creationId xmlns:a16="http://schemas.microsoft.com/office/drawing/2014/main" id="{44E4601D-2CA1-48E8-A0C7-01A40D4AC046}"/>
              </a:ext>
            </a:extLst>
          </p:cNvPr>
          <p:cNvGrpSpPr/>
          <p:nvPr/>
        </p:nvGrpSpPr>
        <p:grpSpPr>
          <a:xfrm>
            <a:off x="8514793" y="2369864"/>
            <a:ext cx="3097734" cy="923330"/>
            <a:chOff x="2551705" y="4283314"/>
            <a:chExt cx="2357003" cy="92333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FFA0121-DCF2-49D9-A489-512E4E9EFE9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592B64-73FE-46FF-866D-AAF2306FBFE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27">
            <a:extLst>
              <a:ext uri="{FF2B5EF4-FFF2-40B4-BE49-F238E27FC236}">
                <a16:creationId xmlns:a16="http://schemas.microsoft.com/office/drawing/2014/main" id="{EB4CFD7C-BCDC-4358-AB78-A1E147BE1428}"/>
              </a:ext>
            </a:extLst>
          </p:cNvPr>
          <p:cNvGrpSpPr/>
          <p:nvPr/>
        </p:nvGrpSpPr>
        <p:grpSpPr>
          <a:xfrm>
            <a:off x="8514793" y="3887775"/>
            <a:ext cx="3097734" cy="923330"/>
            <a:chOff x="2551705" y="4283314"/>
            <a:chExt cx="2357003" cy="92333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26303B-5501-45B1-B522-923A4B03F4B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6A6E46-6439-49CF-BEE0-CA2E1494C4C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66929719-1006-4FA1-AA60-AAA3F53B21C4}"/>
              </a:ext>
            </a:extLst>
          </p:cNvPr>
          <p:cNvGrpSpPr/>
          <p:nvPr/>
        </p:nvGrpSpPr>
        <p:grpSpPr>
          <a:xfrm>
            <a:off x="8514793" y="5405686"/>
            <a:ext cx="3097734" cy="923330"/>
            <a:chOff x="2551705" y="4283314"/>
            <a:chExt cx="2357003" cy="9233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4AA7FAC-F679-4E09-B09A-7A75389461F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DE666AB-27F3-4AC2-8421-DC65F9A599C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8" name="Chevron 2">
            <a:extLst>
              <a:ext uri="{FF2B5EF4-FFF2-40B4-BE49-F238E27FC236}">
                <a16:creationId xmlns:a16="http://schemas.microsoft.com/office/drawing/2014/main" id="{2A6B74DB-1AB5-4241-8B0C-8BE3E167165F}"/>
              </a:ext>
            </a:extLst>
          </p:cNvPr>
          <p:cNvSpPr/>
          <p:nvPr/>
        </p:nvSpPr>
        <p:spPr>
          <a:xfrm rot="5400000">
            <a:off x="8052018" y="2468998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Chevron 2">
            <a:extLst>
              <a:ext uri="{FF2B5EF4-FFF2-40B4-BE49-F238E27FC236}">
                <a16:creationId xmlns:a16="http://schemas.microsoft.com/office/drawing/2014/main" id="{099EE215-B308-473A-953E-92BC862DC927}"/>
              </a:ext>
            </a:extLst>
          </p:cNvPr>
          <p:cNvSpPr/>
          <p:nvPr/>
        </p:nvSpPr>
        <p:spPr>
          <a:xfrm rot="5400000">
            <a:off x="8052018" y="3986909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Chevron 2">
            <a:extLst>
              <a:ext uri="{FF2B5EF4-FFF2-40B4-BE49-F238E27FC236}">
                <a16:creationId xmlns:a16="http://schemas.microsoft.com/office/drawing/2014/main" id="{C5BE3DB3-54CA-436A-BEFB-56FDA97445DE}"/>
              </a:ext>
            </a:extLst>
          </p:cNvPr>
          <p:cNvSpPr/>
          <p:nvPr/>
        </p:nvSpPr>
        <p:spPr>
          <a:xfrm rot="5400000">
            <a:off x="8052018" y="5504820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0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C6680E-1A32-44C3-B7FF-9117C498AA04}"/>
              </a:ext>
            </a:extLst>
          </p:cNvPr>
          <p:cNvSpPr/>
          <p:nvPr/>
        </p:nvSpPr>
        <p:spPr>
          <a:xfrm>
            <a:off x="953311" y="1842877"/>
            <a:ext cx="4680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FDBC1E-90B8-4ACC-9D5C-058BB8CD0400}"/>
              </a:ext>
            </a:extLst>
          </p:cNvPr>
          <p:cNvSpPr/>
          <p:nvPr/>
        </p:nvSpPr>
        <p:spPr>
          <a:xfrm>
            <a:off x="6460923" y="1842877"/>
            <a:ext cx="4824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5CE585-FCE0-465E-A731-51A72B3C3EAA}"/>
              </a:ext>
            </a:extLst>
          </p:cNvPr>
          <p:cNvSpPr/>
          <p:nvPr/>
        </p:nvSpPr>
        <p:spPr>
          <a:xfrm>
            <a:off x="6460923" y="4109692"/>
            <a:ext cx="4824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52BEA5-0354-473E-9406-9E75744D9C3C}"/>
              </a:ext>
            </a:extLst>
          </p:cNvPr>
          <p:cNvSpPr/>
          <p:nvPr/>
        </p:nvSpPr>
        <p:spPr>
          <a:xfrm>
            <a:off x="953311" y="4109692"/>
            <a:ext cx="4680000" cy="1835948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387B22-0C6F-4CCB-9301-9BF38192BF56}"/>
              </a:ext>
            </a:extLst>
          </p:cNvPr>
          <p:cNvGrpSpPr/>
          <p:nvPr/>
        </p:nvGrpSpPr>
        <p:grpSpPr>
          <a:xfrm>
            <a:off x="5099514" y="2943882"/>
            <a:ext cx="1932544" cy="1944464"/>
            <a:chOff x="3601392" y="2821184"/>
            <a:chExt cx="1932544" cy="1944464"/>
          </a:xfrm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id="{A1400FAF-2345-40C9-8EF1-E2E4958CFEAF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id="{D871E5DD-AB49-43B5-8F16-56D865277EC1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id="{A313D22D-EB52-4A53-BE87-864507E34A2E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id="{340DAEC1-BD3D-4714-BA29-DA0A11270AC8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EA431E-F969-482C-BCDE-8FE45B2573E1}"/>
              </a:ext>
            </a:extLst>
          </p:cNvPr>
          <p:cNvGrpSpPr/>
          <p:nvPr/>
        </p:nvGrpSpPr>
        <p:grpSpPr>
          <a:xfrm>
            <a:off x="1371602" y="2022188"/>
            <a:ext cx="3672000" cy="1477329"/>
            <a:chOff x="5600058" y="1433695"/>
            <a:chExt cx="2840830" cy="10510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ED86B-1222-46CA-B749-7ABB399A95E9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4685D9-53CF-4ED5-8958-6B6967D8E860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6F28D2-EE74-42B9-910B-A758B572786A}"/>
              </a:ext>
            </a:extLst>
          </p:cNvPr>
          <p:cNvGrpSpPr/>
          <p:nvPr/>
        </p:nvGrpSpPr>
        <p:grpSpPr>
          <a:xfrm>
            <a:off x="1371602" y="4289003"/>
            <a:ext cx="3672000" cy="1477329"/>
            <a:chOff x="5600058" y="1433695"/>
            <a:chExt cx="2840830" cy="10510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76551D-9DC4-4167-97F1-26E389AFDCFF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40F4E9-0E0F-4C2F-8322-20F43F147A9E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03F5B-8F99-4EB2-B1F1-73283CFDD157}"/>
              </a:ext>
            </a:extLst>
          </p:cNvPr>
          <p:cNvGrpSpPr/>
          <p:nvPr/>
        </p:nvGrpSpPr>
        <p:grpSpPr>
          <a:xfrm>
            <a:off x="7106066" y="4289003"/>
            <a:ext cx="3672000" cy="1477329"/>
            <a:chOff x="5600058" y="1433695"/>
            <a:chExt cx="2840830" cy="105100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CBB635-1BDE-4A51-9A8B-59D9BE23099B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181B07-9307-4796-B396-FACB1B7782D7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CACFC9-26DC-4004-A2AA-099C3B242A5A}"/>
              </a:ext>
            </a:extLst>
          </p:cNvPr>
          <p:cNvGrpSpPr/>
          <p:nvPr/>
        </p:nvGrpSpPr>
        <p:grpSpPr>
          <a:xfrm>
            <a:off x="7106066" y="2022188"/>
            <a:ext cx="3672000" cy="1477329"/>
            <a:chOff x="5600058" y="1433695"/>
            <a:chExt cx="2840830" cy="10510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57A607-1B54-4124-B646-E91D63C44228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7F00FD-3E45-447A-BED5-512605649A17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6">
            <a:extLst>
              <a:ext uri="{FF2B5EF4-FFF2-40B4-BE49-F238E27FC236}">
                <a16:creationId xmlns:a16="http://schemas.microsoft.com/office/drawing/2014/main" id="{EFBB201F-F997-4365-BC25-2CE166C64BAF}"/>
              </a:ext>
            </a:extLst>
          </p:cNvPr>
          <p:cNvSpPr/>
          <p:nvPr/>
        </p:nvSpPr>
        <p:spPr>
          <a:xfrm rot="2700000">
            <a:off x="5555782" y="327557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F8B35F3-CDE8-4C73-9301-F457F96DAA98}"/>
              </a:ext>
            </a:extLst>
          </p:cNvPr>
          <p:cNvSpPr/>
          <p:nvPr/>
        </p:nvSpPr>
        <p:spPr>
          <a:xfrm>
            <a:off x="5491775" y="418808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55729708-250A-4A1E-B51D-641EBB47332D}"/>
              </a:ext>
            </a:extLst>
          </p:cNvPr>
          <p:cNvSpPr/>
          <p:nvPr/>
        </p:nvSpPr>
        <p:spPr>
          <a:xfrm flipH="1">
            <a:off x="6284006" y="333795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Block Arc 10">
            <a:extLst>
              <a:ext uri="{FF2B5EF4-FFF2-40B4-BE49-F238E27FC236}">
                <a16:creationId xmlns:a16="http://schemas.microsoft.com/office/drawing/2014/main" id="{E8BE7A67-B979-4E7C-8A1B-54B052CD003A}"/>
              </a:ext>
            </a:extLst>
          </p:cNvPr>
          <p:cNvSpPr/>
          <p:nvPr/>
        </p:nvSpPr>
        <p:spPr>
          <a:xfrm>
            <a:off x="6272998" y="419614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7F4180-03E3-479F-8262-15FAE32BA580}"/>
              </a:ext>
            </a:extLst>
          </p:cNvPr>
          <p:cNvGrpSpPr/>
          <p:nvPr/>
        </p:nvGrpSpPr>
        <p:grpSpPr>
          <a:xfrm rot="5400000">
            <a:off x="5021866" y="-1178701"/>
            <a:ext cx="351774" cy="10450326"/>
            <a:chOff x="5706126" y="1518062"/>
            <a:chExt cx="288032" cy="5064514"/>
          </a:xfrm>
          <a:solidFill>
            <a:schemeClr val="accent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64198A-D8EA-4D7E-AC03-DF6907EFE482}"/>
                </a:ext>
              </a:extLst>
            </p:cNvPr>
            <p:cNvSpPr/>
            <p:nvPr/>
          </p:nvSpPr>
          <p:spPr>
            <a:xfrm>
              <a:off x="5796137" y="1619371"/>
              <a:ext cx="108012" cy="49632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B13FDC47-53F2-4C00-A67C-741F145A4847}"/>
                </a:ext>
              </a:extLst>
            </p:cNvPr>
            <p:cNvSpPr/>
            <p:nvPr/>
          </p:nvSpPr>
          <p:spPr>
            <a:xfrm>
              <a:off x="5706126" y="1518062"/>
              <a:ext cx="288032" cy="182746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CD8380-5F0B-4427-A5B0-299391E022CE}"/>
              </a:ext>
            </a:extLst>
          </p:cNvPr>
          <p:cNvGrpSpPr/>
          <p:nvPr/>
        </p:nvGrpSpPr>
        <p:grpSpPr>
          <a:xfrm rot="5400000">
            <a:off x="4474816" y="-1303957"/>
            <a:ext cx="709243" cy="9709228"/>
            <a:chOff x="5014422" y="1869503"/>
            <a:chExt cx="709243" cy="4705358"/>
          </a:xfrm>
          <a:solidFill>
            <a:schemeClr val="accent1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6031C5-80B4-49A5-8FBB-4B4D883101D1}"/>
                </a:ext>
              </a:extLst>
            </p:cNvPr>
            <p:cNvSpPr/>
            <p:nvPr/>
          </p:nvSpPr>
          <p:spPr>
            <a:xfrm>
              <a:off x="5602890" y="2542257"/>
              <a:ext cx="120775" cy="4032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ent Arrow 6">
              <a:extLst>
                <a:ext uri="{FF2B5EF4-FFF2-40B4-BE49-F238E27FC236}">
                  <a16:creationId xmlns:a16="http://schemas.microsoft.com/office/drawing/2014/main" id="{51F74546-38D2-4D96-8A09-FCB987305B01}"/>
                </a:ext>
              </a:extLst>
            </p:cNvPr>
            <p:cNvSpPr/>
            <p:nvPr/>
          </p:nvSpPr>
          <p:spPr>
            <a:xfrm flipH="1">
              <a:off x="5014422" y="1869503"/>
              <a:ext cx="699978" cy="911425"/>
            </a:xfrm>
            <a:prstGeom prst="bentArrow">
              <a:avLst>
                <a:gd name="adj1" fmla="val 1640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Bent Arrow 40">
              <a:extLst>
                <a:ext uri="{FF2B5EF4-FFF2-40B4-BE49-F238E27FC236}">
                  <a16:creationId xmlns:a16="http://schemas.microsoft.com/office/drawing/2014/main" id="{955F40F6-9BA3-4393-9F7E-128D0AFF697B}"/>
                </a:ext>
              </a:extLst>
            </p:cNvPr>
            <p:cNvSpPr/>
            <p:nvPr/>
          </p:nvSpPr>
          <p:spPr>
            <a:xfrm flipH="1">
              <a:off x="5020912" y="3314020"/>
              <a:ext cx="699978" cy="911425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Bent Arrow 41">
              <a:extLst>
                <a:ext uri="{FF2B5EF4-FFF2-40B4-BE49-F238E27FC236}">
                  <a16:creationId xmlns:a16="http://schemas.microsoft.com/office/drawing/2014/main" id="{837F78DB-C529-44E1-9061-C7A6B55F73AA}"/>
                </a:ext>
              </a:extLst>
            </p:cNvPr>
            <p:cNvSpPr/>
            <p:nvPr/>
          </p:nvSpPr>
          <p:spPr>
            <a:xfrm flipH="1">
              <a:off x="5014422" y="4749823"/>
              <a:ext cx="699978" cy="911425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149CB5-D7F9-4823-880D-99582C29F94D}"/>
              </a:ext>
            </a:extLst>
          </p:cNvPr>
          <p:cNvGrpSpPr/>
          <p:nvPr/>
        </p:nvGrpSpPr>
        <p:grpSpPr>
          <a:xfrm>
            <a:off x="8160327" y="2031622"/>
            <a:ext cx="1523727" cy="892552"/>
            <a:chOff x="5210294" y="837292"/>
            <a:chExt cx="1750034" cy="8925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08978-642B-4A2F-916B-68E288F4250F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DE53FF-463B-48A0-93D8-7E60973E8620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8FFB05-E00A-40C7-BFF7-C8DA166DA66A}"/>
              </a:ext>
            </a:extLst>
          </p:cNvPr>
          <p:cNvGrpSpPr/>
          <p:nvPr/>
        </p:nvGrpSpPr>
        <p:grpSpPr>
          <a:xfrm>
            <a:off x="5203093" y="2031622"/>
            <a:ext cx="1523727" cy="892552"/>
            <a:chOff x="5210294" y="837292"/>
            <a:chExt cx="1750034" cy="8925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CE0671-1385-4EE2-99F0-2AB4D9DB9E6C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57749F-8182-4814-B2E5-C938DBE17CB6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703DEC-6F23-4DA6-B23A-92D99A49F46D}"/>
              </a:ext>
            </a:extLst>
          </p:cNvPr>
          <p:cNvGrpSpPr/>
          <p:nvPr/>
        </p:nvGrpSpPr>
        <p:grpSpPr>
          <a:xfrm>
            <a:off x="2245860" y="2031622"/>
            <a:ext cx="1523727" cy="892552"/>
            <a:chOff x="5210294" y="837292"/>
            <a:chExt cx="1750034" cy="8925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E39534-E546-483D-9E5D-E28FD77541BA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51A924-A00E-48F4-93AF-4C0E2A5896F1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8793D-1882-49CA-BB44-9F4B226418B8}"/>
              </a:ext>
            </a:extLst>
          </p:cNvPr>
          <p:cNvGrpSpPr/>
          <p:nvPr/>
        </p:nvGrpSpPr>
        <p:grpSpPr>
          <a:xfrm>
            <a:off x="8160326" y="5174663"/>
            <a:ext cx="1523727" cy="892552"/>
            <a:chOff x="5210294" y="837292"/>
            <a:chExt cx="1750034" cy="8925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44CFE4-ED1F-452E-AE9C-F828490B688B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A52D2F-6DC2-4239-B184-D0DEABE8FDF3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F97F68-3B0C-4052-B70B-139F25005F53}"/>
              </a:ext>
            </a:extLst>
          </p:cNvPr>
          <p:cNvGrpSpPr/>
          <p:nvPr/>
        </p:nvGrpSpPr>
        <p:grpSpPr>
          <a:xfrm>
            <a:off x="5099407" y="5174663"/>
            <a:ext cx="1523727" cy="892552"/>
            <a:chOff x="5210294" y="837292"/>
            <a:chExt cx="1750034" cy="8925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D4877A-AF19-4E6C-A72E-0834A51CD7B5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45954D-4955-41AB-8340-C7BEE9A1E2C3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5EC38F-891B-4ADF-B026-AF2845015776}"/>
              </a:ext>
            </a:extLst>
          </p:cNvPr>
          <p:cNvGrpSpPr/>
          <p:nvPr/>
        </p:nvGrpSpPr>
        <p:grpSpPr>
          <a:xfrm>
            <a:off x="2038488" y="5174663"/>
            <a:ext cx="1523727" cy="892552"/>
            <a:chOff x="5210294" y="837292"/>
            <a:chExt cx="1750034" cy="89255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726425-139E-493F-9CB2-8527D108A2CD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10D8C3-24B1-46FA-BD5B-41E85123365A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57CC0-B578-40D2-9F60-12A3DDCEC133}"/>
              </a:ext>
            </a:extLst>
          </p:cNvPr>
          <p:cNvGrpSpPr/>
          <p:nvPr/>
        </p:nvGrpSpPr>
        <p:grpSpPr>
          <a:xfrm>
            <a:off x="-33225" y="4193791"/>
            <a:ext cx="8518426" cy="700201"/>
            <a:chOff x="722912" y="4193791"/>
            <a:chExt cx="8518426" cy="700201"/>
          </a:xfrm>
          <a:solidFill>
            <a:schemeClr val="accent3"/>
          </a:solidFill>
        </p:grpSpPr>
        <p:sp>
          <p:nvSpPr>
            <p:cNvPr id="12" name="Rectangle 44">
              <a:extLst>
                <a:ext uri="{FF2B5EF4-FFF2-40B4-BE49-F238E27FC236}">
                  <a16:creationId xmlns:a16="http://schemas.microsoft.com/office/drawing/2014/main" id="{8BBB95B3-99C5-472B-BC51-B0954564AB8D}"/>
                </a:ext>
              </a:extLst>
            </p:cNvPr>
            <p:cNvSpPr/>
            <p:nvPr/>
          </p:nvSpPr>
          <p:spPr>
            <a:xfrm rot="5400000" flipH="1">
              <a:off x="4183716" y="734145"/>
              <a:ext cx="119272" cy="7040880"/>
            </a:xfrm>
            <a:custGeom>
              <a:avLst/>
              <a:gdLst/>
              <a:ahLst/>
              <a:cxnLst/>
              <a:rect l="l" t="t" r="r" b="b"/>
              <a:pathLst>
                <a:path w="119272" h="3118991">
                  <a:moveTo>
                    <a:pt x="119272" y="0"/>
                  </a:moveTo>
                  <a:lnTo>
                    <a:pt x="0" y="0"/>
                  </a:lnTo>
                  <a:lnTo>
                    <a:pt x="0" y="3118991"/>
                  </a:lnTo>
                  <a:lnTo>
                    <a:pt x="119272" y="31189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Bent Arrow 54">
              <a:extLst>
                <a:ext uri="{FF2B5EF4-FFF2-40B4-BE49-F238E27FC236}">
                  <a16:creationId xmlns:a16="http://schemas.microsoft.com/office/drawing/2014/main" id="{54E1DFCE-13FC-4F49-A371-A9EC332B2B58}"/>
                </a:ext>
              </a:extLst>
            </p:cNvPr>
            <p:cNvSpPr/>
            <p:nvPr/>
          </p:nvSpPr>
          <p:spPr>
            <a:xfrm rot="5400000">
              <a:off x="7954360" y="3600097"/>
              <a:ext cx="693283" cy="1880672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Bent Arrow 55">
              <a:extLst>
                <a:ext uri="{FF2B5EF4-FFF2-40B4-BE49-F238E27FC236}">
                  <a16:creationId xmlns:a16="http://schemas.microsoft.com/office/drawing/2014/main" id="{528EEDDA-91F9-4758-9FAC-82EFC33D5BDA}"/>
                </a:ext>
              </a:extLst>
            </p:cNvPr>
            <p:cNvSpPr/>
            <p:nvPr/>
          </p:nvSpPr>
          <p:spPr>
            <a:xfrm rot="5400000">
              <a:off x="4855146" y="3603304"/>
              <a:ext cx="693283" cy="1880672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Bent Arrow 41">
              <a:extLst>
                <a:ext uri="{FF2B5EF4-FFF2-40B4-BE49-F238E27FC236}">
                  <a16:creationId xmlns:a16="http://schemas.microsoft.com/office/drawing/2014/main" id="{EEE82CF9-4A58-41E9-A5A4-2685FCE1BF18}"/>
                </a:ext>
              </a:extLst>
            </p:cNvPr>
            <p:cNvSpPr/>
            <p:nvPr/>
          </p:nvSpPr>
          <p:spPr>
            <a:xfrm rot="16200000" flipH="1" flipV="1">
              <a:off x="1889096" y="3603667"/>
              <a:ext cx="699978" cy="1880672"/>
            </a:xfrm>
            <a:prstGeom prst="bentArrow">
              <a:avLst>
                <a:gd name="adj1" fmla="val 17792"/>
                <a:gd name="adj2" fmla="val 25000"/>
                <a:gd name="adj3" fmla="val 33165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8" name="직사각형 113">
            <a:extLst>
              <a:ext uri="{FF2B5EF4-FFF2-40B4-BE49-F238E27FC236}">
                <a16:creationId xmlns:a16="http://schemas.microsoft.com/office/drawing/2014/main" id="{9F0663E9-E254-4FE3-BA66-B52B1779E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57" y="3293941"/>
            <a:ext cx="8404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A5152-862A-48A0-AA55-C8CBEB7C5D1C}"/>
              </a:ext>
            </a:extLst>
          </p:cNvPr>
          <p:cNvSpPr txBox="1"/>
          <p:nvPr/>
        </p:nvSpPr>
        <p:spPr>
          <a:xfrm>
            <a:off x="7248003" y="4390484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0F064-01F9-4C40-B7D8-FD2504597019}"/>
              </a:ext>
            </a:extLst>
          </p:cNvPr>
          <p:cNvSpPr txBox="1"/>
          <p:nvPr/>
        </p:nvSpPr>
        <p:spPr>
          <a:xfrm>
            <a:off x="4218178" y="4390484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2ED813-3A07-485A-B3CE-754F56FB1FD4}"/>
              </a:ext>
            </a:extLst>
          </p:cNvPr>
          <p:cNvSpPr txBox="1"/>
          <p:nvPr/>
        </p:nvSpPr>
        <p:spPr>
          <a:xfrm>
            <a:off x="5488920" y="3293941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B6AC49-2A89-4314-AB62-1ACAC6985A62}"/>
              </a:ext>
            </a:extLst>
          </p:cNvPr>
          <p:cNvSpPr txBox="1"/>
          <p:nvPr/>
        </p:nvSpPr>
        <p:spPr>
          <a:xfrm>
            <a:off x="8484559" y="3293941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628F89-D2A4-4CB6-AE01-7AD39469E045}"/>
              </a:ext>
            </a:extLst>
          </p:cNvPr>
          <p:cNvSpPr txBox="1"/>
          <p:nvPr/>
        </p:nvSpPr>
        <p:spPr>
          <a:xfrm>
            <a:off x="1188353" y="4390484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49014B-FAEA-407F-939E-87839B294992}"/>
              </a:ext>
            </a:extLst>
          </p:cNvPr>
          <p:cNvSpPr txBox="1"/>
          <p:nvPr/>
        </p:nvSpPr>
        <p:spPr>
          <a:xfrm>
            <a:off x="9192790" y="4215344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Freeform 55">
            <a:extLst>
              <a:ext uri="{FF2B5EF4-FFF2-40B4-BE49-F238E27FC236}">
                <a16:creationId xmlns:a16="http://schemas.microsoft.com/office/drawing/2014/main" id="{6062257B-EA0A-4E8D-BA06-E539FA741BE9}"/>
              </a:ext>
            </a:extLst>
          </p:cNvPr>
          <p:cNvSpPr/>
          <p:nvPr/>
        </p:nvSpPr>
        <p:spPr>
          <a:xfrm rot="2806036">
            <a:off x="10854015" y="3330228"/>
            <a:ext cx="467099" cy="114455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03A2B7-3AC2-48DE-8B96-EC6FBD4E71B9}"/>
              </a:ext>
            </a:extLst>
          </p:cNvPr>
          <p:cNvGrpSpPr/>
          <p:nvPr/>
        </p:nvGrpSpPr>
        <p:grpSpPr>
          <a:xfrm>
            <a:off x="10241783" y="4497555"/>
            <a:ext cx="1523727" cy="892552"/>
            <a:chOff x="5210294" y="837292"/>
            <a:chExt cx="1750034" cy="89255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B337CC-903F-462F-84F6-04C9EFE2E7C1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DE6C23-6206-4603-A07D-B0D6C24FD2BD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6">
            <a:extLst>
              <a:ext uri="{FF2B5EF4-FFF2-40B4-BE49-F238E27FC236}">
                <a16:creationId xmlns:a16="http://schemas.microsoft.com/office/drawing/2014/main" id="{DA35CC5C-B255-4EC2-A59C-49E884D4BD44}"/>
              </a:ext>
            </a:extLst>
          </p:cNvPr>
          <p:cNvGrpSpPr/>
          <p:nvPr/>
        </p:nvGrpSpPr>
        <p:grpSpPr>
          <a:xfrm>
            <a:off x="985813" y="2341472"/>
            <a:ext cx="10294608" cy="861203"/>
            <a:chOff x="985813" y="2341471"/>
            <a:chExt cx="10294608" cy="861203"/>
          </a:xfrm>
        </p:grpSpPr>
        <p:sp>
          <p:nvSpPr>
            <p:cNvPr id="4" name="직사각형 35">
              <a:extLst>
                <a:ext uri="{FF2B5EF4-FFF2-40B4-BE49-F238E27FC236}">
                  <a16:creationId xmlns:a16="http://schemas.microsoft.com/office/drawing/2014/main" id="{0DCE19CD-97E3-4AA7-8A87-1FD663F725FF}"/>
                </a:ext>
              </a:extLst>
            </p:cNvPr>
            <p:cNvSpPr/>
            <p:nvPr/>
          </p:nvSpPr>
          <p:spPr>
            <a:xfrm>
              <a:off x="985813" y="2346802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직사각형 39">
              <a:extLst>
                <a:ext uri="{FF2B5EF4-FFF2-40B4-BE49-F238E27FC236}">
                  <a16:creationId xmlns:a16="http://schemas.microsoft.com/office/drawing/2014/main" id="{C332F985-DCE8-463D-B25D-CFDB397992E9}"/>
                </a:ext>
              </a:extLst>
            </p:cNvPr>
            <p:cNvSpPr/>
            <p:nvPr/>
          </p:nvSpPr>
          <p:spPr>
            <a:xfrm>
              <a:off x="2588534" y="3088745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-Turn Arrow 1">
              <a:extLst>
                <a:ext uri="{FF2B5EF4-FFF2-40B4-BE49-F238E27FC236}">
                  <a16:creationId xmlns:a16="http://schemas.microsoft.com/office/drawing/2014/main" id="{B53D9FBB-4F13-4DA0-9406-D18798381BD0}"/>
                </a:ext>
              </a:extLst>
            </p:cNvPr>
            <p:cNvSpPr/>
            <p:nvPr/>
          </p:nvSpPr>
          <p:spPr>
            <a:xfrm rot="5400000">
              <a:off x="6955830" y="-1121917"/>
              <a:ext cx="861203" cy="7787979"/>
            </a:xfrm>
            <a:custGeom>
              <a:avLst/>
              <a:gdLst/>
              <a:ahLst/>
              <a:cxnLst/>
              <a:rect l="l" t="t" r="r" b="b"/>
              <a:pathLst>
                <a:path w="983130" h="7562983">
                  <a:moveTo>
                    <a:pt x="0" y="7562983"/>
                  </a:moveTo>
                  <a:lnTo>
                    <a:pt x="0" y="491565"/>
                  </a:lnTo>
                  <a:cubicBezTo>
                    <a:pt x="0" y="220081"/>
                    <a:pt x="220081" y="0"/>
                    <a:pt x="491565" y="0"/>
                  </a:cubicBezTo>
                  <a:cubicBezTo>
                    <a:pt x="763049" y="0"/>
                    <a:pt x="983130" y="220081"/>
                    <a:pt x="983130" y="491565"/>
                  </a:cubicBezTo>
                  <a:lnTo>
                    <a:pt x="983130" y="6086338"/>
                  </a:lnTo>
                  <a:lnTo>
                    <a:pt x="855939" y="6086338"/>
                  </a:lnTo>
                  <a:lnTo>
                    <a:pt x="855939" y="491565"/>
                  </a:lnTo>
                  <a:cubicBezTo>
                    <a:pt x="855939" y="290326"/>
                    <a:pt x="692803" y="127190"/>
                    <a:pt x="491565" y="127190"/>
                  </a:cubicBezTo>
                  <a:lnTo>
                    <a:pt x="491564" y="127190"/>
                  </a:lnTo>
                  <a:cubicBezTo>
                    <a:pt x="290326" y="127190"/>
                    <a:pt x="127190" y="290326"/>
                    <a:pt x="127190" y="491565"/>
                  </a:cubicBezTo>
                  <a:lnTo>
                    <a:pt x="127190" y="75629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Bent Arrow 3">
            <a:extLst>
              <a:ext uri="{FF2B5EF4-FFF2-40B4-BE49-F238E27FC236}">
                <a16:creationId xmlns:a16="http://schemas.microsoft.com/office/drawing/2014/main" id="{3D683466-0BDE-4D9E-B909-F0AC5FB751C3}"/>
              </a:ext>
            </a:extLst>
          </p:cNvPr>
          <p:cNvSpPr/>
          <p:nvPr/>
        </p:nvSpPr>
        <p:spPr>
          <a:xfrm rot="16200000" flipH="1">
            <a:off x="2267033" y="2935737"/>
            <a:ext cx="451972" cy="756032"/>
          </a:xfrm>
          <a:prstGeom prst="bentArrow">
            <a:avLst>
              <a:gd name="adj1" fmla="val 24114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ent Arrow 4">
            <a:extLst>
              <a:ext uri="{FF2B5EF4-FFF2-40B4-BE49-F238E27FC236}">
                <a16:creationId xmlns:a16="http://schemas.microsoft.com/office/drawing/2014/main" id="{B078EE72-14A9-41ED-88F6-051C933A546B}"/>
              </a:ext>
            </a:extLst>
          </p:cNvPr>
          <p:cNvSpPr/>
          <p:nvPr/>
        </p:nvSpPr>
        <p:spPr>
          <a:xfrm rot="16200000" flipH="1">
            <a:off x="4826694" y="2990884"/>
            <a:ext cx="451972" cy="681882"/>
          </a:xfrm>
          <a:prstGeom prst="bentArrow">
            <a:avLst>
              <a:gd name="adj1" fmla="val 22683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5D08BF0F-3DB5-4168-9052-3EC1B5D7F48B}"/>
              </a:ext>
            </a:extLst>
          </p:cNvPr>
          <p:cNvSpPr/>
          <p:nvPr/>
        </p:nvSpPr>
        <p:spPr>
          <a:xfrm rot="16200000" flipH="1">
            <a:off x="7386355" y="2953808"/>
            <a:ext cx="451972" cy="756032"/>
          </a:xfrm>
          <a:prstGeom prst="bentArrow">
            <a:avLst>
              <a:gd name="adj1" fmla="val 21955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Bent Arrow 6">
            <a:extLst>
              <a:ext uri="{FF2B5EF4-FFF2-40B4-BE49-F238E27FC236}">
                <a16:creationId xmlns:a16="http://schemas.microsoft.com/office/drawing/2014/main" id="{9C94A715-6DEC-42DB-9D21-E9C5772FC7EA}"/>
              </a:ext>
            </a:extLst>
          </p:cNvPr>
          <p:cNvSpPr/>
          <p:nvPr/>
        </p:nvSpPr>
        <p:spPr>
          <a:xfrm rot="16200000" flipH="1">
            <a:off x="9946015" y="2990884"/>
            <a:ext cx="451972" cy="681882"/>
          </a:xfrm>
          <a:prstGeom prst="bentArrow">
            <a:avLst>
              <a:gd name="adj1" fmla="val 22610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3924B4E-2279-4210-BE8E-EDD57A35E8C1}"/>
              </a:ext>
            </a:extLst>
          </p:cNvPr>
          <p:cNvSpPr/>
          <p:nvPr/>
        </p:nvSpPr>
        <p:spPr>
          <a:xfrm rot="16200000">
            <a:off x="1640174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40D996F-050E-4BD3-A61A-63C06FD32798}"/>
              </a:ext>
            </a:extLst>
          </p:cNvPr>
          <p:cNvSpPr/>
          <p:nvPr/>
        </p:nvSpPr>
        <p:spPr>
          <a:xfrm rot="16200000">
            <a:off x="6799470" y="1876985"/>
            <a:ext cx="1195605" cy="103069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ACC386A-784C-45A9-898A-6484420CB1EB}"/>
              </a:ext>
            </a:extLst>
          </p:cNvPr>
          <p:cNvSpPr/>
          <p:nvPr/>
        </p:nvSpPr>
        <p:spPr>
          <a:xfrm rot="16200000">
            <a:off x="4219822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6D22BD8-C9E2-420C-AB02-477DCF298529}"/>
              </a:ext>
            </a:extLst>
          </p:cNvPr>
          <p:cNvSpPr/>
          <p:nvPr/>
        </p:nvSpPr>
        <p:spPr>
          <a:xfrm rot="16200000">
            <a:off x="9379116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3FE8-EE1A-44E5-99A0-AC0CAA9F71E4}"/>
              </a:ext>
            </a:extLst>
          </p:cNvPr>
          <p:cNvGrpSpPr/>
          <p:nvPr/>
        </p:nvGrpSpPr>
        <p:grpSpPr>
          <a:xfrm rot="16200000">
            <a:off x="979247" y="3890400"/>
            <a:ext cx="2517463" cy="1870948"/>
            <a:chOff x="4835817" y="1965690"/>
            <a:chExt cx="3600000" cy="1182334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12DD6978-418A-4C76-8781-F6335EA14645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C95EC77B-202E-4987-BAF1-9D63B1AE8578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49C3B6-46D9-4C80-9B60-74BF3DDE96A9}"/>
              </a:ext>
            </a:extLst>
          </p:cNvPr>
          <p:cNvGrpSpPr/>
          <p:nvPr/>
        </p:nvGrpSpPr>
        <p:grpSpPr>
          <a:xfrm rot="16200000">
            <a:off x="3558895" y="3890400"/>
            <a:ext cx="2517461" cy="1870948"/>
            <a:chOff x="4835817" y="1965690"/>
            <a:chExt cx="3600000" cy="1182334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F96FAA88-B588-4764-A9A4-E16485D35A51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8">
              <a:extLst>
                <a:ext uri="{FF2B5EF4-FFF2-40B4-BE49-F238E27FC236}">
                  <a16:creationId xmlns:a16="http://schemas.microsoft.com/office/drawing/2014/main" id="{0F165598-7162-4401-8512-D1AC4261F139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560072-C7A9-4551-ABDB-4146D74684D4}"/>
              </a:ext>
            </a:extLst>
          </p:cNvPr>
          <p:cNvGrpSpPr/>
          <p:nvPr/>
        </p:nvGrpSpPr>
        <p:grpSpPr>
          <a:xfrm rot="16200000">
            <a:off x="6138541" y="3890401"/>
            <a:ext cx="2517463" cy="1870948"/>
            <a:chOff x="4835817" y="1965690"/>
            <a:chExt cx="3600000" cy="1182334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49F3F80C-5F72-45FD-8A73-213070E644EC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C81F6CD1-1834-4973-8308-F268545594F5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1EF452-6ECE-4133-B3E2-96564A035C21}"/>
              </a:ext>
            </a:extLst>
          </p:cNvPr>
          <p:cNvGrpSpPr/>
          <p:nvPr/>
        </p:nvGrpSpPr>
        <p:grpSpPr>
          <a:xfrm rot="16200000">
            <a:off x="8718189" y="3890401"/>
            <a:ext cx="2517463" cy="1870948"/>
            <a:chOff x="4835817" y="1965690"/>
            <a:chExt cx="3600000" cy="1182334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98362A20-5480-4905-BF47-A71EAEC3F8B0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8D43341C-6E64-489D-8DC7-97CD009AD321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3EB069-E3E0-4716-AFF3-8ECAFE763A22}"/>
              </a:ext>
            </a:extLst>
          </p:cNvPr>
          <p:cNvSpPr txBox="1"/>
          <p:nvPr/>
        </p:nvSpPr>
        <p:spPr>
          <a:xfrm>
            <a:off x="4341344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27F41-EE1D-45DC-A149-68FAE9454BBC}"/>
              </a:ext>
            </a:extLst>
          </p:cNvPr>
          <p:cNvSpPr txBox="1"/>
          <p:nvPr/>
        </p:nvSpPr>
        <p:spPr>
          <a:xfrm>
            <a:off x="1761697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ED5AAF-429F-468C-A33C-C0E5949B20F9}"/>
              </a:ext>
            </a:extLst>
          </p:cNvPr>
          <p:cNvSpPr txBox="1"/>
          <p:nvPr/>
        </p:nvSpPr>
        <p:spPr>
          <a:xfrm>
            <a:off x="6920991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AD05FE-6343-4ACC-BF50-C7A6D7757D13}"/>
              </a:ext>
            </a:extLst>
          </p:cNvPr>
          <p:cNvSpPr txBox="1"/>
          <p:nvPr/>
        </p:nvSpPr>
        <p:spPr>
          <a:xfrm>
            <a:off x="9500639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AC1043-8A59-424E-8B7B-BA01C738158D}"/>
              </a:ext>
            </a:extLst>
          </p:cNvPr>
          <p:cNvSpPr txBox="1"/>
          <p:nvPr/>
        </p:nvSpPr>
        <p:spPr>
          <a:xfrm>
            <a:off x="1464875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9E647-BE34-4CFB-B4D2-58A3D123831B}"/>
              </a:ext>
            </a:extLst>
          </p:cNvPr>
          <p:cNvSpPr txBox="1"/>
          <p:nvPr/>
        </p:nvSpPr>
        <p:spPr>
          <a:xfrm>
            <a:off x="4044522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A407FA-1119-4B5F-A03C-FB11EBB6F4A5}"/>
              </a:ext>
            </a:extLst>
          </p:cNvPr>
          <p:cNvSpPr txBox="1"/>
          <p:nvPr/>
        </p:nvSpPr>
        <p:spPr>
          <a:xfrm>
            <a:off x="6624169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FB0F2-7E48-457D-9B39-6FF1BE391156}"/>
              </a:ext>
            </a:extLst>
          </p:cNvPr>
          <p:cNvSpPr txBox="1"/>
          <p:nvPr/>
        </p:nvSpPr>
        <p:spPr>
          <a:xfrm>
            <a:off x="9203817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8EE8809E-20A4-4B15-A187-18D15B94C2DC}"/>
              </a:ext>
            </a:extLst>
          </p:cNvPr>
          <p:cNvSpPr/>
          <p:nvPr/>
        </p:nvSpPr>
        <p:spPr>
          <a:xfrm flipH="1">
            <a:off x="2037746" y="377806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7DC6F39F-7CF3-4B28-B1C0-45713620D574}"/>
              </a:ext>
            </a:extLst>
          </p:cNvPr>
          <p:cNvSpPr/>
          <p:nvPr/>
        </p:nvSpPr>
        <p:spPr>
          <a:xfrm>
            <a:off x="9774853" y="3710290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55ADA9-2A6D-43B0-8958-E7A4B18EBC1B}"/>
              </a:ext>
            </a:extLst>
          </p:cNvPr>
          <p:cNvSpPr/>
          <p:nvPr/>
        </p:nvSpPr>
        <p:spPr>
          <a:xfrm>
            <a:off x="4585502" y="374961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id="{D7DC0866-9589-498A-BF71-B2DA3E1B8E55}"/>
              </a:ext>
            </a:extLst>
          </p:cNvPr>
          <p:cNvSpPr/>
          <p:nvPr/>
        </p:nvSpPr>
        <p:spPr>
          <a:xfrm>
            <a:off x="7336676" y="37204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C87796-9A24-4D36-B72C-BCD625FB91D0}"/>
              </a:ext>
            </a:extLst>
          </p:cNvPr>
          <p:cNvSpPr/>
          <p:nvPr/>
        </p:nvSpPr>
        <p:spPr>
          <a:xfrm>
            <a:off x="6303426" y="1485900"/>
            <a:ext cx="5364952" cy="4976447"/>
          </a:xfrm>
          <a:prstGeom prst="roundRect">
            <a:avLst>
              <a:gd name="adj" fmla="val 2409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CFF80-BD94-4C42-B5EC-008E9FECC6F4}"/>
              </a:ext>
            </a:extLst>
          </p:cNvPr>
          <p:cNvSpPr/>
          <p:nvPr/>
        </p:nvSpPr>
        <p:spPr>
          <a:xfrm>
            <a:off x="651917" y="1485900"/>
            <a:ext cx="5364952" cy="4976447"/>
          </a:xfrm>
          <a:prstGeom prst="roundRect">
            <a:avLst>
              <a:gd name="adj" fmla="val 2409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0C304-B89A-4E8F-9430-4E4BE7474393}"/>
              </a:ext>
            </a:extLst>
          </p:cNvPr>
          <p:cNvSpPr txBox="1"/>
          <p:nvPr/>
        </p:nvSpPr>
        <p:spPr>
          <a:xfrm>
            <a:off x="1029698" y="1855067"/>
            <a:ext cx="4609391" cy="147732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4ED5F-C6F3-448C-A115-B244B2DF032F}"/>
              </a:ext>
            </a:extLst>
          </p:cNvPr>
          <p:cNvSpPr txBox="1"/>
          <p:nvPr/>
        </p:nvSpPr>
        <p:spPr>
          <a:xfrm>
            <a:off x="1052285" y="3367197"/>
            <a:ext cx="45642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9365-EAB6-4A35-A315-94734E941CAA}"/>
              </a:ext>
            </a:extLst>
          </p:cNvPr>
          <p:cNvSpPr txBox="1"/>
          <p:nvPr/>
        </p:nvSpPr>
        <p:spPr>
          <a:xfrm>
            <a:off x="6703794" y="1855067"/>
            <a:ext cx="4564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557BBC-5E30-467B-BFC8-0D3F67AC5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Columns Infographic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B1AE4-F1F1-4645-9195-48DEB5685A05}"/>
              </a:ext>
            </a:extLst>
          </p:cNvPr>
          <p:cNvSpPr txBox="1"/>
          <p:nvPr/>
        </p:nvSpPr>
        <p:spPr>
          <a:xfrm>
            <a:off x="6703794" y="4105861"/>
            <a:ext cx="4564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Example Text :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5A870E-80ED-460F-B30B-5FAC27ACC349}"/>
              </a:ext>
            </a:extLst>
          </p:cNvPr>
          <p:cNvSpPr/>
          <p:nvPr/>
        </p:nvSpPr>
        <p:spPr>
          <a:xfrm>
            <a:off x="731048" y="479732"/>
            <a:ext cx="5645180" cy="6215060"/>
          </a:xfrm>
          <a:prstGeom prst="roundRect">
            <a:avLst>
              <a:gd name="adj" fmla="val 2409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673B91-90FA-4630-827E-EA5EBAEE153D}"/>
              </a:ext>
            </a:extLst>
          </p:cNvPr>
          <p:cNvGrpSpPr/>
          <p:nvPr/>
        </p:nvGrpSpPr>
        <p:grpSpPr>
          <a:xfrm>
            <a:off x="1053126" y="874183"/>
            <a:ext cx="5139261" cy="5426159"/>
            <a:chOff x="6290739" y="845062"/>
            <a:chExt cx="5139261" cy="54261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966B82-341E-47D4-8A4F-88880976D752}"/>
                </a:ext>
              </a:extLst>
            </p:cNvPr>
            <p:cNvSpPr txBox="1"/>
            <p:nvPr/>
          </p:nvSpPr>
          <p:spPr>
            <a:xfrm>
              <a:off x="6290739" y="845062"/>
              <a:ext cx="5139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635DC7-CFFF-44BD-B3E4-BC2852BBED6D}"/>
                </a:ext>
              </a:extLst>
            </p:cNvPr>
            <p:cNvGrpSpPr/>
            <p:nvPr/>
          </p:nvGrpSpPr>
          <p:grpSpPr>
            <a:xfrm>
              <a:off x="6304086" y="1630235"/>
              <a:ext cx="5125914" cy="4640986"/>
              <a:chOff x="4067944" y="1934300"/>
              <a:chExt cx="3672408" cy="464098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53603-885E-49D9-9772-3371587AC27A}"/>
                  </a:ext>
                </a:extLst>
              </p:cNvPr>
              <p:cNvSpPr txBox="1"/>
              <p:nvPr/>
            </p:nvSpPr>
            <p:spPr>
              <a:xfrm>
                <a:off x="4067944" y="2235636"/>
                <a:ext cx="3672408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Easy to change colors, photos and Text.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13D6F-F0D1-4ED6-8B33-C411EF3EE9C9}"/>
                  </a:ext>
                </a:extLst>
              </p:cNvPr>
              <p:cNvSpPr txBox="1"/>
              <p:nvPr/>
            </p:nvSpPr>
            <p:spPr>
              <a:xfrm>
                <a:off x="4067944" y="1934300"/>
                <a:ext cx="36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9" name="Title 45">
            <a:extLst>
              <a:ext uri="{FF2B5EF4-FFF2-40B4-BE49-F238E27FC236}">
                <a16:creationId xmlns:a16="http://schemas.microsoft.com/office/drawing/2014/main" id="{CB431F96-969B-4E93-8A18-E7FA4D5DC835}"/>
              </a:ext>
            </a:extLst>
          </p:cNvPr>
          <p:cNvSpPr txBox="1">
            <a:spLocks/>
          </p:cNvSpPr>
          <p:nvPr/>
        </p:nvSpPr>
        <p:spPr>
          <a:xfrm>
            <a:off x="7696527" y="490047"/>
            <a:ext cx="3764425" cy="2338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One Column Infographic</a:t>
            </a:r>
          </a:p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Style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2357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6290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CC2ABC6-6EF7-41EA-A106-629F582435E8}"/>
              </a:ext>
            </a:extLst>
          </p:cNvPr>
          <p:cNvSpPr/>
          <p:nvPr/>
        </p:nvSpPr>
        <p:spPr>
          <a:xfrm>
            <a:off x="7129137" y="4112"/>
            <a:ext cx="5377864" cy="6945401"/>
          </a:xfrm>
          <a:custGeom>
            <a:avLst/>
            <a:gdLst>
              <a:gd name="connsiteX0" fmla="*/ 4027961 w 5310188"/>
              <a:gd name="connsiteY0" fmla="*/ 4245356 h 6857999"/>
              <a:gd name="connsiteX1" fmla="*/ 4025041 w 5310188"/>
              <a:gd name="connsiteY1" fmla="*/ 4262883 h 6857999"/>
              <a:gd name="connsiteX2" fmla="*/ 4077622 w 5310188"/>
              <a:gd name="connsiteY2" fmla="*/ 4283333 h 6857999"/>
              <a:gd name="connsiteX3" fmla="*/ 4185703 w 5310188"/>
              <a:gd name="connsiteY3" fmla="*/ 4341756 h 6857999"/>
              <a:gd name="connsiteX4" fmla="*/ 4463215 w 5310188"/>
              <a:gd name="connsiteY4" fmla="*/ 4663083 h 6857999"/>
              <a:gd name="connsiteX5" fmla="*/ 4504111 w 5310188"/>
              <a:gd name="connsiteY5" fmla="*/ 4686453 h 6857999"/>
              <a:gd name="connsiteX6" fmla="*/ 4518715 w 5310188"/>
              <a:gd name="connsiteY6" fmla="*/ 4633872 h 6857999"/>
              <a:gd name="connsiteX7" fmla="*/ 4498269 w 5310188"/>
              <a:gd name="connsiteY7" fmla="*/ 4598818 h 6857999"/>
              <a:gd name="connsiteX8" fmla="*/ 4322999 w 5310188"/>
              <a:gd name="connsiteY8" fmla="*/ 4397257 h 6857999"/>
              <a:gd name="connsiteX9" fmla="*/ 4080542 w 5310188"/>
              <a:gd name="connsiteY9" fmla="*/ 4251199 h 6857999"/>
              <a:gd name="connsiteX10" fmla="*/ 4027961 w 5310188"/>
              <a:gd name="connsiteY10" fmla="*/ 4245356 h 6857999"/>
              <a:gd name="connsiteX11" fmla="*/ 1728644 w 5310188"/>
              <a:gd name="connsiteY11" fmla="*/ 4059133 h 6857999"/>
              <a:gd name="connsiteX12" fmla="*/ 1717325 w 5310188"/>
              <a:gd name="connsiteY12" fmla="*/ 4061325 h 6857999"/>
              <a:gd name="connsiteX13" fmla="*/ 1688113 w 5310188"/>
              <a:gd name="connsiteY13" fmla="*/ 4090536 h 6857999"/>
              <a:gd name="connsiteX14" fmla="*/ 1407682 w 5310188"/>
              <a:gd name="connsiteY14" fmla="*/ 4411864 h 6857999"/>
              <a:gd name="connsiteX15" fmla="*/ 1320047 w 5310188"/>
              <a:gd name="connsiteY15" fmla="*/ 4519946 h 6857999"/>
              <a:gd name="connsiteX16" fmla="*/ 1439813 w 5310188"/>
              <a:gd name="connsiteY16" fmla="*/ 4540395 h 6857999"/>
              <a:gd name="connsiteX17" fmla="*/ 1451498 w 5310188"/>
              <a:gd name="connsiteY17" fmla="*/ 4487814 h 6857999"/>
              <a:gd name="connsiteX18" fmla="*/ 1693956 w 5310188"/>
              <a:gd name="connsiteY18" fmla="*/ 4151879 h 6857999"/>
              <a:gd name="connsiteX19" fmla="*/ 1743614 w 5310188"/>
              <a:gd name="connsiteY19" fmla="*/ 4084694 h 6857999"/>
              <a:gd name="connsiteX20" fmla="*/ 1737771 w 5310188"/>
              <a:gd name="connsiteY20" fmla="*/ 4061325 h 6857999"/>
              <a:gd name="connsiteX21" fmla="*/ 1728644 w 5310188"/>
              <a:gd name="connsiteY21" fmla="*/ 4059133 h 6857999"/>
              <a:gd name="connsiteX22" fmla="*/ 4401869 w 5310188"/>
              <a:gd name="connsiteY22" fmla="*/ 2866569 h 6857999"/>
              <a:gd name="connsiteX23" fmla="*/ 4387265 w 5310188"/>
              <a:gd name="connsiteY23" fmla="*/ 2869492 h 6857999"/>
              <a:gd name="connsiteX24" fmla="*/ 4393107 w 5310188"/>
              <a:gd name="connsiteY24" fmla="*/ 3506305 h 6857999"/>
              <a:gd name="connsiteX25" fmla="*/ 4507031 w 5310188"/>
              <a:gd name="connsiteY25" fmla="*/ 3310585 h 6857999"/>
              <a:gd name="connsiteX26" fmla="*/ 4486585 w 5310188"/>
              <a:gd name="connsiteY26" fmla="*/ 3190819 h 6857999"/>
              <a:gd name="connsiteX27" fmla="*/ 4419396 w 5310188"/>
              <a:gd name="connsiteY27" fmla="*/ 2983416 h 6857999"/>
              <a:gd name="connsiteX28" fmla="*/ 4416477 w 5310188"/>
              <a:gd name="connsiteY28" fmla="*/ 2901623 h 6857999"/>
              <a:gd name="connsiteX29" fmla="*/ 4401869 w 5310188"/>
              <a:gd name="connsiteY29" fmla="*/ 2866569 h 6857999"/>
              <a:gd name="connsiteX30" fmla="*/ 1072843 w 5310188"/>
              <a:gd name="connsiteY30" fmla="*/ 2865839 h 6857999"/>
              <a:gd name="connsiteX31" fmla="*/ 1030851 w 5310188"/>
              <a:gd name="connsiteY31" fmla="*/ 2892861 h 6857999"/>
              <a:gd name="connsiteX32" fmla="*/ 934454 w 5310188"/>
              <a:gd name="connsiteY32" fmla="*/ 3006785 h 6857999"/>
              <a:gd name="connsiteX33" fmla="*/ 931531 w 5310188"/>
              <a:gd name="connsiteY33" fmla="*/ 3059366 h 6857999"/>
              <a:gd name="connsiteX34" fmla="*/ 957823 w 5310188"/>
              <a:gd name="connsiteY34" fmla="*/ 3100262 h 6857999"/>
              <a:gd name="connsiteX35" fmla="*/ 1086354 w 5310188"/>
              <a:gd name="connsiteY35" fmla="*/ 3371931 h 6857999"/>
              <a:gd name="connsiteX36" fmla="*/ 1103881 w 5310188"/>
              <a:gd name="connsiteY36" fmla="*/ 3392378 h 6857999"/>
              <a:gd name="connsiteX37" fmla="*/ 1124328 w 5310188"/>
              <a:gd name="connsiteY37" fmla="*/ 3369009 h 6857999"/>
              <a:gd name="connsiteX38" fmla="*/ 1147697 w 5310188"/>
              <a:gd name="connsiteY38" fmla="*/ 3149923 h 6857999"/>
              <a:gd name="connsiteX39" fmla="*/ 1136012 w 5310188"/>
              <a:gd name="connsiteY39" fmla="*/ 3149923 h 6857999"/>
              <a:gd name="connsiteX40" fmla="*/ 1136012 w 5310188"/>
              <a:gd name="connsiteY40" fmla="*/ 3047681 h 6857999"/>
              <a:gd name="connsiteX41" fmla="*/ 1103881 w 5310188"/>
              <a:gd name="connsiteY41" fmla="*/ 2904546 h 6857999"/>
              <a:gd name="connsiteX42" fmla="*/ 1072843 w 5310188"/>
              <a:gd name="connsiteY42" fmla="*/ 2865839 h 6857999"/>
              <a:gd name="connsiteX43" fmla="*/ 2497273 w 5310188"/>
              <a:gd name="connsiteY43" fmla="*/ 614357 h 6857999"/>
              <a:gd name="connsiteX44" fmla="*/ 2482669 w 5310188"/>
              <a:gd name="connsiteY44" fmla="*/ 620199 h 6857999"/>
              <a:gd name="connsiteX45" fmla="*/ 2470984 w 5310188"/>
              <a:gd name="connsiteY45" fmla="*/ 693227 h 6857999"/>
              <a:gd name="connsiteX46" fmla="*/ 2465142 w 5310188"/>
              <a:gd name="connsiteY46" fmla="*/ 807154 h 6857999"/>
              <a:gd name="connsiteX47" fmla="*/ 2517723 w 5310188"/>
              <a:gd name="connsiteY47" fmla="*/ 1143086 h 6857999"/>
              <a:gd name="connsiteX48" fmla="*/ 2579065 w 5310188"/>
              <a:gd name="connsiteY48" fmla="*/ 1280381 h 6857999"/>
              <a:gd name="connsiteX49" fmla="*/ 2634569 w 5310188"/>
              <a:gd name="connsiteY49" fmla="*/ 1411832 h 6857999"/>
              <a:gd name="connsiteX50" fmla="*/ 2625804 w 5310188"/>
              <a:gd name="connsiteY50" fmla="*/ 1414755 h 6857999"/>
              <a:gd name="connsiteX51" fmla="*/ 2488511 w 5310188"/>
              <a:gd name="connsiteY51" fmla="*/ 1116797 h 6857999"/>
              <a:gd name="connsiteX52" fmla="*/ 2473903 w 5310188"/>
              <a:gd name="connsiteY52" fmla="*/ 1122639 h 6857999"/>
              <a:gd name="connsiteX53" fmla="*/ 2473903 w 5310188"/>
              <a:gd name="connsiteY53" fmla="*/ 1178139 h 6857999"/>
              <a:gd name="connsiteX54" fmla="*/ 2491431 w 5310188"/>
              <a:gd name="connsiteY54" fmla="*/ 1642605 h 6857999"/>
              <a:gd name="connsiteX55" fmla="*/ 2497273 w 5310188"/>
              <a:gd name="connsiteY55" fmla="*/ 2331999 h 6857999"/>
              <a:gd name="connsiteX56" fmla="*/ 2395034 w 5310188"/>
              <a:gd name="connsiteY56" fmla="*/ 3076893 h 6857999"/>
              <a:gd name="connsiteX57" fmla="*/ 2161341 w 5310188"/>
              <a:gd name="connsiteY57" fmla="*/ 3491697 h 6857999"/>
              <a:gd name="connsiteX58" fmla="*/ 1933491 w 5310188"/>
              <a:gd name="connsiteY58" fmla="*/ 3763367 h 6857999"/>
              <a:gd name="connsiteX59" fmla="*/ 1904279 w 5310188"/>
              <a:gd name="connsiteY59" fmla="*/ 3845159 h 6857999"/>
              <a:gd name="connsiteX60" fmla="*/ 1875067 w 5310188"/>
              <a:gd name="connsiteY60" fmla="*/ 3900659 h 6857999"/>
              <a:gd name="connsiteX61" fmla="*/ 1825406 w 5310188"/>
              <a:gd name="connsiteY61" fmla="*/ 3932794 h 6857999"/>
              <a:gd name="connsiteX62" fmla="*/ 1831249 w 5310188"/>
              <a:gd name="connsiteY62" fmla="*/ 4081771 h 6857999"/>
              <a:gd name="connsiteX63" fmla="*/ 1988991 w 5310188"/>
              <a:gd name="connsiteY63" fmla="*/ 4166486 h 6857999"/>
              <a:gd name="connsiteX64" fmla="*/ 2091233 w 5310188"/>
              <a:gd name="connsiteY64" fmla="*/ 4210302 h 6857999"/>
              <a:gd name="connsiteX65" fmla="*/ 2400876 w 5310188"/>
              <a:gd name="connsiteY65" fmla="*/ 4341756 h 6857999"/>
              <a:gd name="connsiteX66" fmla="*/ 2698835 w 5310188"/>
              <a:gd name="connsiteY66" fmla="*/ 4540395 h 6857999"/>
              <a:gd name="connsiteX67" fmla="*/ 2707597 w 5310188"/>
              <a:gd name="connsiteY67" fmla="*/ 4654318 h 6857999"/>
              <a:gd name="connsiteX68" fmla="*/ 2704677 w 5310188"/>
              <a:gd name="connsiteY68" fmla="*/ 4671845 h 6857999"/>
              <a:gd name="connsiteX69" fmla="*/ 3157455 w 5310188"/>
              <a:gd name="connsiteY69" fmla="*/ 4768245 h 6857999"/>
              <a:gd name="connsiteX70" fmla="*/ 3125324 w 5310188"/>
              <a:gd name="connsiteY70" fmla="*/ 4727349 h 6857999"/>
              <a:gd name="connsiteX71" fmla="*/ 2856577 w 5310188"/>
              <a:gd name="connsiteY71" fmla="*/ 4441075 h 6857999"/>
              <a:gd name="connsiteX72" fmla="*/ 2827365 w 5310188"/>
              <a:gd name="connsiteY72" fmla="*/ 4362203 h 6857999"/>
              <a:gd name="connsiteX73" fmla="*/ 2792311 w 5310188"/>
              <a:gd name="connsiteY73" fmla="*/ 3500462 h 6857999"/>
              <a:gd name="connsiteX74" fmla="*/ 2771862 w 5310188"/>
              <a:gd name="connsiteY74" fmla="*/ 2416711 h 6857999"/>
              <a:gd name="connsiteX75" fmla="*/ 2906235 w 5310188"/>
              <a:gd name="connsiteY75" fmla="*/ 1368016 h 6857999"/>
              <a:gd name="connsiteX76" fmla="*/ 2877024 w 5310188"/>
              <a:gd name="connsiteY76" fmla="*/ 1242405 h 6857999"/>
              <a:gd name="connsiteX77" fmla="*/ 2830285 w 5310188"/>
              <a:gd name="connsiteY77" fmla="*/ 1242405 h 6857999"/>
              <a:gd name="connsiteX78" fmla="*/ 2736808 w 5310188"/>
              <a:gd name="connsiteY78" fmla="*/ 1359251 h 6857999"/>
              <a:gd name="connsiteX79" fmla="*/ 2891631 w 5310188"/>
              <a:gd name="connsiteY79" fmla="*/ 1125558 h 6857999"/>
              <a:gd name="connsiteX80" fmla="*/ 2964659 w 5310188"/>
              <a:gd name="connsiteY80" fmla="*/ 1049608 h 6857999"/>
              <a:gd name="connsiteX81" fmla="*/ 2967581 w 5310188"/>
              <a:gd name="connsiteY81" fmla="*/ 997028 h 6857999"/>
              <a:gd name="connsiteX82" fmla="*/ 2780627 w 5310188"/>
              <a:gd name="connsiteY82" fmla="*/ 871419 h 6857999"/>
              <a:gd name="connsiteX83" fmla="*/ 2605357 w 5310188"/>
              <a:gd name="connsiteY83" fmla="*/ 737046 h 6857999"/>
              <a:gd name="connsiteX84" fmla="*/ 2497273 w 5310188"/>
              <a:gd name="connsiteY84" fmla="*/ 614357 h 6857999"/>
              <a:gd name="connsiteX85" fmla="*/ 3359017 w 5310188"/>
              <a:gd name="connsiteY85" fmla="*/ 608515 h 6857999"/>
              <a:gd name="connsiteX86" fmla="*/ 3341490 w 5310188"/>
              <a:gd name="connsiteY86" fmla="*/ 666938 h 6857999"/>
              <a:gd name="connsiteX87" fmla="*/ 3253855 w 5310188"/>
              <a:gd name="connsiteY87" fmla="*/ 850970 h 6857999"/>
              <a:gd name="connsiteX88" fmla="*/ 3093189 w 5310188"/>
              <a:gd name="connsiteY88" fmla="*/ 991185 h 6857999"/>
              <a:gd name="connsiteX89" fmla="*/ 3090270 w 5310188"/>
              <a:gd name="connsiteY89" fmla="*/ 1058373 h 6857999"/>
              <a:gd name="connsiteX90" fmla="*/ 3256775 w 5310188"/>
              <a:gd name="connsiteY90" fmla="*/ 1385543 h 6857999"/>
              <a:gd name="connsiteX91" fmla="*/ 3174982 w 5310188"/>
              <a:gd name="connsiteY91" fmla="*/ 1195666 h 6857999"/>
              <a:gd name="connsiteX92" fmla="*/ 3119481 w 5310188"/>
              <a:gd name="connsiteY92" fmla="*/ 1248247 h 6857999"/>
              <a:gd name="connsiteX93" fmla="*/ 3104874 w 5310188"/>
              <a:gd name="connsiteY93" fmla="*/ 1306670 h 6857999"/>
              <a:gd name="connsiteX94" fmla="*/ 3160378 w 5310188"/>
              <a:gd name="connsiteY94" fmla="*/ 1487782 h 6857999"/>
              <a:gd name="connsiteX95" fmla="*/ 3335647 w 5310188"/>
              <a:gd name="connsiteY95" fmla="*/ 2261891 h 6857999"/>
              <a:gd name="connsiteX96" fmla="*/ 3399913 w 5310188"/>
              <a:gd name="connsiteY96" fmla="*/ 2889939 h 6857999"/>
              <a:gd name="connsiteX97" fmla="*/ 3443729 w 5310188"/>
              <a:gd name="connsiteY97" fmla="*/ 3529674 h 6857999"/>
              <a:gd name="connsiteX98" fmla="*/ 3467098 w 5310188"/>
              <a:gd name="connsiteY98" fmla="*/ 4023348 h 6857999"/>
              <a:gd name="connsiteX99" fmla="*/ 3484625 w 5310188"/>
              <a:gd name="connsiteY99" fmla="*/ 4344676 h 6857999"/>
              <a:gd name="connsiteX100" fmla="*/ 3452494 w 5310188"/>
              <a:gd name="connsiteY100" fmla="*/ 4443995 h 6857999"/>
              <a:gd name="connsiteX101" fmla="*/ 3210036 w 5310188"/>
              <a:gd name="connsiteY101" fmla="*/ 4744876 h 6857999"/>
              <a:gd name="connsiteX102" fmla="*/ 3183747 w 5310188"/>
              <a:gd name="connsiteY102" fmla="*/ 4791614 h 6857999"/>
              <a:gd name="connsiteX103" fmla="*/ 3481705 w 5310188"/>
              <a:gd name="connsiteY103" fmla="*/ 4814984 h 6857999"/>
              <a:gd name="connsiteX104" fmla="*/ 3537206 w 5310188"/>
              <a:gd name="connsiteY104" fmla="*/ 4800377 h 6857999"/>
              <a:gd name="connsiteX105" fmla="*/ 3566417 w 5310188"/>
              <a:gd name="connsiteY105" fmla="*/ 4762403 h 6857999"/>
              <a:gd name="connsiteX106" fmla="*/ 3621921 w 5310188"/>
              <a:gd name="connsiteY106" fmla="*/ 4648476 h 6857999"/>
              <a:gd name="connsiteX107" fmla="*/ 3811795 w 5310188"/>
              <a:gd name="connsiteY107" fmla="*/ 4461522 h 6857999"/>
              <a:gd name="connsiteX108" fmla="*/ 3890668 w 5310188"/>
              <a:gd name="connsiteY108" fmla="*/ 4271649 h 6857999"/>
              <a:gd name="connsiteX109" fmla="*/ 3902353 w 5310188"/>
              <a:gd name="connsiteY109" fmla="*/ 4046717 h 6857999"/>
              <a:gd name="connsiteX110" fmla="*/ 3916957 w 5310188"/>
              <a:gd name="connsiteY110" fmla="*/ 3620228 h 6857999"/>
              <a:gd name="connsiteX111" fmla="*/ 3893587 w 5310188"/>
              <a:gd name="connsiteY111" fmla="*/ 3290139 h 6857999"/>
              <a:gd name="connsiteX112" fmla="*/ 3873141 w 5310188"/>
              <a:gd name="connsiteY112" fmla="*/ 3094420 h 6857999"/>
              <a:gd name="connsiteX113" fmla="*/ 3800110 w 5310188"/>
              <a:gd name="connsiteY113" fmla="*/ 2372895 h 6857999"/>
              <a:gd name="connsiteX114" fmla="*/ 3744610 w 5310188"/>
              <a:gd name="connsiteY114" fmla="*/ 1961010 h 6857999"/>
              <a:gd name="connsiteX115" fmla="*/ 3618998 w 5310188"/>
              <a:gd name="connsiteY115" fmla="*/ 1458571 h 6857999"/>
              <a:gd name="connsiteX116" fmla="*/ 3434967 w 5310188"/>
              <a:gd name="connsiteY116" fmla="*/ 818838 h 6857999"/>
              <a:gd name="connsiteX117" fmla="*/ 3376543 w 5310188"/>
              <a:gd name="connsiteY117" fmla="*/ 1248247 h 6857999"/>
              <a:gd name="connsiteX118" fmla="*/ 3373621 w 5310188"/>
              <a:gd name="connsiteY118" fmla="*/ 1189824 h 6857999"/>
              <a:gd name="connsiteX119" fmla="*/ 3414517 w 5310188"/>
              <a:gd name="connsiteY119" fmla="*/ 775020 h 6857999"/>
              <a:gd name="connsiteX120" fmla="*/ 3359017 w 5310188"/>
              <a:gd name="connsiteY120" fmla="*/ 608515 h 6857999"/>
              <a:gd name="connsiteX121" fmla="*/ 2314191 w 5310188"/>
              <a:gd name="connsiteY121" fmla="*/ 0 h 6857999"/>
              <a:gd name="connsiteX122" fmla="*/ 3503139 w 5310188"/>
              <a:gd name="connsiteY122" fmla="*/ 0 h 6857999"/>
              <a:gd name="connsiteX123" fmla="*/ 3473672 w 5310188"/>
              <a:gd name="connsiteY123" fmla="*/ 75038 h 6857999"/>
              <a:gd name="connsiteX124" fmla="*/ 3411597 w 5310188"/>
              <a:gd name="connsiteY124" fmla="*/ 135287 h 6857999"/>
              <a:gd name="connsiteX125" fmla="*/ 3370701 w 5310188"/>
              <a:gd name="connsiteY125" fmla="*/ 208315 h 6857999"/>
              <a:gd name="connsiteX126" fmla="*/ 3356094 w 5310188"/>
              <a:gd name="connsiteY126" fmla="*/ 482903 h 6857999"/>
              <a:gd name="connsiteX127" fmla="*/ 3537206 w 5310188"/>
              <a:gd name="connsiteY127" fmla="*/ 786704 h 6857999"/>
              <a:gd name="connsiteX128" fmla="*/ 3730003 w 5310188"/>
              <a:gd name="connsiteY128" fmla="*/ 845127 h 6857999"/>
              <a:gd name="connsiteX129" fmla="*/ 3969537 w 5310188"/>
              <a:gd name="connsiteY129" fmla="*/ 906473 h 6857999"/>
              <a:gd name="connsiteX130" fmla="*/ 3975380 w 5310188"/>
              <a:gd name="connsiteY130" fmla="*/ 909393 h 6857999"/>
              <a:gd name="connsiteX131" fmla="*/ 4211995 w 5310188"/>
              <a:gd name="connsiteY131" fmla="*/ 967816 h 6857999"/>
              <a:gd name="connsiteX132" fmla="*/ 4358053 w 5310188"/>
              <a:gd name="connsiteY132" fmla="*/ 1014554 h 6857999"/>
              <a:gd name="connsiteX133" fmla="*/ 4480742 w 5310188"/>
              <a:gd name="connsiteY133" fmla="*/ 1075900 h 6857999"/>
              <a:gd name="connsiteX134" fmla="*/ 4603431 w 5310188"/>
              <a:gd name="connsiteY134" fmla="*/ 1207351 h 6857999"/>
              <a:gd name="connsiteX135" fmla="*/ 4723197 w 5310188"/>
              <a:gd name="connsiteY135" fmla="*/ 1560813 h 6857999"/>
              <a:gd name="connsiteX136" fmla="*/ 4731962 w 5310188"/>
              <a:gd name="connsiteY136" fmla="*/ 1613394 h 6857999"/>
              <a:gd name="connsiteX137" fmla="*/ 4764093 w 5310188"/>
              <a:gd name="connsiteY137" fmla="*/ 1744844 h 6857999"/>
              <a:gd name="connsiteX138" fmla="*/ 4804989 w 5310188"/>
              <a:gd name="connsiteY138" fmla="*/ 1896744 h 6857999"/>
              <a:gd name="connsiteX139" fmla="*/ 4842966 w 5310188"/>
              <a:gd name="connsiteY139" fmla="*/ 2001906 h 6857999"/>
              <a:gd name="connsiteX140" fmla="*/ 4872177 w 5310188"/>
              <a:gd name="connsiteY140" fmla="*/ 2051567 h 6857999"/>
              <a:gd name="connsiteX141" fmla="*/ 4997786 w 5310188"/>
              <a:gd name="connsiteY141" fmla="*/ 2340761 h 6857999"/>
              <a:gd name="connsiteX142" fmla="*/ 5018235 w 5310188"/>
              <a:gd name="connsiteY142" fmla="*/ 2375815 h 6857999"/>
              <a:gd name="connsiteX143" fmla="*/ 5088343 w 5310188"/>
              <a:gd name="connsiteY143" fmla="*/ 2524795 h 6857999"/>
              <a:gd name="connsiteX144" fmla="*/ 5187663 w 5310188"/>
              <a:gd name="connsiteY144" fmla="*/ 2688380 h 6857999"/>
              <a:gd name="connsiteX145" fmla="*/ 5272375 w 5310188"/>
              <a:gd name="connsiteY145" fmla="*/ 2875334 h 6857999"/>
              <a:gd name="connsiteX146" fmla="*/ 5292825 w 5310188"/>
              <a:gd name="connsiteY146" fmla="*/ 2992180 h 6857999"/>
              <a:gd name="connsiteX147" fmla="*/ 5281140 w 5310188"/>
              <a:gd name="connsiteY147" fmla="*/ 3231716 h 6857999"/>
              <a:gd name="connsiteX148" fmla="*/ 5237321 w 5310188"/>
              <a:gd name="connsiteY148" fmla="*/ 3488778 h 6857999"/>
              <a:gd name="connsiteX149" fmla="*/ 5170136 w 5310188"/>
              <a:gd name="connsiteY149" fmla="*/ 3702021 h 6857999"/>
              <a:gd name="connsiteX150" fmla="*/ 4883862 w 5310188"/>
              <a:gd name="connsiteY150" fmla="*/ 4248279 h 6857999"/>
              <a:gd name="connsiteX151" fmla="*/ 4804989 w 5310188"/>
              <a:gd name="connsiteY151" fmla="*/ 4414783 h 6857999"/>
              <a:gd name="connsiteX152" fmla="*/ 4620958 w 5310188"/>
              <a:gd name="connsiteY152" fmla="*/ 4692296 h 6857999"/>
              <a:gd name="connsiteX153" fmla="*/ 4565454 w 5310188"/>
              <a:gd name="connsiteY153" fmla="*/ 4797457 h 6857999"/>
              <a:gd name="connsiteX154" fmla="*/ 4492427 w 5310188"/>
              <a:gd name="connsiteY154" fmla="*/ 4899696 h 6857999"/>
              <a:gd name="connsiteX155" fmla="*/ 4457373 w 5310188"/>
              <a:gd name="connsiteY155" fmla="*/ 4975646 h 6857999"/>
              <a:gd name="connsiteX156" fmla="*/ 4457373 w 5310188"/>
              <a:gd name="connsiteY156" fmla="*/ 5039912 h 6857999"/>
              <a:gd name="connsiteX157" fmla="*/ 4480742 w 5310188"/>
              <a:gd name="connsiteY157" fmla="*/ 6123663 h 6857999"/>
              <a:gd name="connsiteX158" fmla="*/ 4486585 w 5310188"/>
              <a:gd name="connsiteY158" fmla="*/ 6237587 h 6857999"/>
              <a:gd name="connsiteX159" fmla="*/ 4501189 w 5310188"/>
              <a:gd name="connsiteY159" fmla="*/ 6392410 h 6857999"/>
              <a:gd name="connsiteX160" fmla="*/ 4410635 w 5310188"/>
              <a:gd name="connsiteY160" fmla="*/ 6564756 h 6857999"/>
              <a:gd name="connsiteX161" fmla="*/ 4112676 w 5310188"/>
              <a:gd name="connsiteY161" fmla="*/ 6690368 h 6857999"/>
              <a:gd name="connsiteX162" fmla="*/ 4054253 w 5310188"/>
              <a:gd name="connsiteY162" fmla="*/ 6745868 h 6857999"/>
              <a:gd name="connsiteX163" fmla="*/ 4051330 w 5310188"/>
              <a:gd name="connsiteY163" fmla="*/ 6757553 h 6857999"/>
              <a:gd name="connsiteX164" fmla="*/ 4054526 w 5310188"/>
              <a:gd name="connsiteY164" fmla="*/ 6846877 h 6857999"/>
              <a:gd name="connsiteX165" fmla="*/ 4053482 w 5310188"/>
              <a:gd name="connsiteY165" fmla="*/ 6857999 h 6857999"/>
              <a:gd name="connsiteX166" fmla="*/ 1505288 w 5310188"/>
              <a:gd name="connsiteY166" fmla="*/ 6857999 h 6857999"/>
              <a:gd name="connsiteX167" fmla="*/ 1507001 w 5310188"/>
              <a:gd name="connsiteY167" fmla="*/ 6582283 h 6857999"/>
              <a:gd name="connsiteX168" fmla="*/ 1501159 w 5310188"/>
              <a:gd name="connsiteY168" fmla="*/ 6497571 h 6857999"/>
              <a:gd name="connsiteX169" fmla="*/ 1410602 w 5310188"/>
              <a:gd name="connsiteY169" fmla="*/ 6579364 h 6857999"/>
              <a:gd name="connsiteX170" fmla="*/ 1136012 w 5310188"/>
              <a:gd name="connsiteY170" fmla="*/ 6658233 h 6857999"/>
              <a:gd name="connsiteX171" fmla="*/ 1077589 w 5310188"/>
              <a:gd name="connsiteY171" fmla="*/ 6646549 h 6857999"/>
              <a:gd name="connsiteX172" fmla="*/ 800081 w 5310188"/>
              <a:gd name="connsiteY172" fmla="*/ 6570599 h 6857999"/>
              <a:gd name="connsiteX173" fmla="*/ 750419 w 5310188"/>
              <a:gd name="connsiteY173" fmla="*/ 6468360 h 6857999"/>
              <a:gd name="connsiteX174" fmla="*/ 791316 w 5310188"/>
              <a:gd name="connsiteY174" fmla="*/ 6085686 h 6857999"/>
              <a:gd name="connsiteX175" fmla="*/ 794238 w 5310188"/>
              <a:gd name="connsiteY175" fmla="*/ 5638751 h 6857999"/>
              <a:gd name="connsiteX176" fmla="*/ 829292 w 5310188"/>
              <a:gd name="connsiteY176" fmla="*/ 5291131 h 6857999"/>
              <a:gd name="connsiteX177" fmla="*/ 835135 w 5310188"/>
              <a:gd name="connsiteY177" fmla="*/ 5244393 h 6857999"/>
              <a:gd name="connsiteX178" fmla="*/ 861423 w 5310188"/>
              <a:gd name="connsiteY178" fmla="*/ 4768245 h 6857999"/>
              <a:gd name="connsiteX179" fmla="*/ 899400 w 5310188"/>
              <a:gd name="connsiteY179" fmla="*/ 4467364 h 6857999"/>
              <a:gd name="connsiteX180" fmla="*/ 864346 w 5310188"/>
              <a:gd name="connsiteY180" fmla="*/ 4335914 h 6857999"/>
              <a:gd name="connsiteX181" fmla="*/ 595599 w 5310188"/>
              <a:gd name="connsiteY181" fmla="*/ 3988294 h 6857999"/>
              <a:gd name="connsiteX182" fmla="*/ 475830 w 5310188"/>
              <a:gd name="connsiteY182" fmla="*/ 3827632 h 6857999"/>
              <a:gd name="connsiteX183" fmla="*/ 309327 w 5310188"/>
              <a:gd name="connsiteY183" fmla="*/ 3582255 h 6857999"/>
              <a:gd name="connsiteX184" fmla="*/ 277191 w 5310188"/>
              <a:gd name="connsiteY184" fmla="*/ 3541358 h 6857999"/>
              <a:gd name="connsiteX185" fmla="*/ 207085 w 5310188"/>
              <a:gd name="connsiteY185" fmla="*/ 3436197 h 6857999"/>
              <a:gd name="connsiteX186" fmla="*/ 166187 w 5310188"/>
              <a:gd name="connsiteY186" fmla="*/ 3371931 h 6857999"/>
              <a:gd name="connsiteX187" fmla="*/ 61026 w 5310188"/>
              <a:gd name="connsiteY187" fmla="*/ 3193739 h 6857999"/>
              <a:gd name="connsiteX188" fmla="*/ 11367 w 5310188"/>
              <a:gd name="connsiteY188" fmla="*/ 2840280 h 6857999"/>
              <a:gd name="connsiteX189" fmla="*/ 227533 w 5310188"/>
              <a:gd name="connsiteY189" fmla="*/ 2381657 h 6857999"/>
              <a:gd name="connsiteX190" fmla="*/ 446619 w 5310188"/>
              <a:gd name="connsiteY190" fmla="*/ 2054487 h 6857999"/>
              <a:gd name="connsiteX191" fmla="*/ 481673 w 5310188"/>
              <a:gd name="connsiteY191" fmla="*/ 2007749 h 6857999"/>
              <a:gd name="connsiteX192" fmla="*/ 694919 w 5310188"/>
              <a:gd name="connsiteY192" fmla="*/ 1741925 h 6857999"/>
              <a:gd name="connsiteX193" fmla="*/ 732892 w 5310188"/>
              <a:gd name="connsiteY193" fmla="*/ 1663052 h 6857999"/>
              <a:gd name="connsiteX194" fmla="*/ 858504 w 5310188"/>
              <a:gd name="connsiteY194" fmla="*/ 1516994 h 6857999"/>
              <a:gd name="connsiteX195" fmla="*/ 934454 w 5310188"/>
              <a:gd name="connsiteY195" fmla="*/ 1388463 h 6857999"/>
              <a:gd name="connsiteX196" fmla="*/ 1045458 w 5310188"/>
              <a:gd name="connsiteY196" fmla="*/ 1026239 h 6857999"/>
              <a:gd name="connsiteX197" fmla="*/ 1194436 w 5310188"/>
              <a:gd name="connsiteY197" fmla="*/ 897708 h 6857999"/>
              <a:gd name="connsiteX198" fmla="*/ 1419367 w 5310188"/>
              <a:gd name="connsiteY198" fmla="*/ 839285 h 6857999"/>
              <a:gd name="connsiteX199" fmla="*/ 1653059 w 5310188"/>
              <a:gd name="connsiteY199" fmla="*/ 807154 h 6857999"/>
              <a:gd name="connsiteX200" fmla="*/ 2178868 w 5310188"/>
              <a:gd name="connsiteY200" fmla="*/ 690307 h 6857999"/>
              <a:gd name="connsiteX201" fmla="*/ 2213922 w 5310188"/>
              <a:gd name="connsiteY201" fmla="*/ 681542 h 6857999"/>
              <a:gd name="connsiteX202" fmla="*/ 2450534 w 5310188"/>
              <a:gd name="connsiteY202" fmla="*/ 570538 h 6857999"/>
              <a:gd name="connsiteX203" fmla="*/ 2468061 w 5310188"/>
              <a:gd name="connsiteY203" fmla="*/ 500431 h 6857999"/>
              <a:gd name="connsiteX204" fmla="*/ 2430088 w 5310188"/>
              <a:gd name="connsiteY204" fmla="*/ 284265 h 6857999"/>
              <a:gd name="connsiteX205" fmla="*/ 2389191 w 5310188"/>
              <a:gd name="connsiteY205" fmla="*/ 214157 h 6857999"/>
              <a:gd name="connsiteX206" fmla="*/ 2316161 w 5310188"/>
              <a:gd name="connsiteY206" fmla="*/ 5057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5310188" h="6857999">
                <a:moveTo>
                  <a:pt x="4027961" y="4245356"/>
                </a:moveTo>
                <a:cubicBezTo>
                  <a:pt x="4027961" y="4251199"/>
                  <a:pt x="4025041" y="4257041"/>
                  <a:pt x="4025041" y="4262883"/>
                </a:cubicBezTo>
                <a:cubicBezTo>
                  <a:pt x="4042568" y="4268725"/>
                  <a:pt x="4060095" y="4274568"/>
                  <a:pt x="4077622" y="4283333"/>
                </a:cubicBezTo>
                <a:cubicBezTo>
                  <a:pt x="4112676" y="4300860"/>
                  <a:pt x="4150649" y="4318387"/>
                  <a:pt x="4185703" y="4341756"/>
                </a:cubicBezTo>
                <a:cubicBezTo>
                  <a:pt x="4308392" y="4423548"/>
                  <a:pt x="4390185" y="4537473"/>
                  <a:pt x="4463215" y="4663083"/>
                </a:cubicBezTo>
                <a:cubicBezTo>
                  <a:pt x="4471977" y="4680610"/>
                  <a:pt x="4480742" y="4701058"/>
                  <a:pt x="4504111" y="4686453"/>
                </a:cubicBezTo>
                <a:cubicBezTo>
                  <a:pt x="4524558" y="4674769"/>
                  <a:pt x="4527481" y="4657241"/>
                  <a:pt x="4518715" y="4633872"/>
                </a:cubicBezTo>
                <a:cubicBezTo>
                  <a:pt x="4512873" y="4622187"/>
                  <a:pt x="4507031" y="4610503"/>
                  <a:pt x="4498269" y="4598818"/>
                </a:cubicBezTo>
                <a:cubicBezTo>
                  <a:pt x="4439846" y="4531630"/>
                  <a:pt x="4378500" y="4464445"/>
                  <a:pt x="4322999" y="4397257"/>
                </a:cubicBezTo>
                <a:cubicBezTo>
                  <a:pt x="4258734" y="4318387"/>
                  <a:pt x="4171099" y="4280410"/>
                  <a:pt x="4080542" y="4251199"/>
                </a:cubicBezTo>
                <a:cubicBezTo>
                  <a:pt x="4063015" y="4245356"/>
                  <a:pt x="4045488" y="4248279"/>
                  <a:pt x="4027961" y="4245356"/>
                </a:cubicBezTo>
                <a:close/>
                <a:moveTo>
                  <a:pt x="1728644" y="4059133"/>
                </a:moveTo>
                <a:cubicBezTo>
                  <a:pt x="1724628" y="4059133"/>
                  <a:pt x="1720246" y="4059864"/>
                  <a:pt x="1717325" y="4061325"/>
                </a:cubicBezTo>
                <a:cubicBezTo>
                  <a:pt x="1708560" y="4070087"/>
                  <a:pt x="1696875" y="4078852"/>
                  <a:pt x="1688113" y="4090536"/>
                </a:cubicBezTo>
                <a:cubicBezTo>
                  <a:pt x="1594636" y="4198618"/>
                  <a:pt x="1501159" y="4303779"/>
                  <a:pt x="1407682" y="4411864"/>
                </a:cubicBezTo>
                <a:cubicBezTo>
                  <a:pt x="1381390" y="4443995"/>
                  <a:pt x="1355101" y="4479049"/>
                  <a:pt x="1320047" y="4519946"/>
                </a:cubicBezTo>
                <a:cubicBezTo>
                  <a:pt x="1369705" y="4528710"/>
                  <a:pt x="1404759" y="4534553"/>
                  <a:pt x="1439813" y="4540395"/>
                </a:cubicBezTo>
                <a:cubicBezTo>
                  <a:pt x="1442736" y="4519946"/>
                  <a:pt x="1442736" y="4499499"/>
                  <a:pt x="1451498" y="4487814"/>
                </a:cubicBezTo>
                <a:cubicBezTo>
                  <a:pt x="1530371" y="4376810"/>
                  <a:pt x="1612163" y="4262883"/>
                  <a:pt x="1693956" y="4151879"/>
                </a:cubicBezTo>
                <a:cubicBezTo>
                  <a:pt x="1711483" y="4128510"/>
                  <a:pt x="1729009" y="4108063"/>
                  <a:pt x="1743614" y="4084694"/>
                </a:cubicBezTo>
                <a:cubicBezTo>
                  <a:pt x="1746536" y="4081771"/>
                  <a:pt x="1743614" y="4067167"/>
                  <a:pt x="1737771" y="4061325"/>
                </a:cubicBezTo>
                <a:cubicBezTo>
                  <a:pt x="1736312" y="4059864"/>
                  <a:pt x="1732660" y="4059133"/>
                  <a:pt x="1728644" y="4059133"/>
                </a:cubicBezTo>
                <a:close/>
                <a:moveTo>
                  <a:pt x="4401869" y="2866569"/>
                </a:moveTo>
                <a:cubicBezTo>
                  <a:pt x="4396027" y="2866569"/>
                  <a:pt x="4393107" y="2869492"/>
                  <a:pt x="4387265" y="2869492"/>
                </a:cubicBezTo>
                <a:cubicBezTo>
                  <a:pt x="4366815" y="3082735"/>
                  <a:pt x="4369738" y="3293058"/>
                  <a:pt x="4393107" y="3506305"/>
                </a:cubicBezTo>
                <a:cubicBezTo>
                  <a:pt x="4436923" y="3442039"/>
                  <a:pt x="4483662" y="3383616"/>
                  <a:pt x="4507031" y="3310585"/>
                </a:cubicBezTo>
                <a:cubicBezTo>
                  <a:pt x="4521639" y="3263847"/>
                  <a:pt x="4521639" y="3225873"/>
                  <a:pt x="4486585" y="3190819"/>
                </a:cubicBezTo>
                <a:cubicBezTo>
                  <a:pt x="4428161" y="3132396"/>
                  <a:pt x="4413554" y="3062289"/>
                  <a:pt x="4419396" y="2983416"/>
                </a:cubicBezTo>
                <a:cubicBezTo>
                  <a:pt x="4419396" y="2957127"/>
                  <a:pt x="4419396" y="2927915"/>
                  <a:pt x="4416477" y="2901623"/>
                </a:cubicBezTo>
                <a:cubicBezTo>
                  <a:pt x="4413554" y="2889939"/>
                  <a:pt x="4407711" y="2878254"/>
                  <a:pt x="4401869" y="2866569"/>
                </a:cubicBezTo>
                <a:close/>
                <a:moveTo>
                  <a:pt x="1072843" y="2865839"/>
                </a:moveTo>
                <a:cubicBezTo>
                  <a:pt x="1061523" y="2864379"/>
                  <a:pt x="1048378" y="2873873"/>
                  <a:pt x="1030851" y="2892861"/>
                </a:cubicBezTo>
                <a:cubicBezTo>
                  <a:pt x="995797" y="2930835"/>
                  <a:pt x="966585" y="2968811"/>
                  <a:pt x="934454" y="3006785"/>
                </a:cubicBezTo>
                <a:cubicBezTo>
                  <a:pt x="919847" y="3024312"/>
                  <a:pt x="919847" y="3041839"/>
                  <a:pt x="931531" y="3059366"/>
                </a:cubicBezTo>
                <a:cubicBezTo>
                  <a:pt x="940296" y="3073973"/>
                  <a:pt x="951981" y="3085658"/>
                  <a:pt x="957823" y="3100262"/>
                </a:cubicBezTo>
                <a:cubicBezTo>
                  <a:pt x="1004562" y="3190819"/>
                  <a:pt x="1077589" y="3263847"/>
                  <a:pt x="1086354" y="3371931"/>
                </a:cubicBezTo>
                <a:cubicBezTo>
                  <a:pt x="1086354" y="3377774"/>
                  <a:pt x="1098039" y="3386535"/>
                  <a:pt x="1103881" y="3392378"/>
                </a:cubicBezTo>
                <a:cubicBezTo>
                  <a:pt x="1109724" y="3383616"/>
                  <a:pt x="1124328" y="3377774"/>
                  <a:pt x="1124328" y="3369009"/>
                </a:cubicBezTo>
                <a:cubicBezTo>
                  <a:pt x="1133093" y="3293058"/>
                  <a:pt x="1138935" y="3220031"/>
                  <a:pt x="1147697" y="3149923"/>
                </a:cubicBezTo>
                <a:cubicBezTo>
                  <a:pt x="1141855" y="3149923"/>
                  <a:pt x="1138935" y="3149923"/>
                  <a:pt x="1136012" y="3149923"/>
                </a:cubicBezTo>
                <a:cubicBezTo>
                  <a:pt x="1136012" y="3114869"/>
                  <a:pt x="1141855" y="3079815"/>
                  <a:pt x="1136012" y="3047681"/>
                </a:cubicBezTo>
                <a:cubicBezTo>
                  <a:pt x="1130170" y="2998023"/>
                  <a:pt x="1121408" y="2948362"/>
                  <a:pt x="1103881" y="2904546"/>
                </a:cubicBezTo>
                <a:cubicBezTo>
                  <a:pt x="1093656" y="2879715"/>
                  <a:pt x="1084162" y="2867300"/>
                  <a:pt x="1072843" y="2865839"/>
                </a:cubicBezTo>
                <a:close/>
                <a:moveTo>
                  <a:pt x="2497273" y="614357"/>
                </a:moveTo>
                <a:cubicBezTo>
                  <a:pt x="2491431" y="617277"/>
                  <a:pt x="2488511" y="617277"/>
                  <a:pt x="2482669" y="620199"/>
                </a:cubicBezTo>
                <a:cubicBezTo>
                  <a:pt x="2479746" y="643569"/>
                  <a:pt x="2473903" y="666938"/>
                  <a:pt x="2470984" y="693227"/>
                </a:cubicBezTo>
                <a:cubicBezTo>
                  <a:pt x="2468061" y="731204"/>
                  <a:pt x="2465142" y="769177"/>
                  <a:pt x="2465142" y="807154"/>
                </a:cubicBezTo>
                <a:cubicBezTo>
                  <a:pt x="2462219" y="921077"/>
                  <a:pt x="2459299" y="1037924"/>
                  <a:pt x="2517723" y="1143086"/>
                </a:cubicBezTo>
                <a:cubicBezTo>
                  <a:pt x="2544011" y="1186904"/>
                  <a:pt x="2558619" y="1233643"/>
                  <a:pt x="2579065" y="1280381"/>
                </a:cubicBezTo>
                <a:cubicBezTo>
                  <a:pt x="2596592" y="1324197"/>
                  <a:pt x="2617042" y="1368016"/>
                  <a:pt x="2634569" y="1411832"/>
                </a:cubicBezTo>
                <a:cubicBezTo>
                  <a:pt x="2631646" y="1411832"/>
                  <a:pt x="2628727" y="1414755"/>
                  <a:pt x="2625804" y="1414755"/>
                </a:cubicBezTo>
                <a:cubicBezTo>
                  <a:pt x="2579065" y="1315435"/>
                  <a:pt x="2535249" y="1216116"/>
                  <a:pt x="2488511" y="1116797"/>
                </a:cubicBezTo>
                <a:cubicBezTo>
                  <a:pt x="2485588" y="1119716"/>
                  <a:pt x="2479746" y="1119716"/>
                  <a:pt x="2473903" y="1122639"/>
                </a:cubicBezTo>
                <a:cubicBezTo>
                  <a:pt x="2473903" y="1140166"/>
                  <a:pt x="2473903" y="1160613"/>
                  <a:pt x="2473903" y="1178139"/>
                </a:cubicBezTo>
                <a:cubicBezTo>
                  <a:pt x="2479746" y="1332962"/>
                  <a:pt x="2488511" y="1487782"/>
                  <a:pt x="2491431" y="1642605"/>
                </a:cubicBezTo>
                <a:cubicBezTo>
                  <a:pt x="2494353" y="1870455"/>
                  <a:pt x="2491431" y="2101226"/>
                  <a:pt x="2497273" y="2331999"/>
                </a:cubicBezTo>
                <a:cubicBezTo>
                  <a:pt x="2503115" y="2586138"/>
                  <a:pt x="2470984" y="2834438"/>
                  <a:pt x="2395034" y="3076893"/>
                </a:cubicBezTo>
                <a:cubicBezTo>
                  <a:pt x="2345373" y="3231716"/>
                  <a:pt x="2278187" y="3377774"/>
                  <a:pt x="2161341" y="3491697"/>
                </a:cubicBezTo>
                <a:cubicBezTo>
                  <a:pt x="2073706" y="3573490"/>
                  <a:pt x="1997756" y="3664047"/>
                  <a:pt x="1933491" y="3763367"/>
                </a:cubicBezTo>
                <a:cubicBezTo>
                  <a:pt x="1918883" y="3786736"/>
                  <a:pt x="1915964" y="3818867"/>
                  <a:pt x="1904279" y="3845159"/>
                </a:cubicBezTo>
                <a:cubicBezTo>
                  <a:pt x="1895514" y="3865606"/>
                  <a:pt x="1889672" y="3886055"/>
                  <a:pt x="1875067" y="3900659"/>
                </a:cubicBezTo>
                <a:cubicBezTo>
                  <a:pt x="1863383" y="3915267"/>
                  <a:pt x="1842933" y="3921109"/>
                  <a:pt x="1825406" y="3932794"/>
                </a:cubicBezTo>
                <a:cubicBezTo>
                  <a:pt x="1772825" y="3967848"/>
                  <a:pt x="1775748" y="4052560"/>
                  <a:pt x="1831249" y="4081771"/>
                </a:cubicBezTo>
                <a:cubicBezTo>
                  <a:pt x="1883829" y="4108063"/>
                  <a:pt x="1936410" y="4140194"/>
                  <a:pt x="1988991" y="4166486"/>
                </a:cubicBezTo>
                <a:cubicBezTo>
                  <a:pt x="2021125" y="4184013"/>
                  <a:pt x="2056179" y="4195698"/>
                  <a:pt x="2091233" y="4210302"/>
                </a:cubicBezTo>
                <a:cubicBezTo>
                  <a:pt x="2193472" y="4254121"/>
                  <a:pt x="2301557" y="4289176"/>
                  <a:pt x="2400876" y="4341756"/>
                </a:cubicBezTo>
                <a:cubicBezTo>
                  <a:pt x="2506038" y="4400179"/>
                  <a:pt x="2599515" y="4473207"/>
                  <a:pt x="2698835" y="4540395"/>
                </a:cubicBezTo>
                <a:cubicBezTo>
                  <a:pt x="2760177" y="4584211"/>
                  <a:pt x="2760177" y="4595896"/>
                  <a:pt x="2707597" y="4654318"/>
                </a:cubicBezTo>
                <a:cubicBezTo>
                  <a:pt x="2704677" y="4657241"/>
                  <a:pt x="2704677" y="4663083"/>
                  <a:pt x="2704677" y="4671845"/>
                </a:cubicBezTo>
                <a:cubicBezTo>
                  <a:pt x="2847812" y="4733192"/>
                  <a:pt x="2993870" y="4768245"/>
                  <a:pt x="3157455" y="4768245"/>
                </a:cubicBezTo>
                <a:cubicBezTo>
                  <a:pt x="3148693" y="4750719"/>
                  <a:pt x="3137009" y="4739034"/>
                  <a:pt x="3125324" y="4727349"/>
                </a:cubicBezTo>
                <a:cubicBezTo>
                  <a:pt x="3034766" y="4633872"/>
                  <a:pt x="2944212" y="4537473"/>
                  <a:pt x="2856577" y="4441075"/>
                </a:cubicBezTo>
                <a:cubicBezTo>
                  <a:pt x="2839050" y="4423548"/>
                  <a:pt x="2827365" y="4388495"/>
                  <a:pt x="2827365" y="4362203"/>
                </a:cubicBezTo>
                <a:cubicBezTo>
                  <a:pt x="2812758" y="4075929"/>
                  <a:pt x="2801073" y="3786736"/>
                  <a:pt x="2792311" y="3500462"/>
                </a:cubicBezTo>
                <a:cubicBezTo>
                  <a:pt x="2780627" y="3138239"/>
                  <a:pt x="2780627" y="2778935"/>
                  <a:pt x="2771862" y="2416711"/>
                </a:cubicBezTo>
                <a:cubicBezTo>
                  <a:pt x="2766019" y="2060329"/>
                  <a:pt x="2780627" y="1706871"/>
                  <a:pt x="2906235" y="1368016"/>
                </a:cubicBezTo>
                <a:cubicBezTo>
                  <a:pt x="2926685" y="1318355"/>
                  <a:pt x="2900393" y="1280381"/>
                  <a:pt x="2877024" y="1242405"/>
                </a:cubicBezTo>
                <a:cubicBezTo>
                  <a:pt x="2859497" y="1213193"/>
                  <a:pt x="2847812" y="1219036"/>
                  <a:pt x="2830285" y="1242405"/>
                </a:cubicBezTo>
                <a:cubicBezTo>
                  <a:pt x="2801073" y="1283301"/>
                  <a:pt x="2768942" y="1321278"/>
                  <a:pt x="2736808" y="1359251"/>
                </a:cubicBezTo>
                <a:cubicBezTo>
                  <a:pt x="2783547" y="1277459"/>
                  <a:pt x="2836127" y="1201509"/>
                  <a:pt x="2891631" y="1125558"/>
                </a:cubicBezTo>
                <a:cubicBezTo>
                  <a:pt x="2912077" y="1096347"/>
                  <a:pt x="2935447" y="1067135"/>
                  <a:pt x="2964659" y="1049608"/>
                </a:cubicBezTo>
                <a:cubicBezTo>
                  <a:pt x="2996793" y="1029162"/>
                  <a:pt x="2988028" y="1017477"/>
                  <a:pt x="2967581" y="997028"/>
                </a:cubicBezTo>
                <a:cubicBezTo>
                  <a:pt x="2912077" y="941527"/>
                  <a:pt x="2868262" y="883104"/>
                  <a:pt x="2780627" y="871419"/>
                </a:cubicBezTo>
                <a:cubicBezTo>
                  <a:pt x="2698835" y="862654"/>
                  <a:pt x="2655015" y="795469"/>
                  <a:pt x="2605357" y="737046"/>
                </a:cubicBezTo>
                <a:cubicBezTo>
                  <a:pt x="2567381" y="696150"/>
                  <a:pt x="2532327" y="655254"/>
                  <a:pt x="2497273" y="614357"/>
                </a:cubicBezTo>
                <a:close/>
                <a:moveTo>
                  <a:pt x="3359017" y="608515"/>
                </a:moveTo>
                <a:cubicBezTo>
                  <a:pt x="3350252" y="628961"/>
                  <a:pt x="3341490" y="646488"/>
                  <a:pt x="3341490" y="666938"/>
                </a:cubicBezTo>
                <a:cubicBezTo>
                  <a:pt x="3338567" y="742888"/>
                  <a:pt x="3303513" y="801311"/>
                  <a:pt x="3253855" y="850970"/>
                </a:cubicBezTo>
                <a:cubicBezTo>
                  <a:pt x="3204193" y="900631"/>
                  <a:pt x="3148693" y="944447"/>
                  <a:pt x="3093189" y="991185"/>
                </a:cubicBezTo>
                <a:cubicBezTo>
                  <a:pt x="3055216" y="1023319"/>
                  <a:pt x="3055216" y="1026239"/>
                  <a:pt x="3090270" y="1058373"/>
                </a:cubicBezTo>
                <a:cubicBezTo>
                  <a:pt x="3160378" y="1125558"/>
                  <a:pt x="3245090" y="1286224"/>
                  <a:pt x="3256775" y="1385543"/>
                </a:cubicBezTo>
                <a:cubicBezTo>
                  <a:pt x="3230485" y="1321278"/>
                  <a:pt x="3204193" y="1262854"/>
                  <a:pt x="3174982" y="1195666"/>
                </a:cubicBezTo>
                <a:cubicBezTo>
                  <a:pt x="3151613" y="1219036"/>
                  <a:pt x="3131166" y="1230720"/>
                  <a:pt x="3119481" y="1248247"/>
                </a:cubicBezTo>
                <a:cubicBezTo>
                  <a:pt x="3107797" y="1265774"/>
                  <a:pt x="3101955" y="1289143"/>
                  <a:pt x="3104874" y="1306670"/>
                </a:cubicBezTo>
                <a:cubicBezTo>
                  <a:pt x="3119481" y="1368016"/>
                  <a:pt x="3134086" y="1429359"/>
                  <a:pt x="3160378" y="1487782"/>
                </a:cubicBezTo>
                <a:cubicBezTo>
                  <a:pt x="3265539" y="1736082"/>
                  <a:pt x="3303513" y="1998987"/>
                  <a:pt x="3335647" y="2261891"/>
                </a:cubicBezTo>
                <a:cubicBezTo>
                  <a:pt x="3361936" y="2472214"/>
                  <a:pt x="3382386" y="2679615"/>
                  <a:pt x="3399913" y="2889939"/>
                </a:cubicBezTo>
                <a:cubicBezTo>
                  <a:pt x="3417440" y="3103185"/>
                  <a:pt x="3432044" y="3316428"/>
                  <a:pt x="3443729" y="3529674"/>
                </a:cubicBezTo>
                <a:cubicBezTo>
                  <a:pt x="3455413" y="3693259"/>
                  <a:pt x="3458336" y="3859763"/>
                  <a:pt x="3467098" y="4023348"/>
                </a:cubicBezTo>
                <a:cubicBezTo>
                  <a:pt x="3472940" y="4131433"/>
                  <a:pt x="3478783" y="4236594"/>
                  <a:pt x="3484625" y="4344676"/>
                </a:cubicBezTo>
                <a:cubicBezTo>
                  <a:pt x="3487548" y="4385572"/>
                  <a:pt x="3475863" y="4414783"/>
                  <a:pt x="3452494" y="4443995"/>
                </a:cubicBezTo>
                <a:cubicBezTo>
                  <a:pt x="3370701" y="4543314"/>
                  <a:pt x="3288909" y="4642634"/>
                  <a:pt x="3210036" y="4744876"/>
                </a:cubicBezTo>
                <a:cubicBezTo>
                  <a:pt x="3201274" y="4756561"/>
                  <a:pt x="3195432" y="4771165"/>
                  <a:pt x="3183747" y="4791614"/>
                </a:cubicBezTo>
                <a:cubicBezTo>
                  <a:pt x="3288909" y="4800377"/>
                  <a:pt x="3385305" y="4809141"/>
                  <a:pt x="3481705" y="4814984"/>
                </a:cubicBezTo>
                <a:cubicBezTo>
                  <a:pt x="3499232" y="4817904"/>
                  <a:pt x="3519679" y="4809141"/>
                  <a:pt x="3537206" y="4800377"/>
                </a:cubicBezTo>
                <a:cubicBezTo>
                  <a:pt x="3551813" y="4794534"/>
                  <a:pt x="3566417" y="4777008"/>
                  <a:pt x="3566417" y="4762403"/>
                </a:cubicBezTo>
                <a:cubicBezTo>
                  <a:pt x="3566417" y="4715665"/>
                  <a:pt x="3589787" y="4680610"/>
                  <a:pt x="3621921" y="4648476"/>
                </a:cubicBezTo>
                <a:cubicBezTo>
                  <a:pt x="3683264" y="4587133"/>
                  <a:pt x="3747529" y="4522868"/>
                  <a:pt x="3811795" y="4461522"/>
                </a:cubicBezTo>
                <a:cubicBezTo>
                  <a:pt x="3864376" y="4408941"/>
                  <a:pt x="3890668" y="4347598"/>
                  <a:pt x="3890668" y="4271649"/>
                </a:cubicBezTo>
                <a:cubicBezTo>
                  <a:pt x="3887745" y="4198618"/>
                  <a:pt x="3899430" y="4122668"/>
                  <a:pt x="3902353" y="4046717"/>
                </a:cubicBezTo>
                <a:cubicBezTo>
                  <a:pt x="3908195" y="3906502"/>
                  <a:pt x="3916957" y="3763367"/>
                  <a:pt x="3916957" y="3620228"/>
                </a:cubicBezTo>
                <a:cubicBezTo>
                  <a:pt x="3916957" y="3512147"/>
                  <a:pt x="3902353" y="3401143"/>
                  <a:pt x="3893587" y="3290139"/>
                </a:cubicBezTo>
                <a:cubicBezTo>
                  <a:pt x="3887745" y="3222951"/>
                  <a:pt x="3887745" y="3158685"/>
                  <a:pt x="3873141" y="3094420"/>
                </a:cubicBezTo>
                <a:cubicBezTo>
                  <a:pt x="3820560" y="2854885"/>
                  <a:pt x="3794268" y="2615349"/>
                  <a:pt x="3800110" y="2372895"/>
                </a:cubicBezTo>
                <a:cubicBezTo>
                  <a:pt x="3803033" y="2232679"/>
                  <a:pt x="3782583" y="2095383"/>
                  <a:pt x="3744610" y="1961010"/>
                </a:cubicBezTo>
                <a:cubicBezTo>
                  <a:pt x="3697871" y="1794506"/>
                  <a:pt x="3642368" y="1630921"/>
                  <a:pt x="3618998" y="1458571"/>
                </a:cubicBezTo>
                <a:cubicBezTo>
                  <a:pt x="3586867" y="1239485"/>
                  <a:pt x="3507994" y="1032081"/>
                  <a:pt x="3434967" y="818838"/>
                </a:cubicBezTo>
                <a:cubicBezTo>
                  <a:pt x="3414517" y="961974"/>
                  <a:pt x="3396990" y="1105112"/>
                  <a:pt x="3376543" y="1248247"/>
                </a:cubicBezTo>
                <a:cubicBezTo>
                  <a:pt x="3367779" y="1227800"/>
                  <a:pt x="3370701" y="1210274"/>
                  <a:pt x="3373621" y="1189824"/>
                </a:cubicBezTo>
                <a:cubicBezTo>
                  <a:pt x="3388228" y="1052531"/>
                  <a:pt x="3402833" y="912316"/>
                  <a:pt x="3414517" y="775020"/>
                </a:cubicBezTo>
                <a:cubicBezTo>
                  <a:pt x="3420359" y="713677"/>
                  <a:pt x="3388228" y="661096"/>
                  <a:pt x="3359017" y="608515"/>
                </a:cubicBezTo>
                <a:close/>
                <a:moveTo>
                  <a:pt x="2314191" y="0"/>
                </a:moveTo>
                <a:lnTo>
                  <a:pt x="3503139" y="0"/>
                </a:lnTo>
                <a:lnTo>
                  <a:pt x="3473672" y="75038"/>
                </a:lnTo>
                <a:cubicBezTo>
                  <a:pt x="3458336" y="98772"/>
                  <a:pt x="3437888" y="119220"/>
                  <a:pt x="3411597" y="135287"/>
                </a:cubicBezTo>
                <a:cubicBezTo>
                  <a:pt x="3385305" y="152814"/>
                  <a:pt x="3373621" y="176183"/>
                  <a:pt x="3370701" y="208315"/>
                </a:cubicBezTo>
                <a:cubicBezTo>
                  <a:pt x="3364859" y="301792"/>
                  <a:pt x="3347332" y="392349"/>
                  <a:pt x="3356094" y="482903"/>
                </a:cubicBezTo>
                <a:cubicBezTo>
                  <a:pt x="3364859" y="608515"/>
                  <a:pt x="3408675" y="728281"/>
                  <a:pt x="3537206" y="786704"/>
                </a:cubicBezTo>
                <a:cubicBezTo>
                  <a:pt x="3598552" y="812996"/>
                  <a:pt x="3665737" y="827600"/>
                  <a:pt x="3730003" y="845127"/>
                </a:cubicBezTo>
                <a:cubicBezTo>
                  <a:pt x="3808875" y="865577"/>
                  <a:pt x="3890668" y="886023"/>
                  <a:pt x="3969537" y="906473"/>
                </a:cubicBezTo>
                <a:cubicBezTo>
                  <a:pt x="3972460" y="906473"/>
                  <a:pt x="3972460" y="909393"/>
                  <a:pt x="3975380" y="909393"/>
                </a:cubicBezTo>
                <a:cubicBezTo>
                  <a:pt x="4054253" y="929842"/>
                  <a:pt x="4133123" y="947369"/>
                  <a:pt x="4211995" y="967816"/>
                </a:cubicBezTo>
                <a:cubicBezTo>
                  <a:pt x="4261653" y="979501"/>
                  <a:pt x="4311315" y="994108"/>
                  <a:pt x="4358053" y="1014554"/>
                </a:cubicBezTo>
                <a:cubicBezTo>
                  <a:pt x="4401869" y="1032081"/>
                  <a:pt x="4439846" y="1058373"/>
                  <a:pt x="4480742" y="1075900"/>
                </a:cubicBezTo>
                <a:cubicBezTo>
                  <a:pt x="4542085" y="1102189"/>
                  <a:pt x="4582981" y="1146008"/>
                  <a:pt x="4603431" y="1207351"/>
                </a:cubicBezTo>
                <a:cubicBezTo>
                  <a:pt x="4644327" y="1324197"/>
                  <a:pt x="4685223" y="1441044"/>
                  <a:pt x="4723197" y="1560813"/>
                </a:cubicBezTo>
                <a:cubicBezTo>
                  <a:pt x="4729039" y="1578340"/>
                  <a:pt x="4729039" y="1595867"/>
                  <a:pt x="4731962" y="1613394"/>
                </a:cubicBezTo>
                <a:cubicBezTo>
                  <a:pt x="4740724" y="1657210"/>
                  <a:pt x="4743647" y="1706871"/>
                  <a:pt x="4764093" y="1744844"/>
                </a:cubicBezTo>
                <a:cubicBezTo>
                  <a:pt x="4790385" y="1794506"/>
                  <a:pt x="4799147" y="1844164"/>
                  <a:pt x="4804989" y="1896744"/>
                </a:cubicBezTo>
                <a:cubicBezTo>
                  <a:pt x="4807912" y="1931798"/>
                  <a:pt x="4828359" y="1966852"/>
                  <a:pt x="4842966" y="2001906"/>
                </a:cubicBezTo>
                <a:cubicBezTo>
                  <a:pt x="4848809" y="2019433"/>
                  <a:pt x="4863413" y="2034041"/>
                  <a:pt x="4872177" y="2051567"/>
                </a:cubicBezTo>
                <a:cubicBezTo>
                  <a:pt x="4915993" y="2147964"/>
                  <a:pt x="4956889" y="2244364"/>
                  <a:pt x="4997786" y="2340761"/>
                </a:cubicBezTo>
                <a:cubicBezTo>
                  <a:pt x="5003629" y="2352445"/>
                  <a:pt x="5012393" y="2364130"/>
                  <a:pt x="5018235" y="2375815"/>
                </a:cubicBezTo>
                <a:cubicBezTo>
                  <a:pt x="5041605" y="2425476"/>
                  <a:pt x="5070817" y="2472214"/>
                  <a:pt x="5088343" y="2524795"/>
                </a:cubicBezTo>
                <a:cubicBezTo>
                  <a:pt x="5108790" y="2586138"/>
                  <a:pt x="5132159" y="2644561"/>
                  <a:pt x="5187663" y="2688380"/>
                </a:cubicBezTo>
                <a:cubicBezTo>
                  <a:pt x="5249005" y="2735119"/>
                  <a:pt x="5278217" y="2796461"/>
                  <a:pt x="5272375" y="2875334"/>
                </a:cubicBezTo>
                <a:cubicBezTo>
                  <a:pt x="5272375" y="2913308"/>
                  <a:pt x="5278217" y="2957127"/>
                  <a:pt x="5292825" y="2992180"/>
                </a:cubicBezTo>
                <a:cubicBezTo>
                  <a:pt x="5324956" y="3076893"/>
                  <a:pt x="5307429" y="3155765"/>
                  <a:pt x="5281140" y="3231716"/>
                </a:cubicBezTo>
                <a:cubicBezTo>
                  <a:pt x="5263613" y="3316428"/>
                  <a:pt x="5243163" y="3401143"/>
                  <a:pt x="5237321" y="3488778"/>
                </a:cubicBezTo>
                <a:cubicBezTo>
                  <a:pt x="5231479" y="3561805"/>
                  <a:pt x="5202267" y="3634836"/>
                  <a:pt x="5170136" y="3702021"/>
                </a:cubicBezTo>
                <a:cubicBezTo>
                  <a:pt x="5079579" y="3886055"/>
                  <a:pt x="4980259" y="4064244"/>
                  <a:pt x="4883862" y="4248279"/>
                </a:cubicBezTo>
                <a:cubicBezTo>
                  <a:pt x="4854651" y="4303779"/>
                  <a:pt x="4837123" y="4362203"/>
                  <a:pt x="4804989" y="4414783"/>
                </a:cubicBezTo>
                <a:cubicBezTo>
                  <a:pt x="4746566" y="4511184"/>
                  <a:pt x="4682301" y="4598818"/>
                  <a:pt x="4620958" y="4692296"/>
                </a:cubicBezTo>
                <a:cubicBezTo>
                  <a:pt x="4600508" y="4727349"/>
                  <a:pt x="4577139" y="4759481"/>
                  <a:pt x="4565454" y="4797457"/>
                </a:cubicBezTo>
                <a:cubicBezTo>
                  <a:pt x="4553769" y="4841273"/>
                  <a:pt x="4527481" y="4873407"/>
                  <a:pt x="4492427" y="4899696"/>
                </a:cubicBezTo>
                <a:cubicBezTo>
                  <a:pt x="4466135" y="4917223"/>
                  <a:pt x="4457373" y="4943515"/>
                  <a:pt x="4457373" y="4975646"/>
                </a:cubicBezTo>
                <a:cubicBezTo>
                  <a:pt x="4457373" y="4996096"/>
                  <a:pt x="4454450" y="5019465"/>
                  <a:pt x="4457373" y="5039912"/>
                </a:cubicBezTo>
                <a:cubicBezTo>
                  <a:pt x="4495347" y="5402136"/>
                  <a:pt x="4471977" y="5761440"/>
                  <a:pt x="4480742" y="6123663"/>
                </a:cubicBezTo>
                <a:cubicBezTo>
                  <a:pt x="4480742" y="6161636"/>
                  <a:pt x="4483662" y="6199613"/>
                  <a:pt x="4486585" y="6237587"/>
                </a:cubicBezTo>
                <a:cubicBezTo>
                  <a:pt x="4492427" y="6290167"/>
                  <a:pt x="4492427" y="6342748"/>
                  <a:pt x="4501189" y="6392410"/>
                </a:cubicBezTo>
                <a:cubicBezTo>
                  <a:pt x="4515796" y="6474202"/>
                  <a:pt x="4466135" y="6520941"/>
                  <a:pt x="4410635" y="6564756"/>
                </a:cubicBezTo>
                <a:cubicBezTo>
                  <a:pt x="4322999" y="6634864"/>
                  <a:pt x="4223680" y="6678683"/>
                  <a:pt x="4112676" y="6690368"/>
                </a:cubicBezTo>
                <a:cubicBezTo>
                  <a:pt x="4077622" y="6693287"/>
                  <a:pt x="4057173" y="6710814"/>
                  <a:pt x="4054253" y="6745868"/>
                </a:cubicBezTo>
                <a:cubicBezTo>
                  <a:pt x="4051330" y="6748791"/>
                  <a:pt x="4051330" y="6754633"/>
                  <a:pt x="4051330" y="6757553"/>
                </a:cubicBezTo>
                <a:cubicBezTo>
                  <a:pt x="4054982" y="6787495"/>
                  <a:pt x="4055712" y="6817255"/>
                  <a:pt x="4054526" y="6846877"/>
                </a:cubicBezTo>
                <a:lnTo>
                  <a:pt x="4053482" y="6857999"/>
                </a:lnTo>
                <a:lnTo>
                  <a:pt x="1505288" y="6857999"/>
                </a:lnTo>
                <a:lnTo>
                  <a:pt x="1507001" y="6582283"/>
                </a:lnTo>
                <a:cubicBezTo>
                  <a:pt x="1507001" y="6558914"/>
                  <a:pt x="1504079" y="6535545"/>
                  <a:pt x="1501159" y="6497571"/>
                </a:cubicBezTo>
                <a:cubicBezTo>
                  <a:pt x="1466105" y="6529702"/>
                  <a:pt x="1433971" y="6550152"/>
                  <a:pt x="1410602" y="6579364"/>
                </a:cubicBezTo>
                <a:cubicBezTo>
                  <a:pt x="1337574" y="6672841"/>
                  <a:pt x="1241174" y="6675760"/>
                  <a:pt x="1136012" y="6658233"/>
                </a:cubicBezTo>
                <a:cubicBezTo>
                  <a:pt x="1115566" y="6652391"/>
                  <a:pt x="1098039" y="6646549"/>
                  <a:pt x="1077589" y="6646549"/>
                </a:cubicBezTo>
                <a:cubicBezTo>
                  <a:pt x="978270" y="6652391"/>
                  <a:pt x="890635" y="6605653"/>
                  <a:pt x="800081" y="6570599"/>
                </a:cubicBezTo>
                <a:cubicBezTo>
                  <a:pt x="756262" y="6550152"/>
                  <a:pt x="741657" y="6518018"/>
                  <a:pt x="750419" y="6468360"/>
                </a:cubicBezTo>
                <a:cubicBezTo>
                  <a:pt x="773789" y="6342748"/>
                  <a:pt x="794238" y="6217140"/>
                  <a:pt x="791316" y="6085686"/>
                </a:cubicBezTo>
                <a:cubicBezTo>
                  <a:pt x="785473" y="5936709"/>
                  <a:pt x="788396" y="5787729"/>
                  <a:pt x="794238" y="5638751"/>
                </a:cubicBezTo>
                <a:cubicBezTo>
                  <a:pt x="800081" y="5521904"/>
                  <a:pt x="817608" y="5407977"/>
                  <a:pt x="829292" y="5291131"/>
                </a:cubicBezTo>
                <a:cubicBezTo>
                  <a:pt x="832212" y="5276527"/>
                  <a:pt x="835135" y="5259000"/>
                  <a:pt x="835135" y="5244393"/>
                </a:cubicBezTo>
                <a:cubicBezTo>
                  <a:pt x="843896" y="5086650"/>
                  <a:pt x="849739" y="4925988"/>
                  <a:pt x="861423" y="4768245"/>
                </a:cubicBezTo>
                <a:cubicBezTo>
                  <a:pt x="870188" y="4666003"/>
                  <a:pt x="884793" y="4566684"/>
                  <a:pt x="899400" y="4467364"/>
                </a:cubicBezTo>
                <a:cubicBezTo>
                  <a:pt x="908162" y="4417706"/>
                  <a:pt x="899400" y="4376810"/>
                  <a:pt x="864346" y="4335914"/>
                </a:cubicBezTo>
                <a:cubicBezTo>
                  <a:pt x="767946" y="4224910"/>
                  <a:pt x="677392" y="4110983"/>
                  <a:pt x="595599" y="3988294"/>
                </a:cubicBezTo>
                <a:cubicBezTo>
                  <a:pt x="560546" y="3932794"/>
                  <a:pt x="513808" y="3883133"/>
                  <a:pt x="475830" y="3827632"/>
                </a:cubicBezTo>
                <a:cubicBezTo>
                  <a:pt x="417407" y="3745840"/>
                  <a:pt x="364826" y="3664047"/>
                  <a:pt x="309327" y="3582255"/>
                </a:cubicBezTo>
                <a:cubicBezTo>
                  <a:pt x="297641" y="3567647"/>
                  <a:pt x="291799" y="3547201"/>
                  <a:pt x="277191" y="3541358"/>
                </a:cubicBezTo>
                <a:cubicBezTo>
                  <a:pt x="233376" y="3517989"/>
                  <a:pt x="218768" y="3480013"/>
                  <a:pt x="207085" y="3436197"/>
                </a:cubicBezTo>
                <a:cubicBezTo>
                  <a:pt x="198323" y="3412827"/>
                  <a:pt x="180795" y="3392378"/>
                  <a:pt x="166187" y="3371931"/>
                </a:cubicBezTo>
                <a:cubicBezTo>
                  <a:pt x="131133" y="3313508"/>
                  <a:pt x="90237" y="3255085"/>
                  <a:pt x="61026" y="3193739"/>
                </a:cubicBezTo>
                <a:cubicBezTo>
                  <a:pt x="5525" y="3082735"/>
                  <a:pt x="-14925" y="2962969"/>
                  <a:pt x="11367" y="2840280"/>
                </a:cubicBezTo>
                <a:cubicBezTo>
                  <a:pt x="46423" y="2670853"/>
                  <a:pt x="134056" y="2524795"/>
                  <a:pt x="227533" y="2381657"/>
                </a:cubicBezTo>
                <a:cubicBezTo>
                  <a:pt x="300562" y="2270653"/>
                  <a:pt x="373591" y="2162572"/>
                  <a:pt x="446619" y="2054487"/>
                </a:cubicBezTo>
                <a:cubicBezTo>
                  <a:pt x="455385" y="2036960"/>
                  <a:pt x="467068" y="2019433"/>
                  <a:pt x="481673" y="2007749"/>
                </a:cubicBezTo>
                <a:cubicBezTo>
                  <a:pt x="578072" y="1940564"/>
                  <a:pt x="621888" y="1829559"/>
                  <a:pt x="694919" y="1741925"/>
                </a:cubicBezTo>
                <a:cubicBezTo>
                  <a:pt x="712446" y="1718555"/>
                  <a:pt x="724130" y="1689344"/>
                  <a:pt x="732892" y="1663052"/>
                </a:cubicBezTo>
                <a:cubicBezTo>
                  <a:pt x="756262" y="1598786"/>
                  <a:pt x="805923" y="1554971"/>
                  <a:pt x="858504" y="1516994"/>
                </a:cubicBezTo>
                <a:cubicBezTo>
                  <a:pt x="905242" y="1484862"/>
                  <a:pt x="922769" y="1441044"/>
                  <a:pt x="934454" y="1388463"/>
                </a:cubicBezTo>
                <a:cubicBezTo>
                  <a:pt x="963666" y="1265774"/>
                  <a:pt x="989954" y="1143086"/>
                  <a:pt x="1045458" y="1026239"/>
                </a:cubicBezTo>
                <a:cubicBezTo>
                  <a:pt x="1074670" y="964896"/>
                  <a:pt x="1127251" y="918158"/>
                  <a:pt x="1194436" y="897708"/>
                </a:cubicBezTo>
                <a:cubicBezTo>
                  <a:pt x="1270386" y="874339"/>
                  <a:pt x="1343416" y="853892"/>
                  <a:pt x="1419367" y="839285"/>
                </a:cubicBezTo>
                <a:cubicBezTo>
                  <a:pt x="1495317" y="824681"/>
                  <a:pt x="1577109" y="821758"/>
                  <a:pt x="1653059" y="807154"/>
                </a:cubicBezTo>
                <a:cubicBezTo>
                  <a:pt x="1828329" y="772100"/>
                  <a:pt x="2003599" y="731204"/>
                  <a:pt x="2178868" y="690307"/>
                </a:cubicBezTo>
                <a:cubicBezTo>
                  <a:pt x="2190553" y="687385"/>
                  <a:pt x="2202237" y="681542"/>
                  <a:pt x="2213922" y="681542"/>
                </a:cubicBezTo>
                <a:cubicBezTo>
                  <a:pt x="2313241" y="687385"/>
                  <a:pt x="2380427" y="623119"/>
                  <a:pt x="2450534" y="570538"/>
                </a:cubicBezTo>
                <a:cubicBezTo>
                  <a:pt x="2465142" y="558854"/>
                  <a:pt x="2470984" y="523800"/>
                  <a:pt x="2468061" y="500431"/>
                </a:cubicBezTo>
                <a:cubicBezTo>
                  <a:pt x="2459299" y="427403"/>
                  <a:pt x="2447615" y="354373"/>
                  <a:pt x="2430088" y="284265"/>
                </a:cubicBezTo>
                <a:cubicBezTo>
                  <a:pt x="2424245" y="257976"/>
                  <a:pt x="2409638" y="231684"/>
                  <a:pt x="2389191" y="214157"/>
                </a:cubicBezTo>
                <a:cubicBezTo>
                  <a:pt x="2336611" y="170341"/>
                  <a:pt x="2319084" y="111918"/>
                  <a:pt x="2316161" y="50572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C1AC8A-A034-42ED-BCAA-6663B6BFAD7D}"/>
              </a:ext>
            </a:extLst>
          </p:cNvPr>
          <p:cNvGrpSpPr/>
          <p:nvPr/>
        </p:nvGrpSpPr>
        <p:grpSpPr>
          <a:xfrm>
            <a:off x="54368" y="2808546"/>
            <a:ext cx="4932908" cy="4086225"/>
            <a:chOff x="319983" y="1540927"/>
            <a:chExt cx="6418793" cy="53170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D2637C-1B38-4FEB-BCC3-E9B5D038B551}"/>
                </a:ext>
              </a:extLst>
            </p:cNvPr>
            <p:cNvGrpSpPr/>
            <p:nvPr/>
          </p:nvGrpSpPr>
          <p:grpSpPr>
            <a:xfrm>
              <a:off x="319983" y="2613403"/>
              <a:ext cx="5024694" cy="4244597"/>
              <a:chOff x="319983" y="2613403"/>
              <a:chExt cx="5024694" cy="4244597"/>
            </a:xfrm>
          </p:grpSpPr>
          <p:grpSp>
            <p:nvGrpSpPr>
              <p:cNvPr id="6" name="Graphic 60">
                <a:extLst>
                  <a:ext uri="{FF2B5EF4-FFF2-40B4-BE49-F238E27FC236}">
                    <a16:creationId xmlns:a16="http://schemas.microsoft.com/office/drawing/2014/main" id="{46F11A80-2D25-4869-AAEF-3E318F1BD00C}"/>
                  </a:ext>
                </a:extLst>
              </p:cNvPr>
              <p:cNvGrpSpPr/>
              <p:nvPr/>
            </p:nvGrpSpPr>
            <p:grpSpPr>
              <a:xfrm>
                <a:off x="1545801" y="2613865"/>
                <a:ext cx="1177542" cy="1489096"/>
                <a:chOff x="3487745" y="1253233"/>
                <a:chExt cx="1555735" cy="1967347"/>
              </a:xfrm>
              <a:solidFill>
                <a:schemeClr val="accent1"/>
              </a:solidFill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34E2FFF9-1866-4E97-9FF5-78CDA0B7713E}"/>
                    </a:ext>
                  </a:extLst>
                </p:cNvPr>
                <p:cNvSpPr/>
                <p:nvPr/>
              </p:nvSpPr>
              <p:spPr>
                <a:xfrm>
                  <a:off x="3487745" y="1253233"/>
                  <a:ext cx="1555735" cy="1967347"/>
                </a:xfrm>
                <a:custGeom>
                  <a:avLst/>
                  <a:gdLst>
                    <a:gd name="connsiteX0" fmla="*/ 1458429 w 1555737"/>
                    <a:gd name="connsiteY0" fmla="*/ 1078087 h 1967353"/>
                    <a:gd name="connsiteX1" fmla="*/ 1550177 w 1555737"/>
                    <a:gd name="connsiteY1" fmla="*/ 976438 h 1967353"/>
                    <a:gd name="connsiteX2" fmla="*/ 1515854 w 1555737"/>
                    <a:gd name="connsiteY2" fmla="*/ 910432 h 1967353"/>
                    <a:gd name="connsiteX3" fmla="*/ 1395724 w 1555737"/>
                    <a:gd name="connsiteY3" fmla="*/ 845746 h 1967353"/>
                    <a:gd name="connsiteX4" fmla="*/ 1263712 w 1555737"/>
                    <a:gd name="connsiteY4" fmla="*/ 590964 h 1967353"/>
                    <a:gd name="connsiteX5" fmla="*/ 1230049 w 1555737"/>
                    <a:gd name="connsiteY5" fmla="*/ 478094 h 1967353"/>
                    <a:gd name="connsiteX6" fmla="*/ 1111239 w 1555737"/>
                    <a:gd name="connsiteY6" fmla="*/ 338822 h 1967353"/>
                    <a:gd name="connsiteX7" fmla="*/ 1111239 w 1555737"/>
                    <a:gd name="connsiteY7" fmla="*/ 338822 h 1967353"/>
                    <a:gd name="connsiteX8" fmla="*/ 1091437 w 1555737"/>
                    <a:gd name="connsiteY8" fmla="*/ 319680 h 1967353"/>
                    <a:gd name="connsiteX9" fmla="*/ 1113879 w 1555737"/>
                    <a:gd name="connsiteY9" fmla="*/ 270176 h 1967353"/>
                    <a:gd name="connsiteX10" fmla="*/ 1146222 w 1555737"/>
                    <a:gd name="connsiteY10" fmla="*/ 218031 h 1967353"/>
                    <a:gd name="connsiteX11" fmla="*/ 1195066 w 1555737"/>
                    <a:gd name="connsiteY11" fmla="*/ 124303 h 1967353"/>
                    <a:gd name="connsiteX12" fmla="*/ 1107939 w 1555737"/>
                    <a:gd name="connsiteY12" fmla="*/ 56977 h 1967353"/>
                    <a:gd name="connsiteX13" fmla="*/ 1098038 w 1555737"/>
                    <a:gd name="connsiteY13" fmla="*/ 54337 h 1967353"/>
                    <a:gd name="connsiteX14" fmla="*/ 806292 w 1555737"/>
                    <a:gd name="connsiteY14" fmla="*/ 2852 h 1967353"/>
                    <a:gd name="connsiteX15" fmla="*/ 507286 w 1555737"/>
                    <a:gd name="connsiteY15" fmla="*/ 72159 h 1967353"/>
                    <a:gd name="connsiteX16" fmla="*/ 173957 w 1555737"/>
                    <a:gd name="connsiteY16" fmla="*/ 314400 h 1967353"/>
                    <a:gd name="connsiteX17" fmla="*/ 4322 w 1555737"/>
                    <a:gd name="connsiteY17" fmla="*/ 766539 h 1967353"/>
                    <a:gd name="connsiteX18" fmla="*/ 142934 w 1555737"/>
                    <a:gd name="connsiteY18" fmla="*/ 1175775 h 1967353"/>
                    <a:gd name="connsiteX19" fmla="*/ 333031 w 1555737"/>
                    <a:gd name="connsiteY19" fmla="*/ 1418676 h 1967353"/>
                    <a:gd name="connsiteX20" fmla="*/ 371974 w 1555737"/>
                    <a:gd name="connsiteY20" fmla="*/ 1416696 h 1967353"/>
                    <a:gd name="connsiteX21" fmla="*/ 378575 w 1555737"/>
                    <a:gd name="connsiteY21" fmla="*/ 1470821 h 1967353"/>
                    <a:gd name="connsiteX22" fmla="*/ 432699 w 1555737"/>
                    <a:gd name="connsiteY22" fmla="*/ 1596232 h 1967353"/>
                    <a:gd name="connsiteX23" fmla="*/ 459102 w 1555737"/>
                    <a:gd name="connsiteY23" fmla="*/ 1706461 h 1967353"/>
                    <a:gd name="connsiteX24" fmla="*/ 449861 w 1555737"/>
                    <a:gd name="connsiteY24" fmla="*/ 1810751 h 1967353"/>
                    <a:gd name="connsiteX25" fmla="*/ 487484 w 1555737"/>
                    <a:gd name="connsiteY25" fmla="*/ 1893918 h 1967353"/>
                    <a:gd name="connsiteX26" fmla="*/ 598374 w 1555737"/>
                    <a:gd name="connsiteY26" fmla="*/ 1946063 h 1967353"/>
                    <a:gd name="connsiteX27" fmla="*/ 853156 w 1555737"/>
                    <a:gd name="connsiteY27" fmla="*/ 1959924 h 1967353"/>
                    <a:gd name="connsiteX28" fmla="*/ 1198366 w 1555737"/>
                    <a:gd name="connsiteY28" fmla="*/ 1875436 h 1967353"/>
                    <a:gd name="connsiteX29" fmla="*/ 1180545 w 1555737"/>
                    <a:gd name="connsiteY29" fmla="*/ 1729564 h 1967353"/>
                    <a:gd name="connsiteX30" fmla="*/ 1169324 w 1555737"/>
                    <a:gd name="connsiteY30" fmla="*/ 1632535 h 1967353"/>
                    <a:gd name="connsiteX31" fmla="*/ 1453149 w 1555737"/>
                    <a:gd name="connsiteY31" fmla="*/ 1616034 h 1967353"/>
                    <a:gd name="connsiteX32" fmla="*/ 1516514 w 1555737"/>
                    <a:gd name="connsiteY32" fmla="*/ 1543427 h 1967353"/>
                    <a:gd name="connsiteX33" fmla="*/ 1493412 w 1555737"/>
                    <a:gd name="connsiteY33" fmla="*/ 1276104 h 1967353"/>
                    <a:gd name="connsiteX34" fmla="*/ 1493412 w 1555737"/>
                    <a:gd name="connsiteY34" fmla="*/ 1276104 h 1967353"/>
                    <a:gd name="connsiteX35" fmla="*/ 1467670 w 1555737"/>
                    <a:gd name="connsiteY35" fmla="*/ 1308447 h 1967353"/>
                    <a:gd name="connsiteX36" fmla="*/ 1269653 w 1555737"/>
                    <a:gd name="connsiteY36" fmla="*/ 1249702 h 1967353"/>
                    <a:gd name="connsiteX37" fmla="*/ 1472290 w 1555737"/>
                    <a:gd name="connsiteY37" fmla="*/ 1217359 h 1967353"/>
                    <a:gd name="connsiteX38" fmla="*/ 1438627 w 1555737"/>
                    <a:gd name="connsiteY38" fmla="*/ 1134851 h 1967353"/>
                    <a:gd name="connsiteX39" fmla="*/ 1458429 w 1555737"/>
                    <a:gd name="connsiteY39" fmla="*/ 1078087 h 1967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55737" h="1967353">
                      <a:moveTo>
                        <a:pt x="1458429" y="1078087"/>
                      </a:moveTo>
                      <a:cubicBezTo>
                        <a:pt x="1501993" y="1057625"/>
                        <a:pt x="1536316" y="1025282"/>
                        <a:pt x="1550177" y="976438"/>
                      </a:cubicBezTo>
                      <a:cubicBezTo>
                        <a:pt x="1562058" y="933534"/>
                        <a:pt x="1556778" y="924953"/>
                        <a:pt x="1515854" y="910432"/>
                      </a:cubicBezTo>
                      <a:cubicBezTo>
                        <a:pt x="1472290" y="894590"/>
                        <a:pt x="1430707" y="879409"/>
                        <a:pt x="1395724" y="845746"/>
                      </a:cubicBezTo>
                      <a:cubicBezTo>
                        <a:pt x="1321797" y="775780"/>
                        <a:pt x="1278894" y="690633"/>
                        <a:pt x="1263712" y="590964"/>
                      </a:cubicBezTo>
                      <a:cubicBezTo>
                        <a:pt x="1257772" y="552021"/>
                        <a:pt x="1251831" y="513077"/>
                        <a:pt x="1230049" y="478094"/>
                      </a:cubicBezTo>
                      <a:cubicBezTo>
                        <a:pt x="1197046" y="425949"/>
                        <a:pt x="1156783" y="379745"/>
                        <a:pt x="1111239" y="338822"/>
                      </a:cubicBezTo>
                      <a:lnTo>
                        <a:pt x="1111239" y="338822"/>
                      </a:lnTo>
                      <a:cubicBezTo>
                        <a:pt x="1104638" y="332221"/>
                        <a:pt x="1098038" y="325621"/>
                        <a:pt x="1091437" y="319680"/>
                      </a:cubicBezTo>
                      <a:cubicBezTo>
                        <a:pt x="1109919" y="308459"/>
                        <a:pt x="1109259" y="287337"/>
                        <a:pt x="1113879" y="270176"/>
                      </a:cubicBezTo>
                      <a:cubicBezTo>
                        <a:pt x="1119820" y="249054"/>
                        <a:pt x="1129720" y="232553"/>
                        <a:pt x="1146222" y="218031"/>
                      </a:cubicBezTo>
                      <a:cubicBezTo>
                        <a:pt x="1173944" y="192949"/>
                        <a:pt x="1206287" y="167867"/>
                        <a:pt x="1195066" y="124303"/>
                      </a:cubicBezTo>
                      <a:cubicBezTo>
                        <a:pt x="1183845" y="81399"/>
                        <a:pt x="1144242" y="70178"/>
                        <a:pt x="1107939" y="56977"/>
                      </a:cubicBezTo>
                      <a:cubicBezTo>
                        <a:pt x="1104638" y="55657"/>
                        <a:pt x="1101338" y="55657"/>
                        <a:pt x="1098038" y="54337"/>
                      </a:cubicBezTo>
                      <a:cubicBezTo>
                        <a:pt x="1002989" y="26614"/>
                        <a:pt x="904641" y="12753"/>
                        <a:pt x="806292" y="2852"/>
                      </a:cubicBezTo>
                      <a:cubicBezTo>
                        <a:pt x="698703" y="-7709"/>
                        <a:pt x="598374" y="10113"/>
                        <a:pt x="507286" y="72159"/>
                      </a:cubicBezTo>
                      <a:cubicBezTo>
                        <a:pt x="393756" y="149385"/>
                        <a:pt x="278246" y="223972"/>
                        <a:pt x="173957" y="314400"/>
                      </a:cubicBezTo>
                      <a:cubicBezTo>
                        <a:pt x="35345" y="434530"/>
                        <a:pt x="-16140" y="586344"/>
                        <a:pt x="4322" y="766539"/>
                      </a:cubicBezTo>
                      <a:cubicBezTo>
                        <a:pt x="20823" y="913072"/>
                        <a:pt x="72968" y="1047724"/>
                        <a:pt x="142934" y="1175775"/>
                      </a:cubicBezTo>
                      <a:cubicBezTo>
                        <a:pt x="192438" y="1267523"/>
                        <a:pt x="255144" y="1349370"/>
                        <a:pt x="333031" y="1418676"/>
                      </a:cubicBezTo>
                      <a:cubicBezTo>
                        <a:pt x="346892" y="1431218"/>
                        <a:pt x="360753" y="1443098"/>
                        <a:pt x="371974" y="1416696"/>
                      </a:cubicBezTo>
                      <a:cubicBezTo>
                        <a:pt x="372634" y="1435178"/>
                        <a:pt x="366033" y="1455640"/>
                        <a:pt x="378575" y="1470821"/>
                      </a:cubicBezTo>
                      <a:cubicBezTo>
                        <a:pt x="408277" y="1507784"/>
                        <a:pt x="418178" y="1552668"/>
                        <a:pt x="432699" y="1596232"/>
                      </a:cubicBezTo>
                      <a:cubicBezTo>
                        <a:pt x="444580" y="1631875"/>
                        <a:pt x="465042" y="1668178"/>
                        <a:pt x="459102" y="1706461"/>
                      </a:cubicBezTo>
                      <a:cubicBezTo>
                        <a:pt x="453821" y="1741445"/>
                        <a:pt x="450521" y="1775768"/>
                        <a:pt x="449861" y="1810751"/>
                      </a:cubicBezTo>
                      <a:cubicBezTo>
                        <a:pt x="453821" y="1840453"/>
                        <a:pt x="452501" y="1879397"/>
                        <a:pt x="487484" y="1893918"/>
                      </a:cubicBezTo>
                      <a:cubicBezTo>
                        <a:pt x="517847" y="1903819"/>
                        <a:pt x="554150" y="1928241"/>
                        <a:pt x="598374" y="1946063"/>
                      </a:cubicBezTo>
                      <a:cubicBezTo>
                        <a:pt x="742927" y="1973785"/>
                        <a:pt x="680221" y="1969824"/>
                        <a:pt x="853156" y="1959924"/>
                      </a:cubicBezTo>
                      <a:cubicBezTo>
                        <a:pt x="913881" y="1953323"/>
                        <a:pt x="1146882" y="1917020"/>
                        <a:pt x="1198366" y="1875436"/>
                      </a:cubicBezTo>
                      <a:cubicBezTo>
                        <a:pt x="1206947" y="1868176"/>
                        <a:pt x="1182525" y="1748045"/>
                        <a:pt x="1180545" y="1729564"/>
                      </a:cubicBezTo>
                      <a:cubicBezTo>
                        <a:pt x="1177245" y="1697221"/>
                        <a:pt x="1162063" y="1666198"/>
                        <a:pt x="1169324" y="1632535"/>
                      </a:cubicBezTo>
                      <a:cubicBezTo>
                        <a:pt x="1265032" y="1650357"/>
                        <a:pt x="1359420" y="1636495"/>
                        <a:pt x="1453149" y="1616034"/>
                      </a:cubicBezTo>
                      <a:cubicBezTo>
                        <a:pt x="1489452" y="1608113"/>
                        <a:pt x="1512554" y="1579731"/>
                        <a:pt x="1516514" y="1543427"/>
                      </a:cubicBezTo>
                      <a:cubicBezTo>
                        <a:pt x="1526415" y="1452999"/>
                        <a:pt x="1514534" y="1363892"/>
                        <a:pt x="1493412" y="1276104"/>
                      </a:cubicBezTo>
                      <a:cubicBezTo>
                        <a:pt x="1493412" y="1276104"/>
                        <a:pt x="1493412" y="1276104"/>
                        <a:pt x="1493412" y="1276104"/>
                      </a:cubicBezTo>
                      <a:cubicBezTo>
                        <a:pt x="1492092" y="1292605"/>
                        <a:pt x="1492092" y="1311747"/>
                        <a:pt x="1467670" y="1308447"/>
                      </a:cubicBezTo>
                      <a:cubicBezTo>
                        <a:pt x="1399684" y="1299866"/>
                        <a:pt x="1333018" y="1283364"/>
                        <a:pt x="1269653" y="1249702"/>
                      </a:cubicBezTo>
                      <a:cubicBezTo>
                        <a:pt x="1338959" y="1247721"/>
                        <a:pt x="1406285" y="1234520"/>
                        <a:pt x="1472290" y="1217359"/>
                      </a:cubicBezTo>
                      <a:cubicBezTo>
                        <a:pt x="1461070" y="1189636"/>
                        <a:pt x="1451829" y="1161914"/>
                        <a:pt x="1438627" y="1134851"/>
                      </a:cubicBezTo>
                      <a:cubicBezTo>
                        <a:pt x="1426746" y="1107789"/>
                        <a:pt x="1429387" y="1091948"/>
                        <a:pt x="1458429" y="1078087"/>
                      </a:cubicBez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8E24B131-5CF5-4EE1-B5EB-E69CF56E74D2}"/>
                    </a:ext>
                  </a:extLst>
                </p:cNvPr>
                <p:cNvSpPr/>
                <p:nvPr/>
              </p:nvSpPr>
              <p:spPr>
                <a:xfrm>
                  <a:off x="4960694" y="2470582"/>
                  <a:ext cx="6600" cy="6600"/>
                </a:xfrm>
                <a:custGeom>
                  <a:avLst/>
                  <a:gdLst>
                    <a:gd name="connsiteX0" fmla="*/ 0 w 6600"/>
                    <a:gd name="connsiteY0" fmla="*/ 0 h 6600"/>
                    <a:gd name="connsiteX1" fmla="*/ 0 w 6600"/>
                    <a:gd name="connsiteY1" fmla="*/ 0 h 6600"/>
                    <a:gd name="connsiteX2" fmla="*/ 0 w 6600"/>
                    <a:gd name="connsiteY2" fmla="*/ 0 h 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00" h="66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3311722-AD71-4DC2-B2A5-655150FD9C6C}"/>
                  </a:ext>
                </a:extLst>
              </p:cNvPr>
              <p:cNvSpPr/>
              <p:nvPr/>
            </p:nvSpPr>
            <p:spPr>
              <a:xfrm>
                <a:off x="2327614" y="3157457"/>
                <a:ext cx="129522" cy="102081"/>
              </a:xfrm>
              <a:custGeom>
                <a:avLst/>
                <a:gdLst>
                  <a:gd name="connsiteX0" fmla="*/ 158197 w 171122"/>
                  <a:gd name="connsiteY0" fmla="*/ 47786 h 134866"/>
                  <a:gd name="connsiteX1" fmla="*/ 98487 w 171122"/>
                  <a:gd name="connsiteY1" fmla="*/ 115220 h 134866"/>
                  <a:gd name="connsiteX2" fmla="*/ 12926 w 171122"/>
                  <a:gd name="connsiteY2" fmla="*/ 87080 h 134866"/>
                  <a:gd name="connsiteX3" fmla="*/ 72636 w 171122"/>
                  <a:gd name="connsiteY3" fmla="*/ 19647 h 134866"/>
                  <a:gd name="connsiteX4" fmla="*/ 158197 w 171122"/>
                  <a:gd name="connsiteY4" fmla="*/ 47786 h 13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22" h="134866">
                    <a:moveTo>
                      <a:pt x="158197" y="47786"/>
                    </a:moveTo>
                    <a:cubicBezTo>
                      <a:pt x="165335" y="74178"/>
                      <a:pt x="138602" y="104369"/>
                      <a:pt x="98487" y="115220"/>
                    </a:cubicBezTo>
                    <a:cubicBezTo>
                      <a:pt x="58371" y="126071"/>
                      <a:pt x="20064" y="113472"/>
                      <a:pt x="12926" y="87080"/>
                    </a:cubicBezTo>
                    <a:cubicBezTo>
                      <a:pt x="5787" y="60688"/>
                      <a:pt x="32520" y="30497"/>
                      <a:pt x="72636" y="19647"/>
                    </a:cubicBezTo>
                    <a:cubicBezTo>
                      <a:pt x="112751" y="8796"/>
                      <a:pt x="151058" y="21395"/>
                      <a:pt x="158197" y="47786"/>
                    </a:cubicBezTo>
                    <a:close/>
                  </a:path>
                </a:pathLst>
              </a:custGeom>
              <a:solidFill>
                <a:srgbClr val="F0F0F0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33BDDB5-4DDB-4B74-863F-CE5D6EB345A8}"/>
                  </a:ext>
                </a:extLst>
              </p:cNvPr>
              <p:cNvSpPr/>
              <p:nvPr/>
            </p:nvSpPr>
            <p:spPr>
              <a:xfrm>
                <a:off x="319983" y="3908488"/>
                <a:ext cx="4328106" cy="2949512"/>
              </a:xfrm>
              <a:custGeom>
                <a:avLst/>
                <a:gdLst>
                  <a:gd name="connsiteX0" fmla="*/ 5627749 w 5718176"/>
                  <a:gd name="connsiteY0" fmla="*/ 1295693 h 3896816"/>
                  <a:gd name="connsiteX1" fmla="*/ 5718177 w 5718176"/>
                  <a:gd name="connsiteY1" fmla="*/ 1192724 h 3896816"/>
                  <a:gd name="connsiteX2" fmla="*/ 5493097 w 5718176"/>
                  <a:gd name="connsiteY2" fmla="*/ 941242 h 3896816"/>
                  <a:gd name="connsiteX3" fmla="*/ 5475935 w 5718176"/>
                  <a:gd name="connsiteY3" fmla="*/ 945203 h 3896816"/>
                  <a:gd name="connsiteX4" fmla="*/ 5396069 w 5718176"/>
                  <a:gd name="connsiteY4" fmla="*/ 992727 h 3896816"/>
                  <a:gd name="connsiteX5" fmla="*/ 5342604 w 5718176"/>
                  <a:gd name="connsiteY5" fmla="*/ 994047 h 3896816"/>
                  <a:gd name="connsiteX6" fmla="*/ 4660104 w 5718176"/>
                  <a:gd name="connsiteY6" fmla="*/ 1592719 h 3896816"/>
                  <a:gd name="connsiteX7" fmla="*/ 4602679 w 5718176"/>
                  <a:gd name="connsiteY7" fmla="*/ 1596020 h 3896816"/>
                  <a:gd name="connsiteX8" fmla="*/ 4407302 w 5718176"/>
                  <a:gd name="connsiteY8" fmla="*/ 1438926 h 3896816"/>
                  <a:gd name="connsiteX9" fmla="*/ 4003347 w 5718176"/>
                  <a:gd name="connsiteY9" fmla="*/ 919460 h 3896816"/>
                  <a:gd name="connsiteX10" fmla="*/ 3658796 w 5718176"/>
                  <a:gd name="connsiteY10" fmla="*/ 269964 h 3896816"/>
                  <a:gd name="connsiteX11" fmla="*/ 3607972 w 5718176"/>
                  <a:gd name="connsiteY11" fmla="*/ 225080 h 3896816"/>
                  <a:gd name="connsiteX12" fmla="*/ 2860787 w 5718176"/>
                  <a:gd name="connsiteY12" fmla="*/ 45544 h 3896816"/>
                  <a:gd name="connsiteX13" fmla="*/ 2800721 w 5718176"/>
                  <a:gd name="connsiteY13" fmla="*/ 19802 h 3896816"/>
                  <a:gd name="connsiteX14" fmla="*/ 2817883 w 5718176"/>
                  <a:gd name="connsiteY14" fmla="*/ 163034 h 3896816"/>
                  <a:gd name="connsiteX15" fmla="*/ 2472673 w 5718176"/>
                  <a:gd name="connsiteY15" fmla="*/ 247522 h 3896816"/>
                  <a:gd name="connsiteX16" fmla="*/ 2217890 w 5718176"/>
                  <a:gd name="connsiteY16" fmla="*/ 233660 h 3896816"/>
                  <a:gd name="connsiteX17" fmla="*/ 2107001 w 5718176"/>
                  <a:gd name="connsiteY17" fmla="*/ 181516 h 3896816"/>
                  <a:gd name="connsiteX18" fmla="*/ 2069377 w 5718176"/>
                  <a:gd name="connsiteY18" fmla="*/ 98349 h 3896816"/>
                  <a:gd name="connsiteX19" fmla="*/ 2077958 w 5718176"/>
                  <a:gd name="connsiteY19" fmla="*/ 0 h 3896816"/>
                  <a:gd name="connsiteX20" fmla="*/ 2023833 w 5718176"/>
                  <a:gd name="connsiteY20" fmla="*/ 81187 h 3896816"/>
                  <a:gd name="connsiteX21" fmla="*/ 1936046 w 5718176"/>
                  <a:gd name="connsiteY21" fmla="*/ 139932 h 3896816"/>
                  <a:gd name="connsiteX22" fmla="*/ 1936046 w 5718176"/>
                  <a:gd name="connsiteY22" fmla="*/ 139932 h 3896816"/>
                  <a:gd name="connsiteX23" fmla="*/ 1844298 w 5718176"/>
                  <a:gd name="connsiteY23" fmla="*/ 190757 h 3896816"/>
                  <a:gd name="connsiteX24" fmla="*/ 1085231 w 5718176"/>
                  <a:gd name="connsiteY24" fmla="*/ 495703 h 3896816"/>
                  <a:gd name="connsiteX25" fmla="*/ 1044968 w 5718176"/>
                  <a:gd name="connsiteY25" fmla="*/ 532006 h 3896816"/>
                  <a:gd name="connsiteX26" fmla="*/ 837709 w 5718176"/>
                  <a:gd name="connsiteY26" fmla="*/ 896358 h 3896816"/>
                  <a:gd name="connsiteX27" fmla="*/ 621210 w 5718176"/>
                  <a:gd name="connsiteY27" fmla="*/ 1177543 h 3896816"/>
                  <a:gd name="connsiteX28" fmla="*/ 98445 w 5718176"/>
                  <a:gd name="connsiteY28" fmla="*/ 1822419 h 3896816"/>
                  <a:gd name="connsiteX29" fmla="*/ 15277 w 5718176"/>
                  <a:gd name="connsiteY29" fmla="*/ 2244856 h 3896816"/>
                  <a:gd name="connsiteX30" fmla="*/ 209334 w 5718176"/>
                  <a:gd name="connsiteY30" fmla="*/ 2624390 h 3896816"/>
                  <a:gd name="connsiteX31" fmla="*/ 964441 w 5718176"/>
                  <a:gd name="connsiteY31" fmla="*/ 3531969 h 3896816"/>
                  <a:gd name="connsiteX32" fmla="*/ 1007344 w 5718176"/>
                  <a:gd name="connsiteY32" fmla="*/ 3531969 h 3896816"/>
                  <a:gd name="connsiteX33" fmla="*/ 1052888 w 5718176"/>
                  <a:gd name="connsiteY33" fmla="*/ 3480485 h 3896816"/>
                  <a:gd name="connsiteX34" fmla="*/ 1052888 w 5718176"/>
                  <a:gd name="connsiteY34" fmla="*/ 3480485 h 3896816"/>
                  <a:gd name="connsiteX35" fmla="*/ 1143976 w 5718176"/>
                  <a:gd name="connsiteY35" fmla="*/ 3476524 h 3896816"/>
                  <a:gd name="connsiteX36" fmla="*/ 1227144 w 5718176"/>
                  <a:gd name="connsiteY36" fmla="*/ 3467944 h 3896816"/>
                  <a:gd name="connsiteX37" fmla="*/ 1356515 w 5718176"/>
                  <a:gd name="connsiteY37" fmla="*/ 3502927 h 3896816"/>
                  <a:gd name="connsiteX38" fmla="*/ 1356515 w 5718176"/>
                  <a:gd name="connsiteY38" fmla="*/ 3502927 h 3896816"/>
                  <a:gd name="connsiteX39" fmla="*/ 1629119 w 5718176"/>
                  <a:gd name="connsiteY39" fmla="*/ 3615136 h 3896816"/>
                  <a:gd name="connsiteX40" fmla="*/ 1629119 w 5718176"/>
                  <a:gd name="connsiteY40" fmla="*/ 3896321 h 3896816"/>
                  <a:gd name="connsiteX41" fmla="*/ 4352517 w 5718176"/>
                  <a:gd name="connsiteY41" fmla="*/ 3896321 h 3896816"/>
                  <a:gd name="connsiteX42" fmla="*/ 3776947 w 5718176"/>
                  <a:gd name="connsiteY42" fmla="*/ 1702949 h 3896816"/>
                  <a:gd name="connsiteX43" fmla="*/ 3777607 w 5718176"/>
                  <a:gd name="connsiteY43" fmla="*/ 1681167 h 3896816"/>
                  <a:gd name="connsiteX44" fmla="*/ 3800709 w 5718176"/>
                  <a:gd name="connsiteY44" fmla="*/ 1686448 h 3896816"/>
                  <a:gd name="connsiteX45" fmla="*/ 3858794 w 5718176"/>
                  <a:gd name="connsiteY45" fmla="*/ 1730011 h 3896816"/>
                  <a:gd name="connsiteX46" fmla="*/ 4361098 w 5718176"/>
                  <a:gd name="connsiteY46" fmla="*/ 2186771 h 3896816"/>
                  <a:gd name="connsiteX47" fmla="*/ 4448226 w 5718176"/>
                  <a:gd name="connsiteY47" fmla="*/ 2234955 h 3896816"/>
                  <a:gd name="connsiteX48" fmla="*/ 4589478 w 5718176"/>
                  <a:gd name="connsiteY48" fmla="*/ 2267298 h 3896816"/>
                  <a:gd name="connsiteX49" fmla="*/ 4652844 w 5718176"/>
                  <a:gd name="connsiteY49" fmla="*/ 2253437 h 3896816"/>
                  <a:gd name="connsiteX50" fmla="*/ 5448213 w 5718176"/>
                  <a:gd name="connsiteY50" fmla="*/ 1617142 h 3896816"/>
                  <a:gd name="connsiteX51" fmla="*/ 5667352 w 5718176"/>
                  <a:gd name="connsiteY51" fmla="*/ 1407903 h 3896816"/>
                  <a:gd name="connsiteX52" fmla="*/ 5666692 w 5718176"/>
                  <a:gd name="connsiteY52" fmla="*/ 1349158 h 3896816"/>
                  <a:gd name="connsiteX53" fmla="*/ 5627749 w 5718176"/>
                  <a:gd name="connsiteY53" fmla="*/ 1295693 h 3896816"/>
                  <a:gd name="connsiteX54" fmla="*/ 1495787 w 5718176"/>
                  <a:gd name="connsiteY54" fmla="*/ 3179498 h 3896816"/>
                  <a:gd name="connsiteX55" fmla="*/ 1381597 w 5718176"/>
                  <a:gd name="connsiteY55" fmla="*/ 3196660 h 3896816"/>
                  <a:gd name="connsiteX56" fmla="*/ 1347934 w 5718176"/>
                  <a:gd name="connsiteY56" fmla="*/ 3180158 h 3896816"/>
                  <a:gd name="connsiteX57" fmla="*/ 1291829 w 5718176"/>
                  <a:gd name="connsiteY57" fmla="*/ 3173558 h 3896816"/>
                  <a:gd name="connsiteX58" fmla="*/ 1331433 w 5718176"/>
                  <a:gd name="connsiteY58" fmla="*/ 3123393 h 3896816"/>
                  <a:gd name="connsiteX59" fmla="*/ 1328132 w 5718176"/>
                  <a:gd name="connsiteY59" fmla="*/ 3091711 h 3896816"/>
                  <a:gd name="connsiteX60" fmla="*/ 1105693 w 5718176"/>
                  <a:gd name="connsiteY60" fmla="*/ 2922736 h 3896816"/>
                  <a:gd name="connsiteX61" fmla="*/ 830449 w 5718176"/>
                  <a:gd name="connsiteY61" fmla="*/ 2616469 h 3896816"/>
                  <a:gd name="connsiteX62" fmla="*/ 671375 w 5718176"/>
                  <a:gd name="connsiteY62" fmla="*/ 2377528 h 3896816"/>
                  <a:gd name="connsiteX63" fmla="*/ 578967 w 5718176"/>
                  <a:gd name="connsiteY63" fmla="*/ 2236936 h 3896816"/>
                  <a:gd name="connsiteX64" fmla="*/ 585567 w 5718176"/>
                  <a:gd name="connsiteY64" fmla="*/ 2173570 h 3896816"/>
                  <a:gd name="connsiteX65" fmla="*/ 1142656 w 5718176"/>
                  <a:gd name="connsiteY65" fmla="*/ 1513512 h 3896816"/>
                  <a:gd name="connsiteX66" fmla="*/ 1181600 w 5718176"/>
                  <a:gd name="connsiteY66" fmla="*/ 1479189 h 3896816"/>
                  <a:gd name="connsiteX67" fmla="*/ 1202721 w 5718176"/>
                  <a:gd name="connsiteY67" fmla="*/ 1528034 h 3896816"/>
                  <a:gd name="connsiteX68" fmla="*/ 1561133 w 5718176"/>
                  <a:gd name="connsiteY68" fmla="*/ 3176198 h 3896816"/>
                  <a:gd name="connsiteX69" fmla="*/ 1495787 w 5718176"/>
                  <a:gd name="connsiteY69" fmla="*/ 3179498 h 389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718176" h="3896816">
                    <a:moveTo>
                      <a:pt x="5627749" y="1295693"/>
                    </a:moveTo>
                    <a:cubicBezTo>
                      <a:pt x="5667352" y="1269291"/>
                      <a:pt x="5691115" y="1229688"/>
                      <a:pt x="5718177" y="1192724"/>
                    </a:cubicBezTo>
                    <a:lnTo>
                      <a:pt x="5493097" y="941242"/>
                    </a:lnTo>
                    <a:cubicBezTo>
                      <a:pt x="5487156" y="942562"/>
                      <a:pt x="5481876" y="943883"/>
                      <a:pt x="5475935" y="945203"/>
                    </a:cubicBezTo>
                    <a:cubicBezTo>
                      <a:pt x="5447553" y="958404"/>
                      <a:pt x="5413890" y="962364"/>
                      <a:pt x="5396069" y="992727"/>
                    </a:cubicBezTo>
                    <a:cubicBezTo>
                      <a:pt x="5377587" y="970945"/>
                      <a:pt x="5363066" y="976226"/>
                      <a:pt x="5342604" y="994047"/>
                    </a:cubicBezTo>
                    <a:cubicBezTo>
                      <a:pt x="5115544" y="1194705"/>
                      <a:pt x="4887164" y="1392722"/>
                      <a:pt x="4660104" y="1592719"/>
                    </a:cubicBezTo>
                    <a:cubicBezTo>
                      <a:pt x="4639643" y="1610541"/>
                      <a:pt x="4624461" y="1611201"/>
                      <a:pt x="4602679" y="1596020"/>
                    </a:cubicBezTo>
                    <a:cubicBezTo>
                      <a:pt x="4533373" y="1549156"/>
                      <a:pt x="4468028" y="1497671"/>
                      <a:pt x="4407302" y="1438926"/>
                    </a:cubicBezTo>
                    <a:cubicBezTo>
                      <a:pt x="4247568" y="1285133"/>
                      <a:pt x="4120177" y="1106257"/>
                      <a:pt x="4003347" y="919460"/>
                    </a:cubicBezTo>
                    <a:cubicBezTo>
                      <a:pt x="3873315" y="710882"/>
                      <a:pt x="3761766" y="492403"/>
                      <a:pt x="3658796" y="269964"/>
                    </a:cubicBezTo>
                    <a:cubicBezTo>
                      <a:pt x="3648236" y="246201"/>
                      <a:pt x="3635034" y="231680"/>
                      <a:pt x="3607972" y="225080"/>
                    </a:cubicBezTo>
                    <a:cubicBezTo>
                      <a:pt x="3359130" y="163694"/>
                      <a:pt x="3110289" y="102309"/>
                      <a:pt x="2860787" y="45544"/>
                    </a:cubicBezTo>
                    <a:cubicBezTo>
                      <a:pt x="2833064" y="39603"/>
                      <a:pt x="2804022" y="36303"/>
                      <a:pt x="2800721" y="19802"/>
                    </a:cubicBezTo>
                    <a:cubicBezTo>
                      <a:pt x="2804022" y="44884"/>
                      <a:pt x="2826464" y="156434"/>
                      <a:pt x="2817883" y="163034"/>
                    </a:cubicBezTo>
                    <a:cubicBezTo>
                      <a:pt x="2766398" y="204618"/>
                      <a:pt x="2532738" y="240261"/>
                      <a:pt x="2472673" y="247522"/>
                    </a:cubicBezTo>
                    <a:cubicBezTo>
                      <a:pt x="2299077" y="257423"/>
                      <a:pt x="2362443" y="261383"/>
                      <a:pt x="2217890" y="233660"/>
                    </a:cubicBezTo>
                    <a:cubicBezTo>
                      <a:pt x="2173666" y="215179"/>
                      <a:pt x="2136703" y="190757"/>
                      <a:pt x="2107001" y="181516"/>
                    </a:cubicBezTo>
                    <a:cubicBezTo>
                      <a:pt x="2072017" y="166995"/>
                      <a:pt x="2073998" y="128051"/>
                      <a:pt x="2069377" y="98349"/>
                    </a:cubicBezTo>
                    <a:cubicBezTo>
                      <a:pt x="2070037" y="65346"/>
                      <a:pt x="2072678" y="33003"/>
                      <a:pt x="2077958" y="0"/>
                    </a:cubicBezTo>
                    <a:cubicBezTo>
                      <a:pt x="2072017" y="32343"/>
                      <a:pt x="2060137" y="57425"/>
                      <a:pt x="2023833" y="81187"/>
                    </a:cubicBezTo>
                    <a:cubicBezTo>
                      <a:pt x="1994791" y="100329"/>
                      <a:pt x="1965748" y="120131"/>
                      <a:pt x="1936046" y="139932"/>
                    </a:cubicBezTo>
                    <a:cubicBezTo>
                      <a:pt x="1936046" y="139932"/>
                      <a:pt x="1936046" y="139932"/>
                      <a:pt x="1936046" y="139932"/>
                    </a:cubicBezTo>
                    <a:cubicBezTo>
                      <a:pt x="1905683" y="157094"/>
                      <a:pt x="1875980" y="178216"/>
                      <a:pt x="1844298" y="190757"/>
                    </a:cubicBezTo>
                    <a:cubicBezTo>
                      <a:pt x="1591495" y="293066"/>
                      <a:pt x="1338693" y="394714"/>
                      <a:pt x="1085231" y="495703"/>
                    </a:cubicBezTo>
                    <a:cubicBezTo>
                      <a:pt x="1066750" y="502964"/>
                      <a:pt x="1054869" y="514845"/>
                      <a:pt x="1044968" y="532006"/>
                    </a:cubicBezTo>
                    <a:cubicBezTo>
                      <a:pt x="976322" y="653457"/>
                      <a:pt x="907676" y="774908"/>
                      <a:pt x="837709" y="896358"/>
                    </a:cubicBezTo>
                    <a:cubicBezTo>
                      <a:pt x="817908" y="930681"/>
                      <a:pt x="672695" y="1117478"/>
                      <a:pt x="621210" y="1177543"/>
                    </a:cubicBezTo>
                    <a:cubicBezTo>
                      <a:pt x="440355" y="1387442"/>
                      <a:pt x="254878" y="1592719"/>
                      <a:pt x="98445" y="1822419"/>
                    </a:cubicBezTo>
                    <a:cubicBezTo>
                      <a:pt x="9337" y="1953771"/>
                      <a:pt x="-21686" y="2091723"/>
                      <a:pt x="15277" y="2244856"/>
                    </a:cubicBezTo>
                    <a:cubicBezTo>
                      <a:pt x="49600" y="2386769"/>
                      <a:pt x="126827" y="2506899"/>
                      <a:pt x="209334" y="2624390"/>
                    </a:cubicBezTo>
                    <a:cubicBezTo>
                      <a:pt x="338706" y="2807886"/>
                      <a:pt x="852891" y="3403918"/>
                      <a:pt x="964441" y="3531969"/>
                    </a:cubicBezTo>
                    <a:cubicBezTo>
                      <a:pt x="980282" y="3550451"/>
                      <a:pt x="991503" y="3553751"/>
                      <a:pt x="1007344" y="3531969"/>
                    </a:cubicBezTo>
                    <a:cubicBezTo>
                      <a:pt x="1020545" y="3513487"/>
                      <a:pt x="1033747" y="3493686"/>
                      <a:pt x="1052888" y="3480485"/>
                    </a:cubicBezTo>
                    <a:lnTo>
                      <a:pt x="1052888" y="3480485"/>
                    </a:lnTo>
                    <a:cubicBezTo>
                      <a:pt x="1083911" y="3493026"/>
                      <a:pt x="1114934" y="3494346"/>
                      <a:pt x="1143976" y="3476524"/>
                    </a:cubicBezTo>
                    <a:cubicBezTo>
                      <a:pt x="1171039" y="3459363"/>
                      <a:pt x="1196781" y="3457383"/>
                      <a:pt x="1227144" y="3467944"/>
                    </a:cubicBezTo>
                    <a:cubicBezTo>
                      <a:pt x="1269387" y="3482465"/>
                      <a:pt x="1313611" y="3491706"/>
                      <a:pt x="1356515" y="3502927"/>
                    </a:cubicBezTo>
                    <a:cubicBezTo>
                      <a:pt x="1356515" y="3502927"/>
                      <a:pt x="1356515" y="3502927"/>
                      <a:pt x="1356515" y="3502927"/>
                    </a:cubicBezTo>
                    <a:cubicBezTo>
                      <a:pt x="1361135" y="3511507"/>
                      <a:pt x="1545291" y="3582793"/>
                      <a:pt x="1629119" y="3615136"/>
                    </a:cubicBezTo>
                    <a:cubicBezTo>
                      <a:pt x="1639680" y="3708865"/>
                      <a:pt x="1633739" y="3802593"/>
                      <a:pt x="1629119" y="3896321"/>
                    </a:cubicBezTo>
                    <a:cubicBezTo>
                      <a:pt x="1642320" y="3896981"/>
                      <a:pt x="4339316" y="3896981"/>
                      <a:pt x="4352517" y="3896321"/>
                    </a:cubicBezTo>
                    <a:cubicBezTo>
                      <a:pt x="4266710" y="3566952"/>
                      <a:pt x="3792128" y="1761034"/>
                      <a:pt x="3776947" y="1702949"/>
                    </a:cubicBezTo>
                    <a:cubicBezTo>
                      <a:pt x="3774967" y="1695689"/>
                      <a:pt x="3770346" y="1687108"/>
                      <a:pt x="3777607" y="1681167"/>
                    </a:cubicBezTo>
                    <a:cubicBezTo>
                      <a:pt x="3786848" y="1673906"/>
                      <a:pt x="3794108" y="1681827"/>
                      <a:pt x="3800709" y="1686448"/>
                    </a:cubicBezTo>
                    <a:cubicBezTo>
                      <a:pt x="3820511" y="1700309"/>
                      <a:pt x="3840312" y="1714170"/>
                      <a:pt x="3858794" y="1730011"/>
                    </a:cubicBezTo>
                    <a:cubicBezTo>
                      <a:pt x="4033049" y="1875224"/>
                      <a:pt x="4196744" y="2030998"/>
                      <a:pt x="4361098" y="2186771"/>
                    </a:cubicBezTo>
                    <a:cubicBezTo>
                      <a:pt x="4386840" y="2211194"/>
                      <a:pt x="4411923" y="2229015"/>
                      <a:pt x="4448226" y="2234955"/>
                    </a:cubicBezTo>
                    <a:cubicBezTo>
                      <a:pt x="4495750" y="2242876"/>
                      <a:pt x="4542614" y="2254757"/>
                      <a:pt x="4589478" y="2267298"/>
                    </a:cubicBezTo>
                    <a:cubicBezTo>
                      <a:pt x="4613900" y="2273899"/>
                      <a:pt x="4633042" y="2269279"/>
                      <a:pt x="4652844" y="2253437"/>
                    </a:cubicBezTo>
                    <a:cubicBezTo>
                      <a:pt x="4922147" y="2046839"/>
                      <a:pt x="5190791" y="1838921"/>
                      <a:pt x="5448213" y="1617142"/>
                    </a:cubicBezTo>
                    <a:cubicBezTo>
                      <a:pt x="5524780" y="1551136"/>
                      <a:pt x="5600027" y="1483810"/>
                      <a:pt x="5667352" y="1407903"/>
                    </a:cubicBezTo>
                    <a:cubicBezTo>
                      <a:pt x="5687154" y="1386121"/>
                      <a:pt x="5686494" y="1369620"/>
                      <a:pt x="5666692" y="1349158"/>
                    </a:cubicBezTo>
                    <a:cubicBezTo>
                      <a:pt x="5652171" y="1332657"/>
                      <a:pt x="5637650" y="1316155"/>
                      <a:pt x="5627749" y="1295693"/>
                    </a:cubicBezTo>
                    <a:close/>
                    <a:moveTo>
                      <a:pt x="1495787" y="3179498"/>
                    </a:moveTo>
                    <a:cubicBezTo>
                      <a:pt x="1458164" y="3185439"/>
                      <a:pt x="1419880" y="3194020"/>
                      <a:pt x="1381597" y="3196660"/>
                    </a:cubicBezTo>
                    <a:cubicBezTo>
                      <a:pt x="1374336" y="3187419"/>
                      <a:pt x="1363776" y="3181478"/>
                      <a:pt x="1347934" y="3180158"/>
                    </a:cubicBezTo>
                    <a:cubicBezTo>
                      <a:pt x="1329452" y="3175538"/>
                      <a:pt x="1310971" y="3172898"/>
                      <a:pt x="1291829" y="3173558"/>
                    </a:cubicBezTo>
                    <a:cubicBezTo>
                      <a:pt x="1303050" y="3155736"/>
                      <a:pt x="1318892" y="3140555"/>
                      <a:pt x="1331433" y="3123393"/>
                    </a:cubicBezTo>
                    <a:cubicBezTo>
                      <a:pt x="1340674" y="3110192"/>
                      <a:pt x="1343974" y="3101612"/>
                      <a:pt x="1328132" y="3091711"/>
                    </a:cubicBezTo>
                    <a:cubicBezTo>
                      <a:pt x="1285229" y="3065968"/>
                      <a:pt x="1122854" y="2941878"/>
                      <a:pt x="1105693" y="2922736"/>
                    </a:cubicBezTo>
                    <a:cubicBezTo>
                      <a:pt x="1044968" y="2856730"/>
                      <a:pt x="856851" y="2655412"/>
                      <a:pt x="830449" y="2616469"/>
                    </a:cubicBezTo>
                    <a:cubicBezTo>
                      <a:pt x="776984" y="2537262"/>
                      <a:pt x="723519" y="2458055"/>
                      <a:pt x="671375" y="2377528"/>
                    </a:cubicBezTo>
                    <a:cubicBezTo>
                      <a:pt x="641012" y="2330664"/>
                      <a:pt x="606689" y="2285780"/>
                      <a:pt x="578967" y="2236936"/>
                    </a:cubicBezTo>
                    <a:cubicBezTo>
                      <a:pt x="565766" y="2213834"/>
                      <a:pt x="567746" y="2193372"/>
                      <a:pt x="585567" y="2173570"/>
                    </a:cubicBezTo>
                    <a:cubicBezTo>
                      <a:pt x="678636" y="2066641"/>
                      <a:pt x="1053548" y="1629683"/>
                      <a:pt x="1142656" y="1513512"/>
                    </a:cubicBezTo>
                    <a:cubicBezTo>
                      <a:pt x="1153217" y="1499651"/>
                      <a:pt x="1160478" y="1473249"/>
                      <a:pt x="1181600" y="1479189"/>
                    </a:cubicBezTo>
                    <a:cubicBezTo>
                      <a:pt x="1200081" y="1484470"/>
                      <a:pt x="1198761" y="1510212"/>
                      <a:pt x="1202721" y="1528034"/>
                    </a:cubicBezTo>
                    <a:cubicBezTo>
                      <a:pt x="1249586" y="1761034"/>
                      <a:pt x="1548592" y="3166957"/>
                      <a:pt x="1561133" y="3176198"/>
                    </a:cubicBezTo>
                    <a:cubicBezTo>
                      <a:pt x="1538691" y="3178178"/>
                      <a:pt x="1516909" y="3176198"/>
                      <a:pt x="1495787" y="317949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2B50701-84A7-49E8-9447-A192FB10291A}"/>
                  </a:ext>
                </a:extLst>
              </p:cNvPr>
              <p:cNvSpPr/>
              <p:nvPr/>
            </p:nvSpPr>
            <p:spPr>
              <a:xfrm>
                <a:off x="4478224" y="4538808"/>
                <a:ext cx="866453" cy="259492"/>
              </a:xfrm>
              <a:custGeom>
                <a:avLst/>
                <a:gdLst>
                  <a:gd name="connsiteX0" fmla="*/ 1143880 w 1144734"/>
                  <a:gd name="connsiteY0" fmla="*/ 41154 h 342834"/>
                  <a:gd name="connsiteX1" fmla="*/ 717483 w 1144734"/>
                  <a:gd name="connsiteY1" fmla="*/ 47094 h 342834"/>
                  <a:gd name="connsiteX2" fmla="*/ 161054 w 1144734"/>
                  <a:gd name="connsiteY2" fmla="*/ 34553 h 342834"/>
                  <a:gd name="connsiteX3" fmla="*/ 0 w 1144734"/>
                  <a:gd name="connsiteY3" fmla="*/ 108480 h 342834"/>
                  <a:gd name="connsiteX4" fmla="*/ 227720 w 1144734"/>
                  <a:gd name="connsiteY4" fmla="*/ 342800 h 342834"/>
                  <a:gd name="connsiteX5" fmla="*/ 718803 w 1144734"/>
                  <a:gd name="connsiteY5" fmla="*/ 197587 h 342834"/>
                  <a:gd name="connsiteX6" fmla="*/ 1100316 w 1144734"/>
                  <a:gd name="connsiteY6" fmla="*/ 97919 h 342834"/>
                  <a:gd name="connsiteX7" fmla="*/ 1143880 w 1144734"/>
                  <a:gd name="connsiteY7" fmla="*/ 41154 h 3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4734" h="342834">
                    <a:moveTo>
                      <a:pt x="1143880" y="41154"/>
                    </a:moveTo>
                    <a:cubicBezTo>
                      <a:pt x="1144540" y="18712"/>
                      <a:pt x="836293" y="47094"/>
                      <a:pt x="717483" y="47094"/>
                    </a:cubicBezTo>
                    <a:cubicBezTo>
                      <a:pt x="508244" y="47094"/>
                      <a:pt x="264023" y="-49934"/>
                      <a:pt x="161054" y="34553"/>
                    </a:cubicBezTo>
                    <a:cubicBezTo>
                      <a:pt x="109570" y="64256"/>
                      <a:pt x="57425" y="93298"/>
                      <a:pt x="0" y="108480"/>
                    </a:cubicBezTo>
                    <a:cubicBezTo>
                      <a:pt x="0" y="108480"/>
                      <a:pt x="214519" y="346100"/>
                      <a:pt x="227720" y="342800"/>
                    </a:cubicBezTo>
                    <a:cubicBezTo>
                      <a:pt x="382174" y="301217"/>
                      <a:pt x="564349" y="239171"/>
                      <a:pt x="718803" y="197587"/>
                    </a:cubicBezTo>
                    <a:cubicBezTo>
                      <a:pt x="845534" y="163925"/>
                      <a:pt x="972265" y="127621"/>
                      <a:pt x="1100316" y="97919"/>
                    </a:cubicBezTo>
                    <a:cubicBezTo>
                      <a:pt x="1142560" y="88678"/>
                      <a:pt x="1147180" y="74817"/>
                      <a:pt x="1143880" y="41154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18EC28C-EA27-4722-A635-83B264B0C474}"/>
                  </a:ext>
                </a:extLst>
              </p:cNvPr>
              <p:cNvSpPr/>
              <p:nvPr/>
            </p:nvSpPr>
            <p:spPr>
              <a:xfrm>
                <a:off x="1545801" y="2613403"/>
                <a:ext cx="906277" cy="1084445"/>
              </a:xfrm>
              <a:custGeom>
                <a:avLst/>
                <a:gdLst>
                  <a:gd name="connsiteX0" fmla="*/ 371974 w 1197349"/>
                  <a:gd name="connsiteY0" fmla="*/ 1416646 h 1432740"/>
                  <a:gd name="connsiteX1" fmla="*/ 333031 w 1197349"/>
                  <a:gd name="connsiteY1" fmla="*/ 1418626 h 1432740"/>
                  <a:gd name="connsiteX2" fmla="*/ 142934 w 1197349"/>
                  <a:gd name="connsiteY2" fmla="*/ 1175725 h 1432740"/>
                  <a:gd name="connsiteX3" fmla="*/ 4322 w 1197349"/>
                  <a:gd name="connsiteY3" fmla="*/ 766489 h 1432740"/>
                  <a:gd name="connsiteX4" fmla="*/ 173957 w 1197349"/>
                  <a:gd name="connsiteY4" fmla="*/ 314349 h 1432740"/>
                  <a:gd name="connsiteX5" fmla="*/ 507286 w 1197349"/>
                  <a:gd name="connsiteY5" fmla="*/ 72108 h 1432740"/>
                  <a:gd name="connsiteX6" fmla="*/ 806292 w 1197349"/>
                  <a:gd name="connsiteY6" fmla="*/ 2802 h 1432740"/>
                  <a:gd name="connsiteX7" fmla="*/ 1098038 w 1197349"/>
                  <a:gd name="connsiteY7" fmla="*/ 54286 h 1432740"/>
                  <a:gd name="connsiteX8" fmla="*/ 1107939 w 1197349"/>
                  <a:gd name="connsiteY8" fmla="*/ 56927 h 1432740"/>
                  <a:gd name="connsiteX9" fmla="*/ 1195066 w 1197349"/>
                  <a:gd name="connsiteY9" fmla="*/ 124253 h 1432740"/>
                  <a:gd name="connsiteX10" fmla="*/ 1146222 w 1197349"/>
                  <a:gd name="connsiteY10" fmla="*/ 217981 h 1432740"/>
                  <a:gd name="connsiteX11" fmla="*/ 1113879 w 1197349"/>
                  <a:gd name="connsiteY11" fmla="*/ 270125 h 1432740"/>
                  <a:gd name="connsiteX12" fmla="*/ 1091437 w 1197349"/>
                  <a:gd name="connsiteY12" fmla="*/ 319630 h 1432740"/>
                  <a:gd name="connsiteX13" fmla="*/ 1051834 w 1197349"/>
                  <a:gd name="connsiteY13" fmla="*/ 334811 h 1432740"/>
                  <a:gd name="connsiteX14" fmla="*/ 851836 w 1197349"/>
                  <a:gd name="connsiteY14" fmla="*/ 426559 h 1432740"/>
                  <a:gd name="connsiteX15" fmla="*/ 832034 w 1197349"/>
                  <a:gd name="connsiteY15" fmla="*/ 475403 h 1432740"/>
                  <a:gd name="connsiteX16" fmla="*/ 743587 w 1197349"/>
                  <a:gd name="connsiteY16" fmla="*/ 610055 h 1432740"/>
                  <a:gd name="connsiteX17" fmla="*/ 660419 w 1197349"/>
                  <a:gd name="connsiteY17" fmla="*/ 642398 h 1432740"/>
                  <a:gd name="connsiteX18" fmla="*/ 577252 w 1197349"/>
                  <a:gd name="connsiteY18" fmla="*/ 792891 h 1432740"/>
                  <a:gd name="connsiteX19" fmla="*/ 623456 w 1197349"/>
                  <a:gd name="connsiteY19" fmla="*/ 1028532 h 1432740"/>
                  <a:gd name="connsiteX20" fmla="*/ 649858 w 1197349"/>
                  <a:gd name="connsiteY20" fmla="*/ 1140742 h 1432740"/>
                  <a:gd name="connsiteX21" fmla="*/ 637977 w 1197349"/>
                  <a:gd name="connsiteY21" fmla="*/ 1204767 h 1432740"/>
                  <a:gd name="connsiteX22" fmla="*/ 569331 w 1197349"/>
                  <a:gd name="connsiteY22" fmla="*/ 1188266 h 1432740"/>
                  <a:gd name="connsiteX23" fmla="*/ 538969 w 1197349"/>
                  <a:gd name="connsiteY23" fmla="*/ 1136781 h 1432740"/>
                  <a:gd name="connsiteX24" fmla="*/ 533688 w 1197349"/>
                  <a:gd name="connsiteY24" fmla="*/ 1104438 h 1432740"/>
                  <a:gd name="connsiteX25" fmla="*/ 461742 w 1197349"/>
                  <a:gd name="connsiteY25" fmla="*/ 1021271 h 1432740"/>
                  <a:gd name="connsiteX26" fmla="*/ 343592 w 1197349"/>
                  <a:gd name="connsiteY26" fmla="*/ 1052294 h 1432740"/>
                  <a:gd name="connsiteX27" fmla="*/ 331711 w 1197349"/>
                  <a:gd name="connsiteY27" fmla="*/ 1130181 h 1432740"/>
                  <a:gd name="connsiteX28" fmla="*/ 426759 w 1197349"/>
                  <a:gd name="connsiteY28" fmla="*/ 1340079 h 1432740"/>
                  <a:gd name="connsiteX29" fmla="*/ 433359 w 1197349"/>
                  <a:gd name="connsiteY29" fmla="*/ 1385623 h 1432740"/>
                  <a:gd name="connsiteX30" fmla="*/ 371974 w 1197349"/>
                  <a:gd name="connsiteY30" fmla="*/ 1416646 h 143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97349" h="1432740">
                    <a:moveTo>
                      <a:pt x="371974" y="1416646"/>
                    </a:moveTo>
                    <a:cubicBezTo>
                      <a:pt x="360753" y="1443708"/>
                      <a:pt x="346892" y="1431167"/>
                      <a:pt x="333031" y="1418626"/>
                    </a:cubicBezTo>
                    <a:cubicBezTo>
                      <a:pt x="254484" y="1349320"/>
                      <a:pt x="192438" y="1267473"/>
                      <a:pt x="142934" y="1175725"/>
                    </a:cubicBezTo>
                    <a:cubicBezTo>
                      <a:pt x="72968" y="1047013"/>
                      <a:pt x="20823" y="913022"/>
                      <a:pt x="4322" y="766489"/>
                    </a:cubicBezTo>
                    <a:cubicBezTo>
                      <a:pt x="-16140" y="586293"/>
                      <a:pt x="35345" y="434480"/>
                      <a:pt x="173957" y="314349"/>
                    </a:cubicBezTo>
                    <a:cubicBezTo>
                      <a:pt x="278246" y="223921"/>
                      <a:pt x="393756" y="149335"/>
                      <a:pt x="507286" y="72108"/>
                    </a:cubicBezTo>
                    <a:cubicBezTo>
                      <a:pt x="597714" y="10723"/>
                      <a:pt x="698703" y="-7759"/>
                      <a:pt x="806292" y="2802"/>
                    </a:cubicBezTo>
                    <a:cubicBezTo>
                      <a:pt x="904641" y="12703"/>
                      <a:pt x="1002329" y="26564"/>
                      <a:pt x="1098038" y="54286"/>
                    </a:cubicBezTo>
                    <a:cubicBezTo>
                      <a:pt x="1101338" y="54947"/>
                      <a:pt x="1104638" y="55607"/>
                      <a:pt x="1107939" y="56927"/>
                    </a:cubicBezTo>
                    <a:cubicBezTo>
                      <a:pt x="1144242" y="70128"/>
                      <a:pt x="1183845" y="81349"/>
                      <a:pt x="1195066" y="124253"/>
                    </a:cubicBezTo>
                    <a:cubicBezTo>
                      <a:pt x="1206287" y="167816"/>
                      <a:pt x="1173944" y="192899"/>
                      <a:pt x="1146222" y="217981"/>
                    </a:cubicBezTo>
                    <a:cubicBezTo>
                      <a:pt x="1130381" y="232502"/>
                      <a:pt x="1119820" y="249003"/>
                      <a:pt x="1113879" y="270125"/>
                    </a:cubicBezTo>
                    <a:cubicBezTo>
                      <a:pt x="1109259" y="287287"/>
                      <a:pt x="1109259" y="307749"/>
                      <a:pt x="1091437" y="319630"/>
                    </a:cubicBezTo>
                    <a:cubicBezTo>
                      <a:pt x="1080216" y="329531"/>
                      <a:pt x="1065695" y="331511"/>
                      <a:pt x="1051834" y="334811"/>
                    </a:cubicBezTo>
                    <a:cubicBezTo>
                      <a:pt x="979227" y="352633"/>
                      <a:pt x="917182" y="393556"/>
                      <a:pt x="851836" y="426559"/>
                    </a:cubicBezTo>
                    <a:cubicBezTo>
                      <a:pt x="832694" y="436460"/>
                      <a:pt x="830714" y="455601"/>
                      <a:pt x="832034" y="475403"/>
                    </a:cubicBezTo>
                    <a:cubicBezTo>
                      <a:pt x="837315" y="548010"/>
                      <a:pt x="812233" y="586293"/>
                      <a:pt x="743587" y="610055"/>
                    </a:cubicBezTo>
                    <a:cubicBezTo>
                      <a:pt x="715864" y="619956"/>
                      <a:pt x="687482" y="628537"/>
                      <a:pt x="660419" y="642398"/>
                    </a:cubicBezTo>
                    <a:cubicBezTo>
                      <a:pt x="597714" y="675401"/>
                      <a:pt x="573952" y="721605"/>
                      <a:pt x="577252" y="792891"/>
                    </a:cubicBezTo>
                    <a:cubicBezTo>
                      <a:pt x="581212" y="874078"/>
                      <a:pt x="605635" y="950645"/>
                      <a:pt x="623456" y="1028532"/>
                    </a:cubicBezTo>
                    <a:cubicBezTo>
                      <a:pt x="632037" y="1066155"/>
                      <a:pt x="643918" y="1103118"/>
                      <a:pt x="649858" y="1140742"/>
                    </a:cubicBezTo>
                    <a:cubicBezTo>
                      <a:pt x="653159" y="1162523"/>
                      <a:pt x="660419" y="1190246"/>
                      <a:pt x="637977" y="1204767"/>
                    </a:cubicBezTo>
                    <a:cubicBezTo>
                      <a:pt x="612235" y="1221269"/>
                      <a:pt x="590453" y="1203447"/>
                      <a:pt x="569331" y="1188266"/>
                    </a:cubicBezTo>
                    <a:cubicBezTo>
                      <a:pt x="550850" y="1175064"/>
                      <a:pt x="540289" y="1159883"/>
                      <a:pt x="538969" y="1136781"/>
                    </a:cubicBezTo>
                    <a:cubicBezTo>
                      <a:pt x="538309" y="1126220"/>
                      <a:pt x="535008" y="1114999"/>
                      <a:pt x="533688" y="1104438"/>
                    </a:cubicBezTo>
                    <a:cubicBezTo>
                      <a:pt x="529728" y="1059554"/>
                      <a:pt x="505306" y="1031832"/>
                      <a:pt x="461742" y="1021271"/>
                    </a:cubicBezTo>
                    <a:cubicBezTo>
                      <a:pt x="416198" y="1010050"/>
                      <a:pt x="375934" y="1019951"/>
                      <a:pt x="343592" y="1052294"/>
                    </a:cubicBezTo>
                    <a:cubicBezTo>
                      <a:pt x="322470" y="1073416"/>
                      <a:pt x="324450" y="1101798"/>
                      <a:pt x="331711" y="1130181"/>
                    </a:cubicBezTo>
                    <a:cubicBezTo>
                      <a:pt x="352172" y="1205427"/>
                      <a:pt x="390456" y="1272093"/>
                      <a:pt x="426759" y="1340079"/>
                    </a:cubicBezTo>
                    <a:cubicBezTo>
                      <a:pt x="434680" y="1354600"/>
                      <a:pt x="446561" y="1371102"/>
                      <a:pt x="433359" y="1385623"/>
                    </a:cubicBezTo>
                    <a:cubicBezTo>
                      <a:pt x="417518" y="1403444"/>
                      <a:pt x="401017" y="1423906"/>
                      <a:pt x="371974" y="14166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2ABCB4C-5E7C-4EA0-BCDA-212611000C06}"/>
                  </a:ext>
                </a:extLst>
              </p:cNvPr>
              <p:cNvSpPr/>
              <p:nvPr/>
            </p:nvSpPr>
            <p:spPr>
              <a:xfrm>
                <a:off x="1779279" y="2852415"/>
                <a:ext cx="676447" cy="1250046"/>
              </a:xfrm>
              <a:custGeom>
                <a:avLst/>
                <a:gdLst>
                  <a:gd name="connsiteX0" fmla="*/ 47668 w 893702"/>
                  <a:gd name="connsiteY0" fmla="*/ 1116711 h 1651527"/>
                  <a:gd name="connsiteX1" fmla="*/ 75390 w 893702"/>
                  <a:gd name="connsiteY1" fmla="*/ 1088989 h 1651527"/>
                  <a:gd name="connsiteX2" fmla="*/ 89912 w 893702"/>
                  <a:gd name="connsiteY2" fmla="*/ 1009122 h 1651527"/>
                  <a:gd name="connsiteX3" fmla="*/ 8064 w 893702"/>
                  <a:gd name="connsiteY3" fmla="*/ 828926 h 1651527"/>
                  <a:gd name="connsiteX4" fmla="*/ 105753 w 893702"/>
                  <a:gd name="connsiteY4" fmla="*/ 687014 h 1651527"/>
                  <a:gd name="connsiteX5" fmla="*/ 241725 w 893702"/>
                  <a:gd name="connsiteY5" fmla="*/ 795923 h 1651527"/>
                  <a:gd name="connsiteX6" fmla="*/ 292549 w 893702"/>
                  <a:gd name="connsiteY6" fmla="*/ 876450 h 1651527"/>
                  <a:gd name="connsiteX7" fmla="*/ 328852 w 893702"/>
                  <a:gd name="connsiteY7" fmla="*/ 855328 h 1651527"/>
                  <a:gd name="connsiteX8" fmla="*/ 319612 w 893702"/>
                  <a:gd name="connsiteY8" fmla="*/ 803844 h 1651527"/>
                  <a:gd name="connsiteX9" fmla="*/ 258886 w 893702"/>
                  <a:gd name="connsiteY9" fmla="*/ 550382 h 1651527"/>
                  <a:gd name="connsiteX10" fmla="*/ 252286 w 893702"/>
                  <a:gd name="connsiteY10" fmla="*/ 438832 h 1651527"/>
                  <a:gd name="connsiteX11" fmla="*/ 335453 w 893702"/>
                  <a:gd name="connsiteY11" fmla="*/ 316721 h 1651527"/>
                  <a:gd name="connsiteX12" fmla="*/ 439082 w 893702"/>
                  <a:gd name="connsiteY12" fmla="*/ 275137 h 1651527"/>
                  <a:gd name="connsiteX13" fmla="*/ 506408 w 893702"/>
                  <a:gd name="connsiteY13" fmla="*/ 162268 h 1651527"/>
                  <a:gd name="connsiteX14" fmla="*/ 546011 w 893702"/>
                  <a:gd name="connsiteY14" fmla="*/ 89001 h 1651527"/>
                  <a:gd name="connsiteX15" fmla="*/ 688584 w 893702"/>
                  <a:gd name="connsiteY15" fmla="*/ 19695 h 1651527"/>
                  <a:gd name="connsiteX16" fmla="*/ 782972 w 893702"/>
                  <a:gd name="connsiteY16" fmla="*/ 4514 h 1651527"/>
                  <a:gd name="connsiteX17" fmla="*/ 802774 w 893702"/>
                  <a:gd name="connsiteY17" fmla="*/ 23655 h 1651527"/>
                  <a:gd name="connsiteX18" fmla="*/ 786273 w 893702"/>
                  <a:gd name="connsiteY18" fmla="*/ 62599 h 1651527"/>
                  <a:gd name="connsiteX19" fmla="*/ 657561 w 893702"/>
                  <a:gd name="connsiteY19" fmla="*/ 202531 h 1651527"/>
                  <a:gd name="connsiteX20" fmla="*/ 528190 w 893702"/>
                  <a:gd name="connsiteY20" fmla="*/ 591965 h 1651527"/>
                  <a:gd name="connsiteX21" fmla="*/ 546672 w 893702"/>
                  <a:gd name="connsiteY21" fmla="*/ 872490 h 1651527"/>
                  <a:gd name="connsiteX22" fmla="*/ 662842 w 893702"/>
                  <a:gd name="connsiteY22" fmla="*/ 1091629 h 1651527"/>
                  <a:gd name="connsiteX23" fmla="*/ 831156 w 893702"/>
                  <a:gd name="connsiteY23" fmla="*/ 1262584 h 1651527"/>
                  <a:gd name="connsiteX24" fmla="*/ 862839 w 893702"/>
                  <a:gd name="connsiteY24" fmla="*/ 1316709 h 1651527"/>
                  <a:gd name="connsiteX25" fmla="*/ 874060 w 893702"/>
                  <a:gd name="connsiteY25" fmla="*/ 1413737 h 1651527"/>
                  <a:gd name="connsiteX26" fmla="*/ 891882 w 893702"/>
                  <a:gd name="connsiteY26" fmla="*/ 1559610 h 1651527"/>
                  <a:gd name="connsiteX27" fmla="*/ 546672 w 893702"/>
                  <a:gd name="connsiteY27" fmla="*/ 1644097 h 1651527"/>
                  <a:gd name="connsiteX28" fmla="*/ 291889 w 893702"/>
                  <a:gd name="connsiteY28" fmla="*/ 1630236 h 1651527"/>
                  <a:gd name="connsiteX29" fmla="*/ 181000 w 893702"/>
                  <a:gd name="connsiteY29" fmla="*/ 1578092 h 1651527"/>
                  <a:gd name="connsiteX30" fmla="*/ 143376 w 893702"/>
                  <a:gd name="connsiteY30" fmla="*/ 1494924 h 1651527"/>
                  <a:gd name="connsiteX31" fmla="*/ 152617 w 893702"/>
                  <a:gd name="connsiteY31" fmla="*/ 1390635 h 1651527"/>
                  <a:gd name="connsiteX32" fmla="*/ 126215 w 893702"/>
                  <a:gd name="connsiteY32" fmla="*/ 1280406 h 1651527"/>
                  <a:gd name="connsiteX33" fmla="*/ 47668 w 893702"/>
                  <a:gd name="connsiteY33" fmla="*/ 1116711 h 165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93702" h="1651527">
                    <a:moveTo>
                      <a:pt x="47668" y="1116711"/>
                    </a:moveTo>
                    <a:cubicBezTo>
                      <a:pt x="51628" y="1112751"/>
                      <a:pt x="70770" y="1092289"/>
                      <a:pt x="75390" y="1088989"/>
                    </a:cubicBezTo>
                    <a:cubicBezTo>
                      <a:pt x="115654" y="1056646"/>
                      <a:pt x="115654" y="1056646"/>
                      <a:pt x="89912" y="1009122"/>
                    </a:cubicBezTo>
                    <a:cubicBezTo>
                      <a:pt x="58889" y="951037"/>
                      <a:pt x="27206" y="892952"/>
                      <a:pt x="8064" y="828926"/>
                    </a:cubicBezTo>
                    <a:cubicBezTo>
                      <a:pt x="-17018" y="743778"/>
                      <a:pt x="16645" y="692294"/>
                      <a:pt x="105753" y="687014"/>
                    </a:cubicBezTo>
                    <a:cubicBezTo>
                      <a:pt x="192221" y="681073"/>
                      <a:pt x="238425" y="712756"/>
                      <a:pt x="241725" y="795923"/>
                    </a:cubicBezTo>
                    <a:cubicBezTo>
                      <a:pt x="243045" y="834867"/>
                      <a:pt x="258226" y="859949"/>
                      <a:pt x="292549" y="876450"/>
                    </a:cubicBezTo>
                    <a:cubicBezTo>
                      <a:pt x="316971" y="887671"/>
                      <a:pt x="327532" y="881071"/>
                      <a:pt x="328852" y="855328"/>
                    </a:cubicBezTo>
                    <a:cubicBezTo>
                      <a:pt x="329513" y="837507"/>
                      <a:pt x="324232" y="820345"/>
                      <a:pt x="319612" y="803844"/>
                    </a:cubicBezTo>
                    <a:cubicBezTo>
                      <a:pt x="298490" y="719356"/>
                      <a:pt x="274728" y="636189"/>
                      <a:pt x="258886" y="550382"/>
                    </a:cubicBezTo>
                    <a:cubicBezTo>
                      <a:pt x="252286" y="513418"/>
                      <a:pt x="249645" y="476455"/>
                      <a:pt x="252286" y="438832"/>
                    </a:cubicBezTo>
                    <a:cubicBezTo>
                      <a:pt x="256246" y="382067"/>
                      <a:pt x="285289" y="341143"/>
                      <a:pt x="335453" y="316721"/>
                    </a:cubicBezTo>
                    <a:cubicBezTo>
                      <a:pt x="369116" y="300220"/>
                      <a:pt x="404759" y="288339"/>
                      <a:pt x="439082" y="275137"/>
                    </a:cubicBezTo>
                    <a:cubicBezTo>
                      <a:pt x="493207" y="254676"/>
                      <a:pt x="513669" y="220353"/>
                      <a:pt x="506408" y="162268"/>
                    </a:cubicBezTo>
                    <a:cubicBezTo>
                      <a:pt x="498487" y="101542"/>
                      <a:pt x="493867" y="115404"/>
                      <a:pt x="546011" y="89001"/>
                    </a:cubicBezTo>
                    <a:cubicBezTo>
                      <a:pt x="592876" y="65239"/>
                      <a:pt x="640400" y="40817"/>
                      <a:pt x="688584" y="19695"/>
                    </a:cubicBezTo>
                    <a:cubicBezTo>
                      <a:pt x="718287" y="6494"/>
                      <a:pt x="748649" y="-7367"/>
                      <a:pt x="782972" y="4514"/>
                    </a:cubicBezTo>
                    <a:cubicBezTo>
                      <a:pt x="789573" y="11114"/>
                      <a:pt x="796173" y="17715"/>
                      <a:pt x="802774" y="23655"/>
                    </a:cubicBezTo>
                    <a:cubicBezTo>
                      <a:pt x="808715" y="41477"/>
                      <a:pt x="798154" y="51378"/>
                      <a:pt x="786273" y="62599"/>
                    </a:cubicBezTo>
                    <a:cubicBezTo>
                      <a:pt x="739408" y="105503"/>
                      <a:pt x="691884" y="147746"/>
                      <a:pt x="657561" y="202531"/>
                    </a:cubicBezTo>
                    <a:cubicBezTo>
                      <a:pt x="583635" y="322002"/>
                      <a:pt x="539411" y="450713"/>
                      <a:pt x="528190" y="591965"/>
                    </a:cubicBezTo>
                    <a:cubicBezTo>
                      <a:pt x="520269" y="687014"/>
                      <a:pt x="522909" y="779422"/>
                      <a:pt x="546672" y="872490"/>
                    </a:cubicBezTo>
                    <a:cubicBezTo>
                      <a:pt x="568454" y="955657"/>
                      <a:pt x="608717" y="1026943"/>
                      <a:pt x="662842" y="1091629"/>
                    </a:cubicBezTo>
                    <a:cubicBezTo>
                      <a:pt x="714326" y="1153014"/>
                      <a:pt x="771751" y="1209119"/>
                      <a:pt x="831156" y="1262584"/>
                    </a:cubicBezTo>
                    <a:cubicBezTo>
                      <a:pt x="846338" y="1276445"/>
                      <a:pt x="873400" y="1286346"/>
                      <a:pt x="862839" y="1316709"/>
                    </a:cubicBezTo>
                    <a:cubicBezTo>
                      <a:pt x="855579" y="1350372"/>
                      <a:pt x="870760" y="1381394"/>
                      <a:pt x="874060" y="1413737"/>
                    </a:cubicBezTo>
                    <a:cubicBezTo>
                      <a:pt x="876040" y="1432219"/>
                      <a:pt x="900463" y="1553009"/>
                      <a:pt x="891882" y="1559610"/>
                    </a:cubicBezTo>
                    <a:cubicBezTo>
                      <a:pt x="840397" y="1601194"/>
                      <a:pt x="606737" y="1636837"/>
                      <a:pt x="546672" y="1644097"/>
                    </a:cubicBezTo>
                    <a:cubicBezTo>
                      <a:pt x="373076" y="1653998"/>
                      <a:pt x="436442" y="1657958"/>
                      <a:pt x="291889" y="1630236"/>
                    </a:cubicBezTo>
                    <a:cubicBezTo>
                      <a:pt x="247665" y="1611754"/>
                      <a:pt x="210702" y="1587332"/>
                      <a:pt x="181000" y="1578092"/>
                    </a:cubicBezTo>
                    <a:cubicBezTo>
                      <a:pt x="146017" y="1563570"/>
                      <a:pt x="147997" y="1524627"/>
                      <a:pt x="143376" y="1494924"/>
                    </a:cubicBezTo>
                    <a:cubicBezTo>
                      <a:pt x="144036" y="1459941"/>
                      <a:pt x="146676" y="1425618"/>
                      <a:pt x="152617" y="1390635"/>
                    </a:cubicBezTo>
                    <a:cubicBezTo>
                      <a:pt x="158558" y="1352352"/>
                      <a:pt x="138096" y="1316709"/>
                      <a:pt x="126215" y="1280406"/>
                    </a:cubicBezTo>
                    <a:cubicBezTo>
                      <a:pt x="110373" y="1236842"/>
                      <a:pt x="47668" y="1116711"/>
                      <a:pt x="47668" y="1116711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7A28D61-A49B-4EE8-9BD3-F2AA489E6904}"/>
                  </a:ext>
                </a:extLst>
              </p:cNvPr>
              <p:cNvSpPr/>
              <p:nvPr/>
            </p:nvSpPr>
            <p:spPr>
              <a:xfrm>
                <a:off x="4403784" y="4601432"/>
                <a:ext cx="251435" cy="287271"/>
              </a:xfrm>
              <a:custGeom>
                <a:avLst/>
                <a:gdLst>
                  <a:gd name="connsiteX0" fmla="*/ 90428 w 332189"/>
                  <a:gd name="connsiteY0" fmla="*/ 0 h 379533"/>
                  <a:gd name="connsiteX1" fmla="*/ 325408 w 332189"/>
                  <a:gd name="connsiteY1" fmla="*/ 260723 h 379533"/>
                  <a:gd name="connsiteX2" fmla="*/ 330689 w 332189"/>
                  <a:gd name="connsiteY2" fmla="*/ 274584 h 379533"/>
                  <a:gd name="connsiteX3" fmla="*/ 238941 w 332189"/>
                  <a:gd name="connsiteY3" fmla="*/ 379533 h 379533"/>
                  <a:gd name="connsiteX4" fmla="*/ 0 w 332189"/>
                  <a:gd name="connsiteY4" fmla="*/ 70626 h 379533"/>
                  <a:gd name="connsiteX5" fmla="*/ 90428 w 332189"/>
                  <a:gd name="connsiteY5" fmla="*/ 0 h 37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2189" h="379533">
                    <a:moveTo>
                      <a:pt x="90428" y="0"/>
                    </a:moveTo>
                    <a:cubicBezTo>
                      <a:pt x="123430" y="26402"/>
                      <a:pt x="310227" y="254782"/>
                      <a:pt x="325408" y="260723"/>
                    </a:cubicBezTo>
                    <a:cubicBezTo>
                      <a:pt x="330029" y="264023"/>
                      <a:pt x="334649" y="269963"/>
                      <a:pt x="330689" y="274584"/>
                    </a:cubicBezTo>
                    <a:cubicBezTo>
                      <a:pt x="302966" y="312207"/>
                      <a:pt x="278544" y="352471"/>
                      <a:pt x="238941" y="379533"/>
                    </a:cubicBezTo>
                    <a:cubicBezTo>
                      <a:pt x="154453" y="284485"/>
                      <a:pt x="74586" y="173595"/>
                      <a:pt x="0" y="70626"/>
                    </a:cubicBezTo>
                    <a:cubicBezTo>
                      <a:pt x="35643" y="33003"/>
                      <a:pt x="62045" y="13201"/>
                      <a:pt x="904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4DBD949-FD95-4B9C-B35B-EF9AA005BDA7}"/>
                  </a:ext>
                </a:extLst>
              </p:cNvPr>
              <p:cNvSpPr/>
              <p:nvPr/>
            </p:nvSpPr>
            <p:spPr>
              <a:xfrm>
                <a:off x="2299970" y="3098811"/>
                <a:ext cx="124900" cy="58277"/>
              </a:xfrm>
              <a:custGeom>
                <a:avLst/>
                <a:gdLst>
                  <a:gd name="connsiteX0" fmla="*/ 0 w 165014"/>
                  <a:gd name="connsiteY0" fmla="*/ 76996 h 76995"/>
                  <a:gd name="connsiteX1" fmla="*/ 165014 w 165014"/>
                  <a:gd name="connsiteY1" fmla="*/ 34752 h 76995"/>
                  <a:gd name="connsiteX2" fmla="*/ 0 w 165014"/>
                  <a:gd name="connsiteY2" fmla="*/ 76996 h 7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014" h="76995">
                    <a:moveTo>
                      <a:pt x="0" y="76996"/>
                    </a:moveTo>
                    <a:cubicBezTo>
                      <a:pt x="31683" y="-6172"/>
                      <a:pt x="108250" y="-24653"/>
                      <a:pt x="165014" y="34752"/>
                    </a:cubicBezTo>
                    <a:cubicBezTo>
                      <a:pt x="110230" y="48613"/>
                      <a:pt x="57425" y="62474"/>
                      <a:pt x="0" y="76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FCDC399-E427-4412-904E-56383EC3F4AF}"/>
                  </a:ext>
                </a:extLst>
              </p:cNvPr>
              <p:cNvSpPr/>
              <p:nvPr/>
            </p:nvSpPr>
            <p:spPr>
              <a:xfrm>
                <a:off x="2665677" y="3358927"/>
                <a:ext cx="29476" cy="28477"/>
              </a:xfrm>
              <a:custGeom>
                <a:avLst/>
                <a:gdLst>
                  <a:gd name="connsiteX0" fmla="*/ 38943 w 38943"/>
                  <a:gd name="connsiteY0" fmla="*/ 0 h 37623"/>
                  <a:gd name="connsiteX1" fmla="*/ 0 w 38943"/>
                  <a:gd name="connsiteY1" fmla="*/ 37623 h 37623"/>
                  <a:gd name="connsiteX2" fmla="*/ 38943 w 38943"/>
                  <a:gd name="connsiteY2" fmla="*/ 0 h 3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943" h="37623">
                    <a:moveTo>
                      <a:pt x="38943" y="0"/>
                    </a:moveTo>
                    <a:cubicBezTo>
                      <a:pt x="32343" y="25742"/>
                      <a:pt x="19802" y="32343"/>
                      <a:pt x="0" y="37623"/>
                    </a:cubicBezTo>
                    <a:cubicBezTo>
                      <a:pt x="7261" y="19142"/>
                      <a:pt x="17822" y="10561"/>
                      <a:pt x="389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451E91E-B4F9-40A3-84C8-530E413B99F3}"/>
                  </a:ext>
                </a:extLst>
              </p:cNvPr>
              <p:cNvSpPr/>
              <p:nvPr/>
            </p:nvSpPr>
            <p:spPr>
              <a:xfrm>
                <a:off x="1852754" y="3892002"/>
                <a:ext cx="1168176" cy="2630422"/>
              </a:xfrm>
              <a:custGeom>
                <a:avLst/>
                <a:gdLst>
                  <a:gd name="connsiteX0" fmla="*/ 248940 w 1543364"/>
                  <a:gd name="connsiteY0" fmla="*/ 2975540 h 3475242"/>
                  <a:gd name="connsiteX1" fmla="*/ 72704 w 1543364"/>
                  <a:gd name="connsiteY1" fmla="*/ 2116805 h 3475242"/>
                  <a:gd name="connsiteX2" fmla="*/ 48942 w 1543364"/>
                  <a:gd name="connsiteY2" fmla="*/ 1867963 h 3475242"/>
                  <a:gd name="connsiteX3" fmla="*/ 1418 w 1543364"/>
                  <a:gd name="connsiteY3" fmla="*/ 1180843 h 3475242"/>
                  <a:gd name="connsiteX4" fmla="*/ 23860 w 1543364"/>
                  <a:gd name="connsiteY4" fmla="*/ 419137 h 3475242"/>
                  <a:gd name="connsiteX5" fmla="*/ 43002 w 1543364"/>
                  <a:gd name="connsiteY5" fmla="*/ 146533 h 3475242"/>
                  <a:gd name="connsiteX6" fmla="*/ 54223 w 1543364"/>
                  <a:gd name="connsiteY6" fmla="*/ 0 h 3475242"/>
                  <a:gd name="connsiteX7" fmla="*/ 148611 w 1543364"/>
                  <a:gd name="connsiteY7" fmla="*/ 158414 h 3475242"/>
                  <a:gd name="connsiteX8" fmla="*/ 447617 w 1543364"/>
                  <a:gd name="connsiteY8" fmla="*/ 269964 h 3475242"/>
                  <a:gd name="connsiteX9" fmla="*/ 674017 w 1543364"/>
                  <a:gd name="connsiteY9" fmla="*/ 201318 h 3475242"/>
                  <a:gd name="connsiteX10" fmla="*/ 758505 w 1543364"/>
                  <a:gd name="connsiteY10" fmla="*/ 108910 h 3475242"/>
                  <a:gd name="connsiteX11" fmla="*/ 775006 w 1543364"/>
                  <a:gd name="connsiteY11" fmla="*/ 40923 h 3475242"/>
                  <a:gd name="connsiteX12" fmla="*/ 823190 w 1543364"/>
                  <a:gd name="connsiteY12" fmla="*/ 262703 h 3475242"/>
                  <a:gd name="connsiteX13" fmla="*/ 1099754 w 1543364"/>
                  <a:gd name="connsiteY13" fmla="*/ 1077214 h 3475242"/>
                  <a:gd name="connsiteX14" fmla="*/ 1366418 w 1543364"/>
                  <a:gd name="connsiteY14" fmla="*/ 2444854 h 3475242"/>
                  <a:gd name="connsiteX15" fmla="*/ 1514271 w 1543364"/>
                  <a:gd name="connsiteY15" fmla="*/ 3205901 h 3475242"/>
                  <a:gd name="connsiteX16" fmla="*/ 1540673 w 1543364"/>
                  <a:gd name="connsiteY16" fmla="*/ 3344513 h 3475242"/>
                  <a:gd name="connsiteX17" fmla="*/ 1511630 w 1543364"/>
                  <a:gd name="connsiteY17" fmla="*/ 3387417 h 3475242"/>
                  <a:gd name="connsiteX18" fmla="*/ 1224505 w 1543364"/>
                  <a:gd name="connsiteY18" fmla="*/ 3428340 h 3475242"/>
                  <a:gd name="connsiteX19" fmla="*/ 503062 w 1543364"/>
                  <a:gd name="connsiteY19" fmla="*/ 3463323 h 3475242"/>
                  <a:gd name="connsiteX20" fmla="*/ 309005 w 1543364"/>
                  <a:gd name="connsiteY20" fmla="*/ 3475204 h 3475242"/>
                  <a:gd name="connsiteX21" fmla="*/ 248940 w 1543364"/>
                  <a:gd name="connsiteY21" fmla="*/ 2975540 h 347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43364" h="3475242">
                    <a:moveTo>
                      <a:pt x="248940" y="2975540"/>
                    </a:moveTo>
                    <a:cubicBezTo>
                      <a:pt x="189535" y="2689735"/>
                      <a:pt x="132110" y="2402610"/>
                      <a:pt x="72704" y="2116805"/>
                    </a:cubicBezTo>
                    <a:cubicBezTo>
                      <a:pt x="55543" y="2034298"/>
                      <a:pt x="54883" y="1951131"/>
                      <a:pt x="48942" y="1867963"/>
                    </a:cubicBezTo>
                    <a:cubicBezTo>
                      <a:pt x="31781" y="1638923"/>
                      <a:pt x="14619" y="1409883"/>
                      <a:pt x="1418" y="1180843"/>
                    </a:cubicBezTo>
                    <a:cubicBezTo>
                      <a:pt x="-6503" y="1042231"/>
                      <a:pt x="21220" y="517485"/>
                      <a:pt x="23860" y="419137"/>
                    </a:cubicBezTo>
                    <a:cubicBezTo>
                      <a:pt x="25840" y="349831"/>
                      <a:pt x="36401" y="215839"/>
                      <a:pt x="43002" y="146533"/>
                    </a:cubicBezTo>
                    <a:cubicBezTo>
                      <a:pt x="41022" y="83827"/>
                      <a:pt x="43002" y="91088"/>
                      <a:pt x="54223" y="0"/>
                    </a:cubicBezTo>
                    <a:cubicBezTo>
                      <a:pt x="91846" y="134652"/>
                      <a:pt x="108348" y="122111"/>
                      <a:pt x="148611" y="158414"/>
                    </a:cubicBezTo>
                    <a:cubicBezTo>
                      <a:pt x="270722" y="235641"/>
                      <a:pt x="314946" y="260723"/>
                      <a:pt x="447617" y="269964"/>
                    </a:cubicBezTo>
                    <a:cubicBezTo>
                      <a:pt x="563787" y="252142"/>
                      <a:pt x="617252" y="239601"/>
                      <a:pt x="674017" y="201318"/>
                    </a:cubicBezTo>
                    <a:cubicBezTo>
                      <a:pt x="731442" y="150493"/>
                      <a:pt x="735403" y="145213"/>
                      <a:pt x="758505" y="108910"/>
                    </a:cubicBezTo>
                    <a:cubicBezTo>
                      <a:pt x="771706" y="71286"/>
                      <a:pt x="763785" y="20462"/>
                      <a:pt x="775006" y="40923"/>
                    </a:cubicBezTo>
                    <a:cubicBezTo>
                      <a:pt x="788207" y="54785"/>
                      <a:pt x="802068" y="219139"/>
                      <a:pt x="823190" y="262703"/>
                    </a:cubicBezTo>
                    <a:cubicBezTo>
                      <a:pt x="910318" y="542568"/>
                      <a:pt x="1018567" y="796030"/>
                      <a:pt x="1099754" y="1077214"/>
                    </a:cubicBezTo>
                    <a:cubicBezTo>
                      <a:pt x="1136718" y="1204605"/>
                      <a:pt x="1303712" y="2119445"/>
                      <a:pt x="1366418" y="2444854"/>
                    </a:cubicBezTo>
                    <a:cubicBezTo>
                      <a:pt x="1415262" y="2698316"/>
                      <a:pt x="1465426" y="2952438"/>
                      <a:pt x="1514271" y="3205901"/>
                    </a:cubicBezTo>
                    <a:cubicBezTo>
                      <a:pt x="1523511" y="3252105"/>
                      <a:pt x="1528792" y="3299629"/>
                      <a:pt x="1540673" y="3344513"/>
                    </a:cubicBezTo>
                    <a:cubicBezTo>
                      <a:pt x="1549254" y="3375535"/>
                      <a:pt x="1536712" y="3382136"/>
                      <a:pt x="1511630" y="3387417"/>
                    </a:cubicBezTo>
                    <a:cubicBezTo>
                      <a:pt x="1417242" y="3408538"/>
                      <a:pt x="1320874" y="3419759"/>
                      <a:pt x="1224505" y="3428340"/>
                    </a:cubicBezTo>
                    <a:cubicBezTo>
                      <a:pt x="984244" y="3449462"/>
                      <a:pt x="743983" y="3458042"/>
                      <a:pt x="503062" y="3463323"/>
                    </a:cubicBezTo>
                    <a:cubicBezTo>
                      <a:pt x="438376" y="3464643"/>
                      <a:pt x="373691" y="3471244"/>
                      <a:pt x="309005" y="3475204"/>
                    </a:cubicBezTo>
                    <a:cubicBezTo>
                      <a:pt x="290523" y="3479825"/>
                      <a:pt x="268081" y="3069269"/>
                      <a:pt x="248940" y="29755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A0B3D9F-33E1-4DC2-80EF-07978F336842}"/>
                  </a:ext>
                </a:extLst>
              </p:cNvPr>
              <p:cNvSpPr/>
              <p:nvPr/>
            </p:nvSpPr>
            <p:spPr>
              <a:xfrm>
                <a:off x="2120158" y="4096642"/>
                <a:ext cx="558318" cy="2268576"/>
              </a:xfrm>
              <a:custGeom>
                <a:avLst/>
                <a:gdLst>
                  <a:gd name="connsiteX0" fmla="*/ 221061 w 737634"/>
                  <a:gd name="connsiteY0" fmla="*/ 100587 h 2997181"/>
                  <a:gd name="connsiteX1" fmla="*/ 215121 w 737634"/>
                  <a:gd name="connsiteY1" fmla="*/ 139530 h 2997181"/>
                  <a:gd name="connsiteX2" fmla="*/ 218421 w 737634"/>
                  <a:gd name="connsiteY2" fmla="*/ 344148 h 2997181"/>
                  <a:gd name="connsiteX3" fmla="*/ 734586 w 737634"/>
                  <a:gd name="connsiteY3" fmla="*/ 2748078 h 2997181"/>
                  <a:gd name="connsiteX4" fmla="*/ 708844 w 737634"/>
                  <a:gd name="connsiteY4" fmla="*/ 2823325 h 2997181"/>
                  <a:gd name="connsiteX5" fmla="*/ 553070 w 737634"/>
                  <a:gd name="connsiteY5" fmla="*/ 2988340 h 2997181"/>
                  <a:gd name="connsiteX6" fmla="*/ 519407 w 737634"/>
                  <a:gd name="connsiteY6" fmla="*/ 2985699 h 2997181"/>
                  <a:gd name="connsiteX7" fmla="*/ 342512 w 737634"/>
                  <a:gd name="connsiteY7" fmla="*/ 2772501 h 2997181"/>
                  <a:gd name="connsiteX8" fmla="*/ 325350 w 737634"/>
                  <a:gd name="connsiteY8" fmla="*/ 2730917 h 2997181"/>
                  <a:gd name="connsiteX9" fmla="*/ 92350 w 737634"/>
                  <a:gd name="connsiteY9" fmla="*/ 335567 h 2997181"/>
                  <a:gd name="connsiteX10" fmla="*/ 16443 w 737634"/>
                  <a:gd name="connsiteY10" fmla="*/ 175173 h 2997181"/>
                  <a:gd name="connsiteX11" fmla="*/ 11163 w 737634"/>
                  <a:gd name="connsiteY11" fmla="*/ 115108 h 2997181"/>
                  <a:gd name="connsiteX12" fmla="*/ 73208 w 737634"/>
                  <a:gd name="connsiteY12" fmla="*/ 14119 h 2997181"/>
                  <a:gd name="connsiteX13" fmla="*/ 106211 w 737634"/>
                  <a:gd name="connsiteY13" fmla="*/ 7518 h 2997181"/>
                  <a:gd name="connsiteX14" fmla="*/ 203240 w 737634"/>
                  <a:gd name="connsiteY14" fmla="*/ 75504 h 2997181"/>
                  <a:gd name="connsiteX15" fmla="*/ 221061 w 737634"/>
                  <a:gd name="connsiteY15" fmla="*/ 100587 h 299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7634" h="2997181">
                    <a:moveTo>
                      <a:pt x="221061" y="100587"/>
                    </a:moveTo>
                    <a:cubicBezTo>
                      <a:pt x="219081" y="113788"/>
                      <a:pt x="218421" y="126989"/>
                      <a:pt x="215121" y="139530"/>
                    </a:cubicBezTo>
                    <a:cubicBezTo>
                      <a:pt x="197299" y="208176"/>
                      <a:pt x="203240" y="274842"/>
                      <a:pt x="218421" y="344148"/>
                    </a:cubicBezTo>
                    <a:cubicBezTo>
                      <a:pt x="306869" y="738862"/>
                      <a:pt x="642178" y="2334882"/>
                      <a:pt x="734586" y="2748078"/>
                    </a:cubicBezTo>
                    <a:cubicBezTo>
                      <a:pt x="741847" y="2781081"/>
                      <a:pt x="737226" y="2801543"/>
                      <a:pt x="708844" y="2823325"/>
                    </a:cubicBezTo>
                    <a:cubicBezTo>
                      <a:pt x="648779" y="2868869"/>
                      <a:pt x="611155" y="2938835"/>
                      <a:pt x="553070" y="2988340"/>
                    </a:cubicBezTo>
                    <a:cubicBezTo>
                      <a:pt x="539209" y="3000221"/>
                      <a:pt x="531288" y="3000880"/>
                      <a:pt x="519407" y="2985699"/>
                    </a:cubicBezTo>
                    <a:cubicBezTo>
                      <a:pt x="461322" y="2913753"/>
                      <a:pt x="401917" y="2843127"/>
                      <a:pt x="342512" y="2772501"/>
                    </a:cubicBezTo>
                    <a:cubicBezTo>
                      <a:pt x="331951" y="2759959"/>
                      <a:pt x="326670" y="2746758"/>
                      <a:pt x="325350" y="2730917"/>
                    </a:cubicBezTo>
                    <a:cubicBezTo>
                      <a:pt x="298948" y="2461613"/>
                      <a:pt x="102911" y="503882"/>
                      <a:pt x="92350" y="335567"/>
                    </a:cubicBezTo>
                    <a:cubicBezTo>
                      <a:pt x="88390" y="267581"/>
                      <a:pt x="60007" y="219397"/>
                      <a:pt x="16443" y="175173"/>
                    </a:cubicBezTo>
                    <a:cubicBezTo>
                      <a:pt x="-2699" y="156031"/>
                      <a:pt x="-5999" y="138870"/>
                      <a:pt x="11163" y="115108"/>
                    </a:cubicBezTo>
                    <a:cubicBezTo>
                      <a:pt x="34265" y="83425"/>
                      <a:pt x="54066" y="48442"/>
                      <a:pt x="73208" y="14119"/>
                    </a:cubicBezTo>
                    <a:cubicBezTo>
                      <a:pt x="83109" y="-3042"/>
                      <a:pt x="91030" y="-3702"/>
                      <a:pt x="106211" y="7518"/>
                    </a:cubicBezTo>
                    <a:cubicBezTo>
                      <a:pt x="137894" y="31281"/>
                      <a:pt x="170897" y="53063"/>
                      <a:pt x="203240" y="75504"/>
                    </a:cubicBezTo>
                    <a:cubicBezTo>
                      <a:pt x="213140" y="81445"/>
                      <a:pt x="225021" y="86065"/>
                      <a:pt x="221061" y="1005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295FEA8-BC18-40EA-A3F1-40C928644118}"/>
                  </a:ext>
                </a:extLst>
              </p:cNvPr>
              <p:cNvSpPr/>
              <p:nvPr/>
            </p:nvSpPr>
            <p:spPr>
              <a:xfrm>
                <a:off x="2351728" y="3163980"/>
                <a:ext cx="81296" cy="89035"/>
              </a:xfrm>
              <a:custGeom>
                <a:avLst/>
                <a:gdLst>
                  <a:gd name="connsiteX0" fmla="*/ 94481 w 107406"/>
                  <a:gd name="connsiteY0" fmla="*/ 47786 h 117632"/>
                  <a:gd name="connsiteX1" fmla="*/ 66629 w 107406"/>
                  <a:gd name="connsiteY1" fmla="*/ 106603 h 117632"/>
                  <a:gd name="connsiteX2" fmla="*/ 12926 w 107406"/>
                  <a:gd name="connsiteY2" fmla="*/ 69846 h 117632"/>
                  <a:gd name="connsiteX3" fmla="*/ 40778 w 107406"/>
                  <a:gd name="connsiteY3" fmla="*/ 11030 h 117632"/>
                  <a:gd name="connsiteX4" fmla="*/ 94481 w 107406"/>
                  <a:gd name="connsiteY4" fmla="*/ 47786 h 1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06" h="117632">
                    <a:moveTo>
                      <a:pt x="94481" y="47786"/>
                    </a:moveTo>
                    <a:cubicBezTo>
                      <a:pt x="101620" y="74178"/>
                      <a:pt x="89150" y="100511"/>
                      <a:pt x="66629" y="106603"/>
                    </a:cubicBezTo>
                    <a:cubicBezTo>
                      <a:pt x="44108" y="112694"/>
                      <a:pt x="20064" y="96238"/>
                      <a:pt x="12926" y="69846"/>
                    </a:cubicBezTo>
                    <a:cubicBezTo>
                      <a:pt x="5787" y="43454"/>
                      <a:pt x="18257" y="17121"/>
                      <a:pt x="40778" y="11030"/>
                    </a:cubicBezTo>
                    <a:cubicBezTo>
                      <a:pt x="63299" y="4938"/>
                      <a:pt x="87343" y="21395"/>
                      <a:pt x="94481" y="4778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3ED018C-83F8-4CD4-9660-21B2B3C2E21C}"/>
                  </a:ext>
                </a:extLst>
              </p:cNvPr>
              <p:cNvSpPr/>
              <p:nvPr/>
            </p:nvSpPr>
            <p:spPr>
              <a:xfrm>
                <a:off x="1105926" y="6302973"/>
                <a:ext cx="253797" cy="257079"/>
              </a:xfrm>
              <a:custGeom>
                <a:avLst/>
                <a:gdLst>
                  <a:gd name="connsiteX0" fmla="*/ 335309 w 335309"/>
                  <a:gd name="connsiteY0" fmla="*/ 24549 h 339646"/>
                  <a:gd name="connsiteX1" fmla="*/ 260723 w 335309"/>
                  <a:gd name="connsiteY1" fmla="*/ 127 h 339646"/>
                  <a:gd name="connsiteX2" fmla="*/ 168315 w 335309"/>
                  <a:gd name="connsiteY2" fmla="*/ 96496 h 339646"/>
                  <a:gd name="connsiteX3" fmla="*/ 0 w 335309"/>
                  <a:gd name="connsiteY3" fmla="*/ 328176 h 339646"/>
                  <a:gd name="connsiteX4" fmla="*/ 95048 w 335309"/>
                  <a:gd name="connsiteY4" fmla="*/ 328176 h 339646"/>
                  <a:gd name="connsiteX5" fmla="*/ 189437 w 335309"/>
                  <a:gd name="connsiteY5" fmla="*/ 301773 h 339646"/>
                  <a:gd name="connsiteX6" fmla="*/ 318808 w 335309"/>
                  <a:gd name="connsiteY6" fmla="*/ 337417 h 339646"/>
                  <a:gd name="connsiteX7" fmla="*/ 324088 w 335309"/>
                  <a:gd name="connsiteY7" fmla="*/ 161181 h 339646"/>
                  <a:gd name="connsiteX8" fmla="*/ 335309 w 335309"/>
                  <a:gd name="connsiteY8" fmla="*/ 24549 h 33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309" h="339646">
                    <a:moveTo>
                      <a:pt x="335309" y="24549"/>
                    </a:moveTo>
                    <a:cubicBezTo>
                      <a:pt x="328709" y="19929"/>
                      <a:pt x="283825" y="-1853"/>
                      <a:pt x="260723" y="127"/>
                    </a:cubicBezTo>
                    <a:cubicBezTo>
                      <a:pt x="231020" y="21249"/>
                      <a:pt x="189437" y="68113"/>
                      <a:pt x="168315" y="96496"/>
                    </a:cubicBezTo>
                    <a:cubicBezTo>
                      <a:pt x="163694" y="103096"/>
                      <a:pt x="50824" y="262830"/>
                      <a:pt x="0" y="328176"/>
                    </a:cubicBezTo>
                    <a:cubicBezTo>
                      <a:pt x="31023" y="340717"/>
                      <a:pt x="66006" y="345997"/>
                      <a:pt x="95048" y="328176"/>
                    </a:cubicBezTo>
                    <a:cubicBezTo>
                      <a:pt x="122111" y="311014"/>
                      <a:pt x="158414" y="291213"/>
                      <a:pt x="189437" y="301773"/>
                    </a:cubicBezTo>
                    <a:cubicBezTo>
                      <a:pt x="228380" y="314975"/>
                      <a:pt x="279204" y="327516"/>
                      <a:pt x="318808" y="337417"/>
                    </a:cubicBezTo>
                    <a:lnTo>
                      <a:pt x="324088" y="161181"/>
                    </a:lnTo>
                    <a:lnTo>
                      <a:pt x="335309" y="2454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A5D34D-11AE-435F-BE7B-E3A702E9871A}"/>
                  </a:ext>
                </a:extLst>
              </p:cNvPr>
              <p:cNvSpPr/>
              <p:nvPr/>
            </p:nvSpPr>
            <p:spPr>
              <a:xfrm>
                <a:off x="1343086" y="6226990"/>
                <a:ext cx="744560" cy="454775"/>
              </a:xfrm>
              <a:custGeom>
                <a:avLst/>
                <a:gdLst>
                  <a:gd name="connsiteX0" fmla="*/ 945401 w 983694"/>
                  <a:gd name="connsiteY0" fmla="*/ 155299 h 600838"/>
                  <a:gd name="connsiteX1" fmla="*/ 811409 w 983694"/>
                  <a:gd name="connsiteY1" fmla="*/ 71472 h 600838"/>
                  <a:gd name="connsiteX2" fmla="*/ 493261 w 983694"/>
                  <a:gd name="connsiteY2" fmla="*/ 10086 h 600838"/>
                  <a:gd name="connsiteX3" fmla="*/ 238479 w 983694"/>
                  <a:gd name="connsiteY3" fmla="*/ 105795 h 600838"/>
                  <a:gd name="connsiteX4" fmla="*/ 139470 w 983694"/>
                  <a:gd name="connsiteY4" fmla="*/ 115696 h 600838"/>
                  <a:gd name="connsiteX5" fmla="*/ 25280 w 983694"/>
                  <a:gd name="connsiteY5" fmla="*/ 132857 h 600838"/>
                  <a:gd name="connsiteX6" fmla="*/ 198 w 983694"/>
                  <a:gd name="connsiteY6" fmla="*/ 437144 h 600838"/>
                  <a:gd name="connsiteX7" fmla="*/ 198 w 983694"/>
                  <a:gd name="connsiteY7" fmla="*/ 437144 h 600838"/>
                  <a:gd name="connsiteX8" fmla="*/ 198 w 983694"/>
                  <a:gd name="connsiteY8" fmla="*/ 437144 h 600838"/>
                  <a:gd name="connsiteX9" fmla="*/ 21320 w 983694"/>
                  <a:gd name="connsiteY9" fmla="*/ 451005 h 600838"/>
                  <a:gd name="connsiteX10" fmla="*/ 272142 w 983694"/>
                  <a:gd name="connsiteY10" fmla="*/ 549354 h 600838"/>
                  <a:gd name="connsiteX11" fmla="*/ 351349 w 983694"/>
                  <a:gd name="connsiteY11" fmla="*/ 580377 h 600838"/>
                  <a:gd name="connsiteX12" fmla="*/ 411414 w 983694"/>
                  <a:gd name="connsiteY12" fmla="*/ 596218 h 600838"/>
                  <a:gd name="connsiteX13" fmla="*/ 783026 w 983694"/>
                  <a:gd name="connsiteY13" fmla="*/ 600838 h 600838"/>
                  <a:gd name="connsiteX14" fmla="*/ 822630 w 983694"/>
                  <a:gd name="connsiteY14" fmla="*/ 583677 h 600838"/>
                  <a:gd name="connsiteX15" fmla="*/ 952661 w 983694"/>
                  <a:gd name="connsiteY15" fmla="*/ 435164 h 600838"/>
                  <a:gd name="connsiteX16" fmla="*/ 978404 w 983694"/>
                  <a:gd name="connsiteY16" fmla="*/ 390280 h 600838"/>
                  <a:gd name="connsiteX17" fmla="*/ 983684 w 983694"/>
                  <a:gd name="connsiteY17" fmla="*/ 218005 h 600838"/>
                  <a:gd name="connsiteX18" fmla="*/ 945401 w 983694"/>
                  <a:gd name="connsiteY18" fmla="*/ 155299 h 60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3694" h="600838">
                    <a:moveTo>
                      <a:pt x="945401" y="155299"/>
                    </a:moveTo>
                    <a:cubicBezTo>
                      <a:pt x="900517" y="127577"/>
                      <a:pt x="856953" y="97874"/>
                      <a:pt x="811409" y="71472"/>
                    </a:cubicBezTo>
                    <a:cubicBezTo>
                      <a:pt x="713060" y="14707"/>
                      <a:pt x="608111" y="-17636"/>
                      <a:pt x="493261" y="10086"/>
                    </a:cubicBezTo>
                    <a:cubicBezTo>
                      <a:pt x="404153" y="31208"/>
                      <a:pt x="320326" y="65531"/>
                      <a:pt x="238479" y="105795"/>
                    </a:cubicBezTo>
                    <a:cubicBezTo>
                      <a:pt x="206796" y="118996"/>
                      <a:pt x="172473" y="110415"/>
                      <a:pt x="139470" y="115696"/>
                    </a:cubicBezTo>
                    <a:cubicBezTo>
                      <a:pt x="101847" y="121636"/>
                      <a:pt x="63563" y="132857"/>
                      <a:pt x="25280" y="132857"/>
                    </a:cubicBezTo>
                    <a:cubicBezTo>
                      <a:pt x="11419" y="132857"/>
                      <a:pt x="-1782" y="424603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4818" y="445725"/>
                      <a:pt x="13399" y="448365"/>
                      <a:pt x="21320" y="451005"/>
                    </a:cubicBezTo>
                    <a:cubicBezTo>
                      <a:pt x="105147" y="483348"/>
                      <a:pt x="188974" y="516351"/>
                      <a:pt x="272142" y="549354"/>
                    </a:cubicBezTo>
                    <a:cubicBezTo>
                      <a:pt x="298544" y="559915"/>
                      <a:pt x="324946" y="570476"/>
                      <a:pt x="351349" y="580377"/>
                    </a:cubicBezTo>
                    <a:cubicBezTo>
                      <a:pt x="370490" y="587637"/>
                      <a:pt x="389632" y="596218"/>
                      <a:pt x="411414" y="596218"/>
                    </a:cubicBezTo>
                    <a:cubicBezTo>
                      <a:pt x="535505" y="596878"/>
                      <a:pt x="658936" y="598858"/>
                      <a:pt x="783026" y="600838"/>
                    </a:cubicBezTo>
                    <a:cubicBezTo>
                      <a:pt x="799528" y="600838"/>
                      <a:pt x="811409" y="596878"/>
                      <a:pt x="822630" y="583677"/>
                    </a:cubicBezTo>
                    <a:cubicBezTo>
                      <a:pt x="865534" y="533513"/>
                      <a:pt x="909098" y="484008"/>
                      <a:pt x="952661" y="435164"/>
                    </a:cubicBezTo>
                    <a:cubicBezTo>
                      <a:pt x="964542" y="421963"/>
                      <a:pt x="973783" y="407441"/>
                      <a:pt x="978404" y="390280"/>
                    </a:cubicBezTo>
                    <a:cubicBezTo>
                      <a:pt x="963882" y="353977"/>
                      <a:pt x="983684" y="243747"/>
                      <a:pt x="983684" y="218005"/>
                    </a:cubicBezTo>
                    <a:cubicBezTo>
                      <a:pt x="984344" y="218665"/>
                      <a:pt x="955302" y="161900"/>
                      <a:pt x="945401" y="155299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94432FD-A5D8-477C-B438-93EF6689DD11}"/>
                  </a:ext>
                </a:extLst>
              </p:cNvPr>
              <p:cNvSpPr/>
              <p:nvPr/>
            </p:nvSpPr>
            <p:spPr>
              <a:xfrm>
                <a:off x="1351230" y="6226990"/>
                <a:ext cx="741474" cy="184687"/>
              </a:xfrm>
              <a:custGeom>
                <a:avLst/>
                <a:gdLst>
                  <a:gd name="connsiteX0" fmla="*/ 937942 w 979617"/>
                  <a:gd name="connsiteY0" fmla="*/ 155299 h 244005"/>
                  <a:gd name="connsiteX1" fmla="*/ 803951 w 979617"/>
                  <a:gd name="connsiteY1" fmla="*/ 71472 h 244005"/>
                  <a:gd name="connsiteX2" fmla="*/ 485803 w 979617"/>
                  <a:gd name="connsiteY2" fmla="*/ 10086 h 244005"/>
                  <a:gd name="connsiteX3" fmla="*/ 231020 w 979617"/>
                  <a:gd name="connsiteY3" fmla="*/ 105795 h 244005"/>
                  <a:gd name="connsiteX4" fmla="*/ 132012 w 979617"/>
                  <a:gd name="connsiteY4" fmla="*/ 115696 h 244005"/>
                  <a:gd name="connsiteX5" fmla="*/ 11221 w 979617"/>
                  <a:gd name="connsiteY5" fmla="*/ 125597 h 244005"/>
                  <a:gd name="connsiteX6" fmla="*/ 0 w 979617"/>
                  <a:gd name="connsiteY6" fmla="*/ 237146 h 244005"/>
                  <a:gd name="connsiteX7" fmla="*/ 686460 w 979617"/>
                  <a:gd name="connsiteY7" fmla="*/ 243087 h 244005"/>
                  <a:gd name="connsiteX8" fmla="*/ 877877 w 979617"/>
                  <a:gd name="connsiteY8" fmla="*/ 242427 h 244005"/>
                  <a:gd name="connsiteX9" fmla="*/ 976886 w 979617"/>
                  <a:gd name="connsiteY9" fmla="*/ 218665 h 244005"/>
                  <a:gd name="connsiteX10" fmla="*/ 976886 w 979617"/>
                  <a:gd name="connsiteY10" fmla="*/ 218665 h 244005"/>
                  <a:gd name="connsiteX11" fmla="*/ 976886 w 979617"/>
                  <a:gd name="connsiteY11" fmla="*/ 218665 h 244005"/>
                  <a:gd name="connsiteX12" fmla="*/ 937942 w 979617"/>
                  <a:gd name="connsiteY12" fmla="*/ 155299 h 2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9617" h="244005">
                    <a:moveTo>
                      <a:pt x="937942" y="155299"/>
                    </a:moveTo>
                    <a:cubicBezTo>
                      <a:pt x="893058" y="127577"/>
                      <a:pt x="849494" y="97874"/>
                      <a:pt x="803951" y="71472"/>
                    </a:cubicBezTo>
                    <a:cubicBezTo>
                      <a:pt x="705602" y="14707"/>
                      <a:pt x="600653" y="-17636"/>
                      <a:pt x="485803" y="10086"/>
                    </a:cubicBezTo>
                    <a:cubicBezTo>
                      <a:pt x="396695" y="31208"/>
                      <a:pt x="312867" y="65531"/>
                      <a:pt x="231020" y="105795"/>
                    </a:cubicBezTo>
                    <a:cubicBezTo>
                      <a:pt x="199338" y="118996"/>
                      <a:pt x="165014" y="110415"/>
                      <a:pt x="132012" y="115696"/>
                    </a:cubicBezTo>
                    <a:cubicBezTo>
                      <a:pt x="94388" y="121636"/>
                      <a:pt x="50164" y="122957"/>
                      <a:pt x="11221" y="125597"/>
                    </a:cubicBezTo>
                    <a:cubicBezTo>
                      <a:pt x="11221" y="142758"/>
                      <a:pt x="4620" y="183022"/>
                      <a:pt x="0" y="237146"/>
                    </a:cubicBezTo>
                    <a:cubicBezTo>
                      <a:pt x="205278" y="233186"/>
                      <a:pt x="480522" y="247707"/>
                      <a:pt x="686460" y="243087"/>
                    </a:cubicBezTo>
                    <a:cubicBezTo>
                      <a:pt x="742565" y="241767"/>
                      <a:pt x="821772" y="245727"/>
                      <a:pt x="877877" y="242427"/>
                    </a:cubicBezTo>
                    <a:cubicBezTo>
                      <a:pt x="905599" y="241107"/>
                      <a:pt x="969625" y="206124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90747" y="200183"/>
                      <a:pt x="947843" y="161900"/>
                      <a:pt x="937942" y="155299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641577-7292-44E4-B01E-73E7CA3A8425}"/>
                </a:ext>
              </a:extLst>
            </p:cNvPr>
            <p:cNvGrpSpPr/>
            <p:nvPr/>
          </p:nvGrpSpPr>
          <p:grpSpPr>
            <a:xfrm>
              <a:off x="3624752" y="1540927"/>
              <a:ext cx="3114024" cy="3031321"/>
              <a:chOff x="3624752" y="1540927"/>
              <a:chExt cx="3114024" cy="303132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BE0DA0B-AEF2-4302-8CA6-D5583EE87997}"/>
                  </a:ext>
                </a:extLst>
              </p:cNvPr>
              <p:cNvSpPr/>
              <p:nvPr/>
            </p:nvSpPr>
            <p:spPr>
              <a:xfrm>
                <a:off x="3624752" y="2274090"/>
                <a:ext cx="3114024" cy="2298158"/>
              </a:xfrm>
              <a:custGeom>
                <a:avLst/>
                <a:gdLst>
                  <a:gd name="connsiteX0" fmla="*/ 43590 w 4114165"/>
                  <a:gd name="connsiteY0" fmla="*/ 3035606 h 3036265"/>
                  <a:gd name="connsiteX1" fmla="*/ 26 w 4114165"/>
                  <a:gd name="connsiteY1" fmla="*/ 2993362 h 3036265"/>
                  <a:gd name="connsiteX2" fmla="*/ 686 w 4114165"/>
                  <a:gd name="connsiteY2" fmla="*/ 2683135 h 3036265"/>
                  <a:gd name="connsiteX3" fmla="*/ 44250 w 4114165"/>
                  <a:gd name="connsiteY3" fmla="*/ 2638251 h 3036265"/>
                  <a:gd name="connsiteX4" fmla="*/ 314874 w 4114165"/>
                  <a:gd name="connsiteY4" fmla="*/ 2638251 h 3036265"/>
                  <a:gd name="connsiteX5" fmla="*/ 357117 w 4114165"/>
                  <a:gd name="connsiteY5" fmla="*/ 2633631 h 3036265"/>
                  <a:gd name="connsiteX6" fmla="*/ 357117 w 4114165"/>
                  <a:gd name="connsiteY6" fmla="*/ 2627690 h 3036265"/>
                  <a:gd name="connsiteX7" fmla="*/ 357117 w 4114165"/>
                  <a:gd name="connsiteY7" fmla="*/ 2282480 h 3036265"/>
                  <a:gd name="connsiteX8" fmla="*/ 357777 w 4114165"/>
                  <a:gd name="connsiteY8" fmla="*/ 1953111 h 3036265"/>
                  <a:gd name="connsiteX9" fmla="*/ 449525 w 4114165"/>
                  <a:gd name="connsiteY9" fmla="*/ 1860043 h 3036265"/>
                  <a:gd name="connsiteX10" fmla="*/ 1027076 w 4114165"/>
                  <a:gd name="connsiteY10" fmla="*/ 1860043 h 3036265"/>
                  <a:gd name="connsiteX11" fmla="*/ 1122124 w 4114165"/>
                  <a:gd name="connsiteY11" fmla="*/ 1956411 h 3036265"/>
                  <a:gd name="connsiteX12" fmla="*/ 1122124 w 4114165"/>
                  <a:gd name="connsiteY12" fmla="*/ 2593367 h 3036265"/>
                  <a:gd name="connsiteX13" fmla="*/ 1188790 w 4114165"/>
                  <a:gd name="connsiteY13" fmla="*/ 2636271 h 3036265"/>
                  <a:gd name="connsiteX14" fmla="*/ 1201991 w 4114165"/>
                  <a:gd name="connsiteY14" fmla="*/ 2615809 h 3036265"/>
                  <a:gd name="connsiteX15" fmla="*/ 1202651 w 4114165"/>
                  <a:gd name="connsiteY15" fmla="*/ 2579506 h 3036265"/>
                  <a:gd name="connsiteX16" fmla="*/ 1202651 w 4114165"/>
                  <a:gd name="connsiteY16" fmla="*/ 1355099 h 3036265"/>
                  <a:gd name="connsiteX17" fmla="*/ 1202651 w 4114165"/>
                  <a:gd name="connsiteY17" fmla="*/ 1322096 h 3036265"/>
                  <a:gd name="connsiteX18" fmla="*/ 1279878 w 4114165"/>
                  <a:gd name="connsiteY18" fmla="*/ 1245529 h 3036265"/>
                  <a:gd name="connsiteX19" fmla="*/ 1613207 w 4114165"/>
                  <a:gd name="connsiteY19" fmla="*/ 1245529 h 3036265"/>
                  <a:gd name="connsiteX20" fmla="*/ 1870630 w 4114165"/>
                  <a:gd name="connsiteY20" fmla="*/ 1245529 h 3036265"/>
                  <a:gd name="connsiteX21" fmla="*/ 1966998 w 4114165"/>
                  <a:gd name="connsiteY21" fmla="*/ 1343878 h 3036265"/>
                  <a:gd name="connsiteX22" fmla="*/ 1966998 w 4114165"/>
                  <a:gd name="connsiteY22" fmla="*/ 2597987 h 3036265"/>
                  <a:gd name="connsiteX23" fmla="*/ 1978879 w 4114165"/>
                  <a:gd name="connsiteY23" fmla="*/ 2635611 h 3036265"/>
                  <a:gd name="connsiteX24" fmla="*/ 2036964 w 4114165"/>
                  <a:gd name="connsiteY24" fmla="*/ 2634951 h 3036265"/>
                  <a:gd name="connsiteX25" fmla="*/ 2046205 w 4114165"/>
                  <a:gd name="connsiteY25" fmla="*/ 2599307 h 3036265"/>
                  <a:gd name="connsiteX26" fmla="*/ 2046205 w 4114165"/>
                  <a:gd name="connsiteY26" fmla="*/ 830353 h 3036265"/>
                  <a:gd name="connsiteX27" fmla="*/ 2046205 w 4114165"/>
                  <a:gd name="connsiteY27" fmla="*/ 800650 h 3036265"/>
                  <a:gd name="connsiteX28" fmla="*/ 2118152 w 4114165"/>
                  <a:gd name="connsiteY28" fmla="*/ 727384 h 3036265"/>
                  <a:gd name="connsiteX29" fmla="*/ 2738605 w 4114165"/>
                  <a:gd name="connsiteY29" fmla="*/ 727384 h 3036265"/>
                  <a:gd name="connsiteX30" fmla="*/ 2809892 w 4114165"/>
                  <a:gd name="connsiteY30" fmla="*/ 801970 h 3036265"/>
                  <a:gd name="connsiteX31" fmla="*/ 2810552 w 4114165"/>
                  <a:gd name="connsiteY31" fmla="*/ 2594027 h 3036265"/>
                  <a:gd name="connsiteX32" fmla="*/ 2857416 w 4114165"/>
                  <a:gd name="connsiteY32" fmla="*/ 2639571 h 3036265"/>
                  <a:gd name="connsiteX33" fmla="*/ 2891079 w 4114165"/>
                  <a:gd name="connsiteY33" fmla="*/ 2590727 h 3036265"/>
                  <a:gd name="connsiteX34" fmla="*/ 2891079 w 4114165"/>
                  <a:gd name="connsiteY34" fmla="*/ 122771 h 3036265"/>
                  <a:gd name="connsiteX35" fmla="*/ 3012529 w 4114165"/>
                  <a:gd name="connsiteY35" fmla="*/ 0 h 3036265"/>
                  <a:gd name="connsiteX36" fmla="*/ 3563678 w 4114165"/>
                  <a:gd name="connsiteY36" fmla="*/ 0 h 3036265"/>
                  <a:gd name="connsiteX37" fmla="*/ 3653446 w 4114165"/>
                  <a:gd name="connsiteY37" fmla="*/ 87788 h 3036265"/>
                  <a:gd name="connsiteX38" fmla="*/ 3650806 w 4114165"/>
                  <a:gd name="connsiteY38" fmla="*/ 2594687 h 3036265"/>
                  <a:gd name="connsiteX39" fmla="*/ 3695029 w 4114165"/>
                  <a:gd name="connsiteY39" fmla="*/ 2638911 h 3036265"/>
                  <a:gd name="connsiteX40" fmla="*/ 4071262 w 4114165"/>
                  <a:gd name="connsiteY40" fmla="*/ 2638911 h 3036265"/>
                  <a:gd name="connsiteX41" fmla="*/ 4114166 w 4114165"/>
                  <a:gd name="connsiteY41" fmla="*/ 2681815 h 3036265"/>
                  <a:gd name="connsiteX42" fmla="*/ 4114166 w 4114165"/>
                  <a:gd name="connsiteY42" fmla="*/ 2992042 h 3036265"/>
                  <a:gd name="connsiteX43" fmla="*/ 4069283 w 4114165"/>
                  <a:gd name="connsiteY43" fmla="*/ 3036266 h 3036265"/>
                  <a:gd name="connsiteX44" fmla="*/ 43590 w 4114165"/>
                  <a:gd name="connsiteY44" fmla="*/ 3035606 h 303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4114165" h="3036265">
                    <a:moveTo>
                      <a:pt x="43590" y="3035606"/>
                    </a:moveTo>
                    <a:cubicBezTo>
                      <a:pt x="11247" y="3035606"/>
                      <a:pt x="-634" y="3027685"/>
                      <a:pt x="26" y="2993362"/>
                    </a:cubicBezTo>
                    <a:cubicBezTo>
                      <a:pt x="2006" y="2889733"/>
                      <a:pt x="686" y="2786764"/>
                      <a:pt x="686" y="2683135"/>
                    </a:cubicBezTo>
                    <a:cubicBezTo>
                      <a:pt x="686" y="2638911"/>
                      <a:pt x="1346" y="2638251"/>
                      <a:pt x="44250" y="2638251"/>
                    </a:cubicBezTo>
                    <a:cubicBezTo>
                      <a:pt x="134678" y="2638251"/>
                      <a:pt x="224446" y="2638251"/>
                      <a:pt x="314874" y="2638251"/>
                    </a:cubicBezTo>
                    <a:cubicBezTo>
                      <a:pt x="328735" y="2638251"/>
                      <a:pt x="343256" y="2640231"/>
                      <a:pt x="357117" y="2633631"/>
                    </a:cubicBezTo>
                    <a:cubicBezTo>
                      <a:pt x="357117" y="2631650"/>
                      <a:pt x="357117" y="2629670"/>
                      <a:pt x="357117" y="2627690"/>
                    </a:cubicBezTo>
                    <a:cubicBezTo>
                      <a:pt x="356457" y="2512840"/>
                      <a:pt x="357117" y="2397330"/>
                      <a:pt x="357117" y="2282480"/>
                    </a:cubicBezTo>
                    <a:cubicBezTo>
                      <a:pt x="357117" y="2280500"/>
                      <a:pt x="357777" y="2060700"/>
                      <a:pt x="357777" y="1953111"/>
                    </a:cubicBezTo>
                    <a:cubicBezTo>
                      <a:pt x="357777" y="1881165"/>
                      <a:pt x="378899" y="1860043"/>
                      <a:pt x="449525" y="1860043"/>
                    </a:cubicBezTo>
                    <a:cubicBezTo>
                      <a:pt x="642262" y="1860043"/>
                      <a:pt x="834339" y="1860043"/>
                      <a:pt x="1027076" y="1860043"/>
                    </a:cubicBezTo>
                    <a:cubicBezTo>
                      <a:pt x="1101663" y="1860043"/>
                      <a:pt x="1122124" y="1880505"/>
                      <a:pt x="1122124" y="1956411"/>
                    </a:cubicBezTo>
                    <a:cubicBezTo>
                      <a:pt x="1122124" y="2168950"/>
                      <a:pt x="1122124" y="2380829"/>
                      <a:pt x="1122124" y="2593367"/>
                    </a:cubicBezTo>
                    <a:cubicBezTo>
                      <a:pt x="1122124" y="2634290"/>
                      <a:pt x="1149187" y="2652112"/>
                      <a:pt x="1188790" y="2636271"/>
                    </a:cubicBezTo>
                    <a:cubicBezTo>
                      <a:pt x="1198691" y="2632310"/>
                      <a:pt x="1201991" y="2625050"/>
                      <a:pt x="1201991" y="2615809"/>
                    </a:cubicBezTo>
                    <a:cubicBezTo>
                      <a:pt x="1201991" y="2603928"/>
                      <a:pt x="1202651" y="2591387"/>
                      <a:pt x="1202651" y="2579506"/>
                    </a:cubicBezTo>
                    <a:cubicBezTo>
                      <a:pt x="1202651" y="2171590"/>
                      <a:pt x="1202651" y="1763674"/>
                      <a:pt x="1202651" y="1355099"/>
                    </a:cubicBezTo>
                    <a:cubicBezTo>
                      <a:pt x="1202651" y="1343878"/>
                      <a:pt x="1202651" y="1333317"/>
                      <a:pt x="1202651" y="1322096"/>
                    </a:cubicBezTo>
                    <a:cubicBezTo>
                      <a:pt x="1203971" y="1268631"/>
                      <a:pt x="1227074" y="1245529"/>
                      <a:pt x="1279878" y="1245529"/>
                    </a:cubicBezTo>
                    <a:cubicBezTo>
                      <a:pt x="1390768" y="1244869"/>
                      <a:pt x="1502318" y="1245529"/>
                      <a:pt x="1613207" y="1245529"/>
                    </a:cubicBezTo>
                    <a:cubicBezTo>
                      <a:pt x="1699015" y="1245529"/>
                      <a:pt x="1784822" y="1245529"/>
                      <a:pt x="1870630" y="1245529"/>
                    </a:cubicBezTo>
                    <a:cubicBezTo>
                      <a:pt x="1947857" y="1245529"/>
                      <a:pt x="1966998" y="1264671"/>
                      <a:pt x="1966998" y="1343878"/>
                    </a:cubicBezTo>
                    <a:cubicBezTo>
                      <a:pt x="1966998" y="1662685"/>
                      <a:pt x="1966998" y="2498979"/>
                      <a:pt x="1966998" y="2597987"/>
                    </a:cubicBezTo>
                    <a:cubicBezTo>
                      <a:pt x="1966998" y="2611189"/>
                      <a:pt x="1961058" y="2629670"/>
                      <a:pt x="1978879" y="2635611"/>
                    </a:cubicBezTo>
                    <a:cubicBezTo>
                      <a:pt x="1997361" y="2641551"/>
                      <a:pt x="2018483" y="2642872"/>
                      <a:pt x="2036964" y="2634951"/>
                    </a:cubicBezTo>
                    <a:cubicBezTo>
                      <a:pt x="2052146" y="2628350"/>
                      <a:pt x="2046205" y="2611849"/>
                      <a:pt x="2046205" y="2599307"/>
                    </a:cubicBezTo>
                    <a:cubicBezTo>
                      <a:pt x="2046865" y="2454095"/>
                      <a:pt x="2046205" y="1275232"/>
                      <a:pt x="2046205" y="830353"/>
                    </a:cubicBezTo>
                    <a:cubicBezTo>
                      <a:pt x="2046205" y="820452"/>
                      <a:pt x="2046205" y="810551"/>
                      <a:pt x="2046205" y="800650"/>
                    </a:cubicBezTo>
                    <a:cubicBezTo>
                      <a:pt x="2048185" y="754446"/>
                      <a:pt x="2072607" y="727384"/>
                      <a:pt x="2118152" y="727384"/>
                    </a:cubicBezTo>
                    <a:cubicBezTo>
                      <a:pt x="2324750" y="726724"/>
                      <a:pt x="2532008" y="726724"/>
                      <a:pt x="2738605" y="727384"/>
                    </a:cubicBezTo>
                    <a:cubicBezTo>
                      <a:pt x="2782830" y="727384"/>
                      <a:pt x="2808572" y="756426"/>
                      <a:pt x="2809892" y="801970"/>
                    </a:cubicBezTo>
                    <a:cubicBezTo>
                      <a:pt x="2811212" y="848174"/>
                      <a:pt x="2810552" y="2042879"/>
                      <a:pt x="2810552" y="2594027"/>
                    </a:cubicBezTo>
                    <a:cubicBezTo>
                      <a:pt x="2810552" y="2638251"/>
                      <a:pt x="2813192" y="2638251"/>
                      <a:pt x="2857416" y="2639571"/>
                    </a:cubicBezTo>
                    <a:cubicBezTo>
                      <a:pt x="2897019" y="2640891"/>
                      <a:pt x="2891079" y="2614489"/>
                      <a:pt x="2891079" y="2590727"/>
                    </a:cubicBezTo>
                    <a:cubicBezTo>
                      <a:pt x="2891079" y="1768295"/>
                      <a:pt x="2891079" y="945203"/>
                      <a:pt x="2891079" y="122771"/>
                    </a:cubicBezTo>
                    <a:cubicBezTo>
                      <a:pt x="2891079" y="9241"/>
                      <a:pt x="2900320" y="0"/>
                      <a:pt x="3012529" y="0"/>
                    </a:cubicBezTo>
                    <a:cubicBezTo>
                      <a:pt x="3196026" y="0"/>
                      <a:pt x="3380182" y="0"/>
                      <a:pt x="3563678" y="0"/>
                    </a:cubicBezTo>
                    <a:cubicBezTo>
                      <a:pt x="3631664" y="0"/>
                      <a:pt x="3652785" y="21122"/>
                      <a:pt x="3653446" y="87788"/>
                    </a:cubicBezTo>
                    <a:cubicBezTo>
                      <a:pt x="3654106" y="264023"/>
                      <a:pt x="3651466" y="2399310"/>
                      <a:pt x="3650806" y="2594687"/>
                    </a:cubicBezTo>
                    <a:cubicBezTo>
                      <a:pt x="3650806" y="2638911"/>
                      <a:pt x="3650806" y="2638911"/>
                      <a:pt x="3695029" y="2638911"/>
                    </a:cubicBezTo>
                    <a:cubicBezTo>
                      <a:pt x="3820440" y="2638911"/>
                      <a:pt x="3945851" y="2638911"/>
                      <a:pt x="4071262" y="2638911"/>
                    </a:cubicBezTo>
                    <a:cubicBezTo>
                      <a:pt x="4112186" y="2638911"/>
                      <a:pt x="4114166" y="2640891"/>
                      <a:pt x="4114166" y="2681815"/>
                    </a:cubicBezTo>
                    <a:cubicBezTo>
                      <a:pt x="4114166" y="2785444"/>
                      <a:pt x="4114166" y="2888413"/>
                      <a:pt x="4114166" y="2992042"/>
                    </a:cubicBezTo>
                    <a:cubicBezTo>
                      <a:pt x="4114166" y="3034946"/>
                      <a:pt x="4113506" y="3036266"/>
                      <a:pt x="4069283" y="3036266"/>
                    </a:cubicBezTo>
                    <a:cubicBezTo>
                      <a:pt x="3504933" y="3034946"/>
                      <a:pt x="196723" y="3034286"/>
                      <a:pt x="43590" y="30356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94279A1-9C89-459D-B24A-4932AD8E7175}"/>
                  </a:ext>
                </a:extLst>
              </p:cNvPr>
              <p:cNvSpPr/>
              <p:nvPr/>
            </p:nvSpPr>
            <p:spPr>
              <a:xfrm>
                <a:off x="3933419" y="1705099"/>
                <a:ext cx="2247441" cy="1692179"/>
              </a:xfrm>
              <a:custGeom>
                <a:avLst/>
                <a:gdLst>
                  <a:gd name="connsiteX0" fmla="*/ 1064151 w 2969257"/>
                  <a:gd name="connsiteY0" fmla="*/ 935232 h 2235661"/>
                  <a:gd name="connsiteX1" fmla="*/ 1755891 w 2969257"/>
                  <a:gd name="connsiteY1" fmla="*/ 1096946 h 2235661"/>
                  <a:gd name="connsiteX2" fmla="*/ 1823878 w 2969257"/>
                  <a:gd name="connsiteY2" fmla="*/ 1078465 h 2235661"/>
                  <a:gd name="connsiteX3" fmla="*/ 2653570 w 2969257"/>
                  <a:gd name="connsiteY3" fmla="*/ 270554 h 2235661"/>
                  <a:gd name="connsiteX4" fmla="*/ 2654230 w 2969257"/>
                  <a:gd name="connsiteY4" fmla="*/ 228310 h 2235661"/>
                  <a:gd name="connsiteX5" fmla="*/ 2578984 w 2969257"/>
                  <a:gd name="connsiteY5" fmla="*/ 154384 h 2235661"/>
                  <a:gd name="connsiteX6" fmla="*/ 2586244 w 2969257"/>
                  <a:gd name="connsiteY6" fmla="*/ 118741 h 2235661"/>
                  <a:gd name="connsiteX7" fmla="*/ 2938055 w 2969257"/>
                  <a:gd name="connsiteY7" fmla="*/ 5211 h 2235661"/>
                  <a:gd name="connsiteX8" fmla="*/ 2965778 w 2969257"/>
                  <a:gd name="connsiteY8" fmla="*/ 4551 h 2235661"/>
                  <a:gd name="connsiteX9" fmla="*/ 2964457 w 2969257"/>
                  <a:gd name="connsiteY9" fmla="*/ 29633 h 2235661"/>
                  <a:gd name="connsiteX10" fmla="*/ 2857528 w 2969257"/>
                  <a:gd name="connsiteY10" fmla="*/ 383424 h 2235661"/>
                  <a:gd name="connsiteX11" fmla="*/ 2817924 w 2969257"/>
                  <a:gd name="connsiteY11" fmla="*/ 392665 h 2235661"/>
                  <a:gd name="connsiteX12" fmla="*/ 2761820 w 2969257"/>
                  <a:gd name="connsiteY12" fmla="*/ 336560 h 2235661"/>
                  <a:gd name="connsiteX13" fmla="*/ 2714956 w 2969257"/>
                  <a:gd name="connsiteY13" fmla="*/ 337220 h 2235661"/>
                  <a:gd name="connsiteX14" fmla="*/ 1858200 w 2969257"/>
                  <a:gd name="connsiteY14" fmla="*/ 1225657 h 2235661"/>
                  <a:gd name="connsiteX15" fmla="*/ 1800115 w 2969257"/>
                  <a:gd name="connsiteY15" fmla="*/ 1242159 h 2235661"/>
                  <a:gd name="connsiteX16" fmla="*/ 1132137 w 2969257"/>
                  <a:gd name="connsiteY16" fmla="*/ 1070544 h 2235661"/>
                  <a:gd name="connsiteX17" fmla="*/ 1064151 w 2969257"/>
                  <a:gd name="connsiteY17" fmla="*/ 1091666 h 2235661"/>
                  <a:gd name="connsiteX18" fmla="*/ 114988 w 2969257"/>
                  <a:gd name="connsiteY18" fmla="*/ 2222345 h 2235661"/>
                  <a:gd name="connsiteX19" fmla="*/ 74724 w 2969257"/>
                  <a:gd name="connsiteY19" fmla="*/ 2225645 h 2235661"/>
                  <a:gd name="connsiteX20" fmla="*/ 15979 w 2969257"/>
                  <a:gd name="connsiteY20" fmla="*/ 2178121 h 2235661"/>
                  <a:gd name="connsiteX21" fmla="*/ 11359 w 2969257"/>
                  <a:gd name="connsiteY21" fmla="*/ 2132577 h 2235661"/>
                  <a:gd name="connsiteX22" fmla="*/ 1024547 w 2969257"/>
                  <a:gd name="connsiteY22" fmla="*/ 954374 h 2235661"/>
                  <a:gd name="connsiteX23" fmla="*/ 1064151 w 2969257"/>
                  <a:gd name="connsiteY23" fmla="*/ 935232 h 223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69257" h="2235661">
                    <a:moveTo>
                      <a:pt x="1064151" y="935232"/>
                    </a:moveTo>
                    <a:cubicBezTo>
                      <a:pt x="1105074" y="944473"/>
                      <a:pt x="1572395" y="1052722"/>
                      <a:pt x="1755891" y="1096946"/>
                    </a:cubicBezTo>
                    <a:cubicBezTo>
                      <a:pt x="1783614" y="1103547"/>
                      <a:pt x="1803415" y="1098266"/>
                      <a:pt x="1823878" y="1078465"/>
                    </a:cubicBezTo>
                    <a:cubicBezTo>
                      <a:pt x="2011334" y="894308"/>
                      <a:pt x="2564462" y="355701"/>
                      <a:pt x="2653570" y="270554"/>
                    </a:cubicBezTo>
                    <a:cubicBezTo>
                      <a:pt x="2670731" y="254052"/>
                      <a:pt x="2670731" y="243491"/>
                      <a:pt x="2654230" y="228310"/>
                    </a:cubicBezTo>
                    <a:cubicBezTo>
                      <a:pt x="2628488" y="204548"/>
                      <a:pt x="2604725" y="178806"/>
                      <a:pt x="2578984" y="154384"/>
                    </a:cubicBezTo>
                    <a:cubicBezTo>
                      <a:pt x="2561162" y="137222"/>
                      <a:pt x="2559842" y="126661"/>
                      <a:pt x="2586244" y="118741"/>
                    </a:cubicBezTo>
                    <a:cubicBezTo>
                      <a:pt x="2703734" y="81117"/>
                      <a:pt x="2820565" y="42834"/>
                      <a:pt x="2938055" y="5211"/>
                    </a:cubicBezTo>
                    <a:cubicBezTo>
                      <a:pt x="2947296" y="2570"/>
                      <a:pt x="2957196" y="-4690"/>
                      <a:pt x="2965778" y="4551"/>
                    </a:cubicBezTo>
                    <a:cubicBezTo>
                      <a:pt x="2973038" y="11811"/>
                      <a:pt x="2967097" y="21712"/>
                      <a:pt x="2964457" y="29633"/>
                    </a:cubicBezTo>
                    <a:cubicBezTo>
                      <a:pt x="2928814" y="147783"/>
                      <a:pt x="2893171" y="265273"/>
                      <a:pt x="2857528" y="383424"/>
                    </a:cubicBezTo>
                    <a:cubicBezTo>
                      <a:pt x="2847627" y="416427"/>
                      <a:pt x="2843007" y="417087"/>
                      <a:pt x="2817924" y="392665"/>
                    </a:cubicBezTo>
                    <a:cubicBezTo>
                      <a:pt x="2798783" y="374183"/>
                      <a:pt x="2778981" y="357021"/>
                      <a:pt x="2761820" y="336560"/>
                    </a:cubicBezTo>
                    <a:cubicBezTo>
                      <a:pt x="2743998" y="315438"/>
                      <a:pt x="2732117" y="318738"/>
                      <a:pt x="2714956" y="337220"/>
                    </a:cubicBezTo>
                    <a:cubicBezTo>
                      <a:pt x="2576343" y="481772"/>
                      <a:pt x="2004073" y="1073184"/>
                      <a:pt x="1858200" y="1225657"/>
                    </a:cubicBezTo>
                    <a:cubicBezTo>
                      <a:pt x="1840379" y="1244139"/>
                      <a:pt x="1824537" y="1248099"/>
                      <a:pt x="1800115" y="1242159"/>
                    </a:cubicBezTo>
                    <a:cubicBezTo>
                      <a:pt x="1577676" y="1184734"/>
                      <a:pt x="1354576" y="1128629"/>
                      <a:pt x="1132137" y="1070544"/>
                    </a:cubicBezTo>
                    <a:cubicBezTo>
                      <a:pt x="1102434" y="1062623"/>
                      <a:pt x="1083953" y="1067904"/>
                      <a:pt x="1064151" y="1091666"/>
                    </a:cubicBezTo>
                    <a:cubicBezTo>
                      <a:pt x="922238" y="1260641"/>
                      <a:pt x="288583" y="2014426"/>
                      <a:pt x="114988" y="2222345"/>
                    </a:cubicBezTo>
                    <a:cubicBezTo>
                      <a:pt x="100466" y="2239506"/>
                      <a:pt x="89906" y="2239506"/>
                      <a:pt x="74724" y="2225645"/>
                    </a:cubicBezTo>
                    <a:cubicBezTo>
                      <a:pt x="55583" y="2209143"/>
                      <a:pt x="36441" y="2191982"/>
                      <a:pt x="15979" y="2178121"/>
                    </a:cubicBezTo>
                    <a:cubicBezTo>
                      <a:pt x="-4483" y="2163600"/>
                      <a:pt x="-4483" y="2150398"/>
                      <a:pt x="11359" y="2132577"/>
                    </a:cubicBezTo>
                    <a:cubicBezTo>
                      <a:pt x="81985" y="2051390"/>
                      <a:pt x="924879" y="1070544"/>
                      <a:pt x="1024547" y="954374"/>
                    </a:cubicBezTo>
                    <a:cubicBezTo>
                      <a:pt x="1032468" y="944473"/>
                      <a:pt x="1039729" y="932592"/>
                      <a:pt x="1064151" y="93523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FDABEB8-E634-4240-8DE7-089FADD322CD}"/>
                  </a:ext>
                </a:extLst>
              </p:cNvPr>
              <p:cNvSpPr/>
              <p:nvPr/>
            </p:nvSpPr>
            <p:spPr>
              <a:xfrm>
                <a:off x="4690557" y="1540927"/>
                <a:ext cx="733163" cy="733163"/>
              </a:xfrm>
              <a:custGeom>
                <a:avLst/>
                <a:gdLst>
                  <a:gd name="connsiteX0" fmla="*/ 928114 w 1777040"/>
                  <a:gd name="connsiteY0" fmla="*/ 948920 h 1777040"/>
                  <a:gd name="connsiteX1" fmla="*/ 1053905 w 1777040"/>
                  <a:gd name="connsiteY1" fmla="*/ 1066101 h 1777040"/>
                  <a:gd name="connsiteX2" fmla="*/ 986530 w 1777040"/>
                  <a:gd name="connsiteY2" fmla="*/ 1197557 h 1777040"/>
                  <a:gd name="connsiteX3" fmla="*/ 928114 w 1777040"/>
                  <a:gd name="connsiteY3" fmla="*/ 1219808 h 1777040"/>
                  <a:gd name="connsiteX4" fmla="*/ 846152 w 1777040"/>
                  <a:gd name="connsiteY4" fmla="*/ 557870 h 1777040"/>
                  <a:gd name="connsiteX5" fmla="*/ 846152 w 1777040"/>
                  <a:gd name="connsiteY5" fmla="*/ 814036 h 1777040"/>
                  <a:gd name="connsiteX6" fmla="*/ 722979 w 1777040"/>
                  <a:gd name="connsiteY6" fmla="*/ 710937 h 1777040"/>
                  <a:gd name="connsiteX7" fmla="*/ 790354 w 1777040"/>
                  <a:gd name="connsiteY7" fmla="*/ 579481 h 1777040"/>
                  <a:gd name="connsiteX8" fmla="*/ 846152 w 1777040"/>
                  <a:gd name="connsiteY8" fmla="*/ 557870 h 1777040"/>
                  <a:gd name="connsiteX9" fmla="*/ 846152 w 1777040"/>
                  <a:gd name="connsiteY9" fmla="*/ 396255 h 1777040"/>
                  <a:gd name="connsiteX10" fmla="*/ 846152 w 1777040"/>
                  <a:gd name="connsiteY10" fmla="*/ 443331 h 1777040"/>
                  <a:gd name="connsiteX11" fmla="*/ 710810 w 1777040"/>
                  <a:gd name="connsiteY11" fmla="*/ 488548 h 1777040"/>
                  <a:gd name="connsiteX12" fmla="*/ 588788 w 1777040"/>
                  <a:gd name="connsiteY12" fmla="*/ 724803 h 1777040"/>
                  <a:gd name="connsiteX13" fmla="*/ 846152 w 1777040"/>
                  <a:gd name="connsiteY13" fmla="*/ 926937 h 1777040"/>
                  <a:gd name="connsiteX14" fmla="*/ 846152 w 1777040"/>
                  <a:gd name="connsiteY14" fmla="*/ 1219100 h 1777040"/>
                  <a:gd name="connsiteX15" fmla="*/ 814851 w 1777040"/>
                  <a:gd name="connsiteY15" fmla="*/ 1209777 h 1777040"/>
                  <a:gd name="connsiteX16" fmla="*/ 721426 w 1777040"/>
                  <a:gd name="connsiteY16" fmla="*/ 1089766 h 1777040"/>
                  <a:gd name="connsiteX17" fmla="*/ 585984 w 1777040"/>
                  <a:gd name="connsiteY17" fmla="*/ 1093287 h 1777040"/>
                  <a:gd name="connsiteX18" fmla="*/ 755174 w 1777040"/>
                  <a:gd name="connsiteY18" fmla="*/ 1310620 h 1777040"/>
                  <a:gd name="connsiteX19" fmla="*/ 846152 w 1777040"/>
                  <a:gd name="connsiteY19" fmla="*/ 1333664 h 1777040"/>
                  <a:gd name="connsiteX20" fmla="*/ 846152 w 1777040"/>
                  <a:gd name="connsiteY20" fmla="*/ 1380783 h 1777040"/>
                  <a:gd name="connsiteX21" fmla="*/ 928114 w 1777040"/>
                  <a:gd name="connsiteY21" fmla="*/ 1380783 h 1777040"/>
                  <a:gd name="connsiteX22" fmla="*/ 928114 w 1777040"/>
                  <a:gd name="connsiteY22" fmla="*/ 1333967 h 1777040"/>
                  <a:gd name="connsiteX23" fmla="*/ 1066075 w 1777040"/>
                  <a:gd name="connsiteY23" fmla="*/ 1288490 h 1777040"/>
                  <a:gd name="connsiteX24" fmla="*/ 1188088 w 1777040"/>
                  <a:gd name="connsiteY24" fmla="*/ 1050431 h 1777040"/>
                  <a:gd name="connsiteX25" fmla="*/ 928114 w 1777040"/>
                  <a:gd name="connsiteY25" fmla="*/ 830839 h 1777040"/>
                  <a:gd name="connsiteX26" fmla="*/ 928114 w 1777040"/>
                  <a:gd name="connsiteY26" fmla="*/ 557383 h 1777040"/>
                  <a:gd name="connsiteX27" fmla="*/ 962033 w 1777040"/>
                  <a:gd name="connsiteY27" fmla="*/ 567261 h 1777040"/>
                  <a:gd name="connsiteX28" fmla="*/ 1055458 w 1777040"/>
                  <a:gd name="connsiteY28" fmla="*/ 687272 h 1777040"/>
                  <a:gd name="connsiteX29" fmla="*/ 1190900 w 1777040"/>
                  <a:gd name="connsiteY29" fmla="*/ 683751 h 1777040"/>
                  <a:gd name="connsiteX30" fmla="*/ 1021710 w 1777040"/>
                  <a:gd name="connsiteY30" fmla="*/ 466419 h 1777040"/>
                  <a:gd name="connsiteX31" fmla="*/ 928114 w 1777040"/>
                  <a:gd name="connsiteY31" fmla="*/ 443048 h 1777040"/>
                  <a:gd name="connsiteX32" fmla="*/ 928114 w 1777040"/>
                  <a:gd name="connsiteY32" fmla="*/ 396255 h 1777040"/>
                  <a:gd name="connsiteX33" fmla="*/ 888520 w 1777040"/>
                  <a:gd name="connsiteY33" fmla="*/ 143844 h 1777040"/>
                  <a:gd name="connsiteX34" fmla="*/ 1633196 w 1777040"/>
                  <a:gd name="connsiteY34" fmla="*/ 888520 h 1777040"/>
                  <a:gd name="connsiteX35" fmla="*/ 888520 w 1777040"/>
                  <a:gd name="connsiteY35" fmla="*/ 1633196 h 1777040"/>
                  <a:gd name="connsiteX36" fmla="*/ 143844 w 1777040"/>
                  <a:gd name="connsiteY36" fmla="*/ 888520 h 1777040"/>
                  <a:gd name="connsiteX37" fmla="*/ 888520 w 1777040"/>
                  <a:gd name="connsiteY37" fmla="*/ 143844 h 1777040"/>
                  <a:gd name="connsiteX38" fmla="*/ 888520 w 1777040"/>
                  <a:gd name="connsiteY38" fmla="*/ 110563 h 1777040"/>
                  <a:gd name="connsiteX39" fmla="*/ 110563 w 1777040"/>
                  <a:gd name="connsiteY39" fmla="*/ 888520 h 1777040"/>
                  <a:gd name="connsiteX40" fmla="*/ 888520 w 1777040"/>
                  <a:gd name="connsiteY40" fmla="*/ 1666477 h 1777040"/>
                  <a:gd name="connsiteX41" fmla="*/ 1666477 w 1777040"/>
                  <a:gd name="connsiteY41" fmla="*/ 888520 h 1777040"/>
                  <a:gd name="connsiteX42" fmla="*/ 888520 w 1777040"/>
                  <a:gd name="connsiteY42" fmla="*/ 110563 h 1777040"/>
                  <a:gd name="connsiteX43" fmla="*/ 888520 w 1777040"/>
                  <a:gd name="connsiteY43" fmla="*/ 0 h 1777040"/>
                  <a:gd name="connsiteX44" fmla="*/ 1777040 w 1777040"/>
                  <a:gd name="connsiteY44" fmla="*/ 888520 h 1777040"/>
                  <a:gd name="connsiteX45" fmla="*/ 888520 w 1777040"/>
                  <a:gd name="connsiteY45" fmla="*/ 1777040 h 1777040"/>
                  <a:gd name="connsiteX46" fmla="*/ 0 w 1777040"/>
                  <a:gd name="connsiteY46" fmla="*/ 888520 h 1777040"/>
                  <a:gd name="connsiteX47" fmla="*/ 888520 w 1777040"/>
                  <a:gd name="connsiteY47" fmla="*/ 0 h 177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777040" h="1777040">
                    <a:moveTo>
                      <a:pt x="928114" y="948920"/>
                    </a:moveTo>
                    <a:cubicBezTo>
                      <a:pt x="988560" y="968367"/>
                      <a:pt x="1037299" y="998362"/>
                      <a:pt x="1053905" y="1066101"/>
                    </a:cubicBezTo>
                    <a:cubicBezTo>
                      <a:pt x="1062536" y="1116880"/>
                      <a:pt x="1036615" y="1167455"/>
                      <a:pt x="986530" y="1197557"/>
                    </a:cubicBezTo>
                    <a:cubicBezTo>
                      <a:pt x="968699" y="1208274"/>
                      <a:pt x="948844" y="1215772"/>
                      <a:pt x="928114" y="1219808"/>
                    </a:cubicBezTo>
                    <a:close/>
                    <a:moveTo>
                      <a:pt x="846152" y="557870"/>
                    </a:moveTo>
                    <a:lnTo>
                      <a:pt x="846152" y="814036"/>
                    </a:lnTo>
                    <a:cubicBezTo>
                      <a:pt x="782662" y="799543"/>
                      <a:pt x="733416" y="777195"/>
                      <a:pt x="722979" y="710937"/>
                    </a:cubicBezTo>
                    <a:cubicBezTo>
                      <a:pt x="714348" y="660159"/>
                      <a:pt x="740269" y="609583"/>
                      <a:pt x="790354" y="579481"/>
                    </a:cubicBezTo>
                    <a:cubicBezTo>
                      <a:pt x="807423" y="569222"/>
                      <a:pt x="826346" y="561914"/>
                      <a:pt x="846152" y="557870"/>
                    </a:cubicBezTo>
                    <a:close/>
                    <a:moveTo>
                      <a:pt x="846152" y="396255"/>
                    </a:moveTo>
                    <a:lnTo>
                      <a:pt x="846152" y="443331"/>
                    </a:lnTo>
                    <a:cubicBezTo>
                      <a:pt x="798092" y="448867"/>
                      <a:pt x="751536" y="464071"/>
                      <a:pt x="710810" y="488548"/>
                    </a:cubicBezTo>
                    <a:cubicBezTo>
                      <a:pt x="620690" y="542711"/>
                      <a:pt x="573770" y="633476"/>
                      <a:pt x="588788" y="724803"/>
                    </a:cubicBezTo>
                    <a:cubicBezTo>
                      <a:pt x="624762" y="872148"/>
                      <a:pt x="739108" y="901381"/>
                      <a:pt x="846152" y="926937"/>
                    </a:cubicBezTo>
                    <a:lnTo>
                      <a:pt x="846152" y="1219100"/>
                    </a:lnTo>
                    <a:cubicBezTo>
                      <a:pt x="835412" y="1217092"/>
                      <a:pt x="824958" y="1213886"/>
                      <a:pt x="814851" y="1209777"/>
                    </a:cubicBezTo>
                    <a:cubicBezTo>
                      <a:pt x="759309" y="1187194"/>
                      <a:pt x="723364" y="1141021"/>
                      <a:pt x="721426" y="1089766"/>
                    </a:cubicBezTo>
                    <a:lnTo>
                      <a:pt x="585984" y="1093287"/>
                    </a:lnTo>
                    <a:cubicBezTo>
                      <a:pt x="589495" y="1186106"/>
                      <a:pt x="654589" y="1269722"/>
                      <a:pt x="755174" y="1310620"/>
                    </a:cubicBezTo>
                    <a:cubicBezTo>
                      <a:pt x="784286" y="1322456"/>
                      <a:pt x="814992" y="1330154"/>
                      <a:pt x="846152" y="1333664"/>
                    </a:cubicBezTo>
                    <a:lnTo>
                      <a:pt x="846152" y="1380783"/>
                    </a:lnTo>
                    <a:lnTo>
                      <a:pt x="928114" y="1380783"/>
                    </a:lnTo>
                    <a:lnTo>
                      <a:pt x="928114" y="1333967"/>
                    </a:lnTo>
                    <a:cubicBezTo>
                      <a:pt x="977103" y="1328719"/>
                      <a:pt x="1024610" y="1313411"/>
                      <a:pt x="1066075" y="1288490"/>
                    </a:cubicBezTo>
                    <a:cubicBezTo>
                      <a:pt x="1156777" y="1233977"/>
                      <a:pt x="1203719" y="1142387"/>
                      <a:pt x="1188088" y="1050431"/>
                    </a:cubicBezTo>
                    <a:cubicBezTo>
                      <a:pt x="1143066" y="887876"/>
                      <a:pt x="1031137" y="851889"/>
                      <a:pt x="928114" y="830839"/>
                    </a:cubicBezTo>
                    <a:lnTo>
                      <a:pt x="928114" y="557383"/>
                    </a:lnTo>
                    <a:cubicBezTo>
                      <a:pt x="939752" y="559426"/>
                      <a:pt x="951096" y="562815"/>
                      <a:pt x="962033" y="567261"/>
                    </a:cubicBezTo>
                    <a:cubicBezTo>
                      <a:pt x="1017575" y="589845"/>
                      <a:pt x="1053520" y="636018"/>
                      <a:pt x="1055458" y="687272"/>
                    </a:cubicBezTo>
                    <a:lnTo>
                      <a:pt x="1190900" y="683751"/>
                    </a:lnTo>
                    <a:cubicBezTo>
                      <a:pt x="1187389" y="590932"/>
                      <a:pt x="1122295" y="507317"/>
                      <a:pt x="1021710" y="466419"/>
                    </a:cubicBezTo>
                    <a:cubicBezTo>
                      <a:pt x="991781" y="454250"/>
                      <a:pt x="960166" y="446455"/>
                      <a:pt x="928114" y="443048"/>
                    </a:cubicBezTo>
                    <a:lnTo>
                      <a:pt x="928114" y="396255"/>
                    </a:lnTo>
                    <a:close/>
                    <a:moveTo>
                      <a:pt x="888520" y="143844"/>
                    </a:moveTo>
                    <a:cubicBezTo>
                      <a:pt x="1299793" y="143844"/>
                      <a:pt x="1633196" y="477247"/>
                      <a:pt x="1633196" y="888520"/>
                    </a:cubicBezTo>
                    <a:cubicBezTo>
                      <a:pt x="1633196" y="1299793"/>
                      <a:pt x="1299793" y="1633196"/>
                      <a:pt x="888520" y="1633196"/>
                    </a:cubicBezTo>
                    <a:cubicBezTo>
                      <a:pt x="477247" y="1633196"/>
                      <a:pt x="143844" y="1299793"/>
                      <a:pt x="143844" y="888520"/>
                    </a:cubicBezTo>
                    <a:cubicBezTo>
                      <a:pt x="143844" y="477247"/>
                      <a:pt x="477247" y="143844"/>
                      <a:pt x="888520" y="143844"/>
                    </a:cubicBezTo>
                    <a:close/>
                    <a:moveTo>
                      <a:pt x="888520" y="110563"/>
                    </a:moveTo>
                    <a:cubicBezTo>
                      <a:pt x="458866" y="110563"/>
                      <a:pt x="110563" y="458866"/>
                      <a:pt x="110563" y="888520"/>
                    </a:cubicBezTo>
                    <a:cubicBezTo>
                      <a:pt x="110563" y="1318174"/>
                      <a:pt x="458866" y="1666477"/>
                      <a:pt x="888520" y="1666477"/>
                    </a:cubicBezTo>
                    <a:cubicBezTo>
                      <a:pt x="1318174" y="1666477"/>
                      <a:pt x="1666477" y="1318174"/>
                      <a:pt x="1666477" y="888520"/>
                    </a:cubicBezTo>
                    <a:cubicBezTo>
                      <a:pt x="1666477" y="458866"/>
                      <a:pt x="1318174" y="110563"/>
                      <a:pt x="888520" y="110563"/>
                    </a:cubicBezTo>
                    <a:close/>
                    <a:moveTo>
                      <a:pt x="888520" y="0"/>
                    </a:moveTo>
                    <a:cubicBezTo>
                      <a:pt x="1379236" y="0"/>
                      <a:pt x="1777040" y="397804"/>
                      <a:pt x="1777040" y="888520"/>
                    </a:cubicBezTo>
                    <a:cubicBezTo>
                      <a:pt x="1777040" y="1379236"/>
                      <a:pt x="1379236" y="1777040"/>
                      <a:pt x="888520" y="1777040"/>
                    </a:cubicBezTo>
                    <a:cubicBezTo>
                      <a:pt x="397804" y="1777040"/>
                      <a:pt x="0" y="1379236"/>
                      <a:pt x="0" y="888520"/>
                    </a:cubicBezTo>
                    <a:cubicBezTo>
                      <a:pt x="0" y="397804"/>
                      <a:pt x="397804" y="0"/>
                      <a:pt x="88852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191291-98F7-4712-BC77-C8226B9F2041}"/>
              </a:ext>
            </a:extLst>
          </p:cNvPr>
          <p:cNvGrpSpPr/>
          <p:nvPr/>
        </p:nvGrpSpPr>
        <p:grpSpPr>
          <a:xfrm>
            <a:off x="439673" y="290150"/>
            <a:ext cx="2594614" cy="3018143"/>
            <a:chOff x="4730123" y="1706243"/>
            <a:chExt cx="4238868" cy="4930796"/>
          </a:xfrm>
        </p:grpSpPr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DE14CA70-5508-4103-80E7-F4ED72171F8C}"/>
                </a:ext>
              </a:extLst>
            </p:cNvPr>
            <p:cNvSpPr/>
            <p:nvPr/>
          </p:nvSpPr>
          <p:spPr>
            <a:xfrm>
              <a:off x="4730123" y="1706243"/>
              <a:ext cx="1877364" cy="2700484"/>
            </a:xfrm>
            <a:custGeom>
              <a:avLst/>
              <a:gdLst>
                <a:gd name="connsiteX0" fmla="*/ 3111505 w 3113125"/>
                <a:gd name="connsiteY0" fmla="*/ 4063622 h 4478058"/>
                <a:gd name="connsiteX1" fmla="*/ 3077215 w 3113125"/>
                <a:gd name="connsiteY1" fmla="*/ 3823592 h 4478058"/>
                <a:gd name="connsiteX2" fmla="*/ 2913385 w 3113125"/>
                <a:gd name="connsiteY2" fmla="*/ 3128267 h 4478058"/>
                <a:gd name="connsiteX3" fmla="*/ 2856235 w 3113125"/>
                <a:gd name="connsiteY3" fmla="*/ 3000633 h 4478058"/>
                <a:gd name="connsiteX4" fmla="*/ 2800990 w 3113125"/>
                <a:gd name="connsiteY4" fmla="*/ 2777747 h 4478058"/>
                <a:gd name="connsiteX5" fmla="*/ 2815277 w 3113125"/>
                <a:gd name="connsiteY5" fmla="*/ 2750125 h 4478058"/>
                <a:gd name="connsiteX6" fmla="*/ 2888620 w 3113125"/>
                <a:gd name="connsiteY6" fmla="*/ 2709167 h 4478058"/>
                <a:gd name="connsiteX7" fmla="*/ 3002920 w 3113125"/>
                <a:gd name="connsiteY7" fmla="*/ 2626300 h 4478058"/>
                <a:gd name="connsiteX8" fmla="*/ 2864807 w 3113125"/>
                <a:gd name="connsiteY8" fmla="*/ 2411035 h 4478058"/>
                <a:gd name="connsiteX9" fmla="*/ 2780988 w 3113125"/>
                <a:gd name="connsiteY9" fmla="*/ 2151002 h 4478058"/>
                <a:gd name="connsiteX10" fmla="*/ 2697167 w 3113125"/>
                <a:gd name="connsiteY10" fmla="*/ 1628080 h 4478058"/>
                <a:gd name="connsiteX11" fmla="*/ 2541910 w 3113125"/>
                <a:gd name="connsiteY11" fmla="*/ 1168975 h 4478058"/>
                <a:gd name="connsiteX12" fmla="*/ 2599060 w 3113125"/>
                <a:gd name="connsiteY12" fmla="*/ 949900 h 4478058"/>
                <a:gd name="connsiteX13" fmla="*/ 2729552 w 3113125"/>
                <a:gd name="connsiteY13" fmla="*/ 774640 h 4478058"/>
                <a:gd name="connsiteX14" fmla="*/ 2579057 w 3113125"/>
                <a:gd name="connsiteY14" fmla="*/ 178375 h 4478058"/>
                <a:gd name="connsiteX15" fmla="*/ 2569532 w 3113125"/>
                <a:gd name="connsiteY15" fmla="*/ 139322 h 4478058"/>
                <a:gd name="connsiteX16" fmla="*/ 2355220 w 3113125"/>
                <a:gd name="connsiteY16" fmla="*/ 7877 h 4478058"/>
                <a:gd name="connsiteX17" fmla="*/ 2301880 w 3113125"/>
                <a:gd name="connsiteY17" fmla="*/ 5972 h 4478058"/>
                <a:gd name="connsiteX18" fmla="*/ 2207582 w 3113125"/>
                <a:gd name="connsiteY18" fmla="*/ 35500 h 4478058"/>
                <a:gd name="connsiteX19" fmla="*/ 2282830 w 3113125"/>
                <a:gd name="connsiteY19" fmla="*/ 224095 h 4478058"/>
                <a:gd name="connsiteX20" fmla="*/ 2456185 w 3113125"/>
                <a:gd name="connsiteY20" fmla="*/ 473650 h 4478058"/>
                <a:gd name="connsiteX21" fmla="*/ 2469520 w 3113125"/>
                <a:gd name="connsiteY21" fmla="*/ 602237 h 4478058"/>
                <a:gd name="connsiteX22" fmla="*/ 2442850 w 3113125"/>
                <a:gd name="connsiteY22" fmla="*/ 661292 h 4478058"/>
                <a:gd name="connsiteX23" fmla="*/ 2378080 w 3113125"/>
                <a:gd name="connsiteY23" fmla="*/ 688915 h 4478058"/>
                <a:gd name="connsiteX24" fmla="*/ 2330455 w 3113125"/>
                <a:gd name="connsiteY24" fmla="*/ 722252 h 4478058"/>
                <a:gd name="connsiteX25" fmla="*/ 2269495 w 3113125"/>
                <a:gd name="connsiteY25" fmla="*/ 743207 h 4478058"/>
                <a:gd name="connsiteX26" fmla="*/ 2169482 w 3113125"/>
                <a:gd name="connsiteY26" fmla="*/ 743207 h 4478058"/>
                <a:gd name="connsiteX27" fmla="*/ 2145670 w 3113125"/>
                <a:gd name="connsiteY27" fmla="*/ 740350 h 4478058"/>
                <a:gd name="connsiteX28" fmla="*/ 2101855 w 3113125"/>
                <a:gd name="connsiteY28" fmla="*/ 729872 h 4478058"/>
                <a:gd name="connsiteX29" fmla="*/ 2081852 w 3113125"/>
                <a:gd name="connsiteY29" fmla="*/ 724157 h 4478058"/>
                <a:gd name="connsiteX30" fmla="*/ 2086615 w 3113125"/>
                <a:gd name="connsiteY30" fmla="*/ 687962 h 4478058"/>
                <a:gd name="connsiteX31" fmla="*/ 2085662 w 3113125"/>
                <a:gd name="connsiteY31" fmla="*/ 398402 h 4478058"/>
                <a:gd name="connsiteX32" fmla="*/ 2065660 w 3113125"/>
                <a:gd name="connsiteY32" fmla="*/ 374590 h 4478058"/>
                <a:gd name="connsiteX33" fmla="*/ 1800865 w 3113125"/>
                <a:gd name="connsiteY33" fmla="*/ 51692 h 4478058"/>
                <a:gd name="connsiteX34" fmla="*/ 1643702 w 3113125"/>
                <a:gd name="connsiteY34" fmla="*/ 42167 h 4478058"/>
                <a:gd name="connsiteX35" fmla="*/ 1579885 w 3113125"/>
                <a:gd name="connsiteY35" fmla="*/ 30737 h 4478058"/>
                <a:gd name="connsiteX36" fmla="*/ 1417960 w 3113125"/>
                <a:gd name="connsiteY36" fmla="*/ 104080 h 4478058"/>
                <a:gd name="connsiteX37" fmla="*/ 1321757 w 3113125"/>
                <a:gd name="connsiteY37" fmla="*/ 273625 h 4478058"/>
                <a:gd name="connsiteX38" fmla="*/ 1296040 w 3113125"/>
                <a:gd name="connsiteY38" fmla="*/ 513655 h 4478058"/>
                <a:gd name="connsiteX39" fmla="*/ 1413197 w 3113125"/>
                <a:gd name="connsiteY39" fmla="*/ 756542 h 4478058"/>
                <a:gd name="connsiteX40" fmla="*/ 1484635 w 3113125"/>
                <a:gd name="connsiteY40" fmla="*/ 898465 h 4478058"/>
                <a:gd name="connsiteX41" fmla="*/ 1477015 w 3113125"/>
                <a:gd name="connsiteY41" fmla="*/ 988000 h 4478058"/>
                <a:gd name="connsiteX42" fmla="*/ 1425580 w 3113125"/>
                <a:gd name="connsiteY42" fmla="*/ 1120397 h 4478058"/>
                <a:gd name="connsiteX43" fmla="*/ 1312232 w 3113125"/>
                <a:gd name="connsiteY43" fmla="*/ 1200407 h 4478058"/>
                <a:gd name="connsiteX44" fmla="*/ 1325567 w 3113125"/>
                <a:gd name="connsiteY44" fmla="*/ 1349950 h 4478058"/>
                <a:gd name="connsiteX45" fmla="*/ 1241747 w 3113125"/>
                <a:gd name="connsiteY45" fmla="*/ 1498540 h 4478058"/>
                <a:gd name="connsiteX46" fmla="*/ 1059820 w 3113125"/>
                <a:gd name="connsiteY46" fmla="*/ 1630937 h 4478058"/>
                <a:gd name="connsiteX47" fmla="*/ 995050 w 3113125"/>
                <a:gd name="connsiteY47" fmla="*/ 1751905 h 4478058"/>
                <a:gd name="connsiteX48" fmla="*/ 762640 w 3113125"/>
                <a:gd name="connsiteY48" fmla="*/ 1916687 h 4478058"/>
                <a:gd name="connsiteX49" fmla="*/ 456887 w 3113125"/>
                <a:gd name="connsiteY49" fmla="*/ 2194817 h 4478058"/>
                <a:gd name="connsiteX50" fmla="*/ 314012 w 3113125"/>
                <a:gd name="connsiteY50" fmla="*/ 2342455 h 4478058"/>
                <a:gd name="connsiteX51" fmla="*/ 126370 w 3113125"/>
                <a:gd name="connsiteY51" fmla="*/ 2377697 h 4478058"/>
                <a:gd name="connsiteX52" fmla="*/ 43502 w 3113125"/>
                <a:gd name="connsiteY52" fmla="*/ 2584390 h 4478058"/>
                <a:gd name="connsiteX53" fmla="*/ 73982 w 3113125"/>
                <a:gd name="connsiteY53" fmla="*/ 2600583 h 4478058"/>
                <a:gd name="connsiteX54" fmla="*/ 70172 w 3113125"/>
                <a:gd name="connsiteY54" fmla="*/ 2609155 h 4478058"/>
                <a:gd name="connsiteX55" fmla="*/ 84460 w 3113125"/>
                <a:gd name="connsiteY55" fmla="*/ 2640587 h 4478058"/>
                <a:gd name="connsiteX56" fmla="*/ 126370 w 3113125"/>
                <a:gd name="connsiteY56" fmla="*/ 2652970 h 4478058"/>
                <a:gd name="connsiteX57" fmla="*/ 214000 w 3113125"/>
                <a:gd name="connsiteY57" fmla="*/ 2654875 h 4478058"/>
                <a:gd name="connsiteX58" fmla="*/ 443552 w 3113125"/>
                <a:gd name="connsiteY58" fmla="*/ 2455802 h 4478058"/>
                <a:gd name="connsiteX59" fmla="*/ 501655 w 3113125"/>
                <a:gd name="connsiteY59" fmla="*/ 2403415 h 4478058"/>
                <a:gd name="connsiteX60" fmla="*/ 1128400 w 3113125"/>
                <a:gd name="connsiteY60" fmla="*/ 1995745 h 4478058"/>
                <a:gd name="connsiteX61" fmla="*/ 1201742 w 3113125"/>
                <a:gd name="connsiteY61" fmla="*/ 1923355 h 4478058"/>
                <a:gd name="connsiteX62" fmla="*/ 1278895 w 3113125"/>
                <a:gd name="connsiteY62" fmla="*/ 1916687 h 4478058"/>
                <a:gd name="connsiteX63" fmla="*/ 1323662 w 3113125"/>
                <a:gd name="connsiteY63" fmla="*/ 1914782 h 4478058"/>
                <a:gd name="connsiteX64" fmla="*/ 1506542 w 3113125"/>
                <a:gd name="connsiteY64" fmla="*/ 1820485 h 4478058"/>
                <a:gd name="connsiteX65" fmla="*/ 1718950 w 3113125"/>
                <a:gd name="connsiteY65" fmla="*/ 1939547 h 4478058"/>
                <a:gd name="connsiteX66" fmla="*/ 1868492 w 3113125"/>
                <a:gd name="connsiteY66" fmla="*/ 2045275 h 4478058"/>
                <a:gd name="connsiteX67" fmla="*/ 1871350 w 3113125"/>
                <a:gd name="connsiteY67" fmla="*/ 2612965 h 4478058"/>
                <a:gd name="connsiteX68" fmla="*/ 1838965 w 3113125"/>
                <a:gd name="connsiteY68" fmla="*/ 3282572 h 4478058"/>
                <a:gd name="connsiteX69" fmla="*/ 1889447 w 3113125"/>
                <a:gd name="connsiteY69" fmla="*/ 3398777 h 4478058"/>
                <a:gd name="connsiteX70" fmla="*/ 1904687 w 3113125"/>
                <a:gd name="connsiteY70" fmla="*/ 3502600 h 4478058"/>
                <a:gd name="connsiteX71" fmla="*/ 1917070 w 3113125"/>
                <a:gd name="connsiteY71" fmla="*/ 3675955 h 4478058"/>
                <a:gd name="connsiteX72" fmla="*/ 1900877 w 3113125"/>
                <a:gd name="connsiteY72" fmla="*/ 3675002 h 4478058"/>
                <a:gd name="connsiteX73" fmla="*/ 1732285 w 3113125"/>
                <a:gd name="connsiteY73" fmla="*/ 3609280 h 4478058"/>
                <a:gd name="connsiteX74" fmla="*/ 1713235 w 3113125"/>
                <a:gd name="connsiteY74" fmla="*/ 3568322 h 4478058"/>
                <a:gd name="connsiteX75" fmla="*/ 1707520 w 3113125"/>
                <a:gd name="connsiteY75" fmla="*/ 3554035 h 4478058"/>
                <a:gd name="connsiteX76" fmla="*/ 1447487 w 3113125"/>
                <a:gd name="connsiteY76" fmla="*/ 3484502 h 4478058"/>
                <a:gd name="connsiteX77" fmla="*/ 1362715 w 3113125"/>
                <a:gd name="connsiteY77" fmla="*/ 3672145 h 4478058"/>
                <a:gd name="connsiteX78" fmla="*/ 1065535 w 3113125"/>
                <a:gd name="connsiteY78" fmla="*/ 3545462 h 4478058"/>
                <a:gd name="connsiteX79" fmla="*/ 1065535 w 3113125"/>
                <a:gd name="connsiteY79" fmla="*/ 3544510 h 4478058"/>
                <a:gd name="connsiteX80" fmla="*/ 777880 w 3113125"/>
                <a:gd name="connsiteY80" fmla="*/ 3366392 h 4478058"/>
                <a:gd name="connsiteX81" fmla="*/ 687392 w 3113125"/>
                <a:gd name="connsiteY81" fmla="*/ 3571180 h 4478058"/>
                <a:gd name="connsiteX82" fmla="*/ 535945 w 3113125"/>
                <a:gd name="connsiteY82" fmla="*/ 3976945 h 4478058"/>
                <a:gd name="connsiteX83" fmla="*/ 432122 w 3113125"/>
                <a:gd name="connsiteY83" fmla="*/ 4357945 h 4478058"/>
                <a:gd name="connsiteX84" fmla="*/ 445457 w 3113125"/>
                <a:gd name="connsiteY84" fmla="*/ 4393187 h 4478058"/>
                <a:gd name="connsiteX85" fmla="*/ 502607 w 3113125"/>
                <a:gd name="connsiteY85" fmla="*/ 4419858 h 4478058"/>
                <a:gd name="connsiteX86" fmla="*/ 672152 w 3113125"/>
                <a:gd name="connsiteY86" fmla="*/ 4253170 h 4478058"/>
                <a:gd name="connsiteX87" fmla="*/ 926470 w 3113125"/>
                <a:gd name="connsiteY87" fmla="*/ 3968372 h 4478058"/>
                <a:gd name="connsiteX88" fmla="*/ 1334140 w 3113125"/>
                <a:gd name="connsiteY88" fmla="*/ 4012187 h 4478058"/>
                <a:gd name="connsiteX89" fmla="*/ 1342712 w 3113125"/>
                <a:gd name="connsiteY89" fmla="*/ 4033142 h 4478058"/>
                <a:gd name="connsiteX90" fmla="*/ 1333187 w 3113125"/>
                <a:gd name="connsiteY90" fmla="*/ 4378900 h 4478058"/>
                <a:gd name="connsiteX91" fmla="*/ 1410340 w 3113125"/>
                <a:gd name="connsiteY91" fmla="*/ 4468435 h 4478058"/>
                <a:gd name="connsiteX92" fmla="*/ 1502732 w 3113125"/>
                <a:gd name="connsiteY92" fmla="*/ 4419858 h 4478058"/>
                <a:gd name="connsiteX93" fmla="*/ 1560835 w 3113125"/>
                <a:gd name="connsiteY93" fmla="*/ 4198878 h 4478058"/>
                <a:gd name="connsiteX94" fmla="*/ 1571312 w 3113125"/>
                <a:gd name="connsiteY94" fmla="*/ 4160777 h 4478058"/>
                <a:gd name="connsiteX95" fmla="*/ 1596077 w 3113125"/>
                <a:gd name="connsiteY95" fmla="*/ 4174112 h 4478058"/>
                <a:gd name="connsiteX96" fmla="*/ 2044705 w 3113125"/>
                <a:gd name="connsiteY96" fmla="*/ 4425572 h 4478058"/>
                <a:gd name="connsiteX97" fmla="*/ 2510477 w 3113125"/>
                <a:gd name="connsiteY97" fmla="*/ 4334133 h 4478058"/>
                <a:gd name="connsiteX98" fmla="*/ 2533338 w 3113125"/>
                <a:gd name="connsiteY98" fmla="*/ 4288412 h 4478058"/>
                <a:gd name="connsiteX99" fmla="*/ 2545720 w 3113125"/>
                <a:gd name="connsiteY99" fmla="*/ 4295080 h 4478058"/>
                <a:gd name="connsiteX100" fmla="*/ 3045782 w 3113125"/>
                <a:gd name="connsiteY100" fmla="*/ 4361755 h 4478058"/>
                <a:gd name="connsiteX101" fmla="*/ 3111505 w 3113125"/>
                <a:gd name="connsiteY101" fmla="*/ 4063622 h 447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113125" h="4478058">
                  <a:moveTo>
                    <a:pt x="3111505" y="4063622"/>
                  </a:moveTo>
                  <a:cubicBezTo>
                    <a:pt x="3105790" y="3980755"/>
                    <a:pt x="3089597" y="3897887"/>
                    <a:pt x="3077215" y="3823592"/>
                  </a:cubicBezTo>
                  <a:cubicBezTo>
                    <a:pt x="3037210" y="3588325"/>
                    <a:pt x="2970535" y="3359725"/>
                    <a:pt x="2913385" y="3128267"/>
                  </a:cubicBezTo>
                  <a:cubicBezTo>
                    <a:pt x="2900050" y="3075880"/>
                    <a:pt x="2882905" y="3045400"/>
                    <a:pt x="2856235" y="3000633"/>
                  </a:cubicBezTo>
                  <a:cubicBezTo>
                    <a:pt x="2816230" y="2934910"/>
                    <a:pt x="2815277" y="2852042"/>
                    <a:pt x="2800990" y="2777747"/>
                  </a:cubicBezTo>
                  <a:cubicBezTo>
                    <a:pt x="2798132" y="2764412"/>
                    <a:pt x="2803847" y="2755840"/>
                    <a:pt x="2815277" y="2750125"/>
                  </a:cubicBezTo>
                  <a:cubicBezTo>
                    <a:pt x="2840042" y="2736790"/>
                    <a:pt x="2863855" y="2722502"/>
                    <a:pt x="2888620" y="2709167"/>
                  </a:cubicBezTo>
                  <a:cubicBezTo>
                    <a:pt x="2929577" y="2686308"/>
                    <a:pt x="2971488" y="2663447"/>
                    <a:pt x="3002920" y="2626300"/>
                  </a:cubicBezTo>
                  <a:cubicBezTo>
                    <a:pt x="3016255" y="2611060"/>
                    <a:pt x="2880047" y="2434847"/>
                    <a:pt x="2864807" y="2411035"/>
                  </a:cubicBezTo>
                  <a:cubicBezTo>
                    <a:pt x="2819088" y="2335787"/>
                    <a:pt x="2774320" y="2240537"/>
                    <a:pt x="2780988" y="2151002"/>
                  </a:cubicBezTo>
                  <a:cubicBezTo>
                    <a:pt x="2793370" y="1964312"/>
                    <a:pt x="2718122" y="1808102"/>
                    <a:pt x="2697167" y="1628080"/>
                  </a:cubicBezTo>
                  <a:cubicBezTo>
                    <a:pt x="2678117" y="1463297"/>
                    <a:pt x="2562865" y="1328995"/>
                    <a:pt x="2541910" y="1168975"/>
                  </a:cubicBezTo>
                  <a:cubicBezTo>
                    <a:pt x="2529527" y="1075630"/>
                    <a:pt x="2619063" y="1029910"/>
                    <a:pt x="2599060" y="949900"/>
                  </a:cubicBezTo>
                  <a:cubicBezTo>
                    <a:pt x="2582867" y="887035"/>
                    <a:pt x="2691452" y="814645"/>
                    <a:pt x="2729552" y="774640"/>
                  </a:cubicBezTo>
                  <a:cubicBezTo>
                    <a:pt x="2876238" y="616525"/>
                    <a:pt x="2668592" y="316487"/>
                    <a:pt x="2579057" y="178375"/>
                  </a:cubicBezTo>
                  <a:cubicBezTo>
                    <a:pt x="2572390" y="167897"/>
                    <a:pt x="2567627" y="151705"/>
                    <a:pt x="2569532" y="139322"/>
                  </a:cubicBezTo>
                  <a:cubicBezTo>
                    <a:pt x="2583820" y="34547"/>
                    <a:pt x="2431420" y="-5458"/>
                    <a:pt x="2355220" y="7877"/>
                  </a:cubicBezTo>
                  <a:cubicBezTo>
                    <a:pt x="2337122" y="10735"/>
                    <a:pt x="2323787" y="20260"/>
                    <a:pt x="2301880" y="5972"/>
                  </a:cubicBezTo>
                  <a:cubicBezTo>
                    <a:pt x="2276162" y="-11173"/>
                    <a:pt x="2222822" y="11687"/>
                    <a:pt x="2207582" y="35500"/>
                  </a:cubicBezTo>
                  <a:cubicBezTo>
                    <a:pt x="2177102" y="83125"/>
                    <a:pt x="2197105" y="239335"/>
                    <a:pt x="2282830" y="224095"/>
                  </a:cubicBezTo>
                  <a:cubicBezTo>
                    <a:pt x="2437135" y="197425"/>
                    <a:pt x="2459042" y="356492"/>
                    <a:pt x="2456185" y="473650"/>
                  </a:cubicBezTo>
                  <a:cubicBezTo>
                    <a:pt x="2455232" y="516512"/>
                    <a:pt x="2454280" y="560327"/>
                    <a:pt x="2469520" y="602237"/>
                  </a:cubicBezTo>
                  <a:cubicBezTo>
                    <a:pt x="2476188" y="621287"/>
                    <a:pt x="2461900" y="652720"/>
                    <a:pt x="2442850" y="661292"/>
                  </a:cubicBezTo>
                  <a:cubicBezTo>
                    <a:pt x="2421895" y="670817"/>
                    <a:pt x="2399035" y="678437"/>
                    <a:pt x="2378080" y="688915"/>
                  </a:cubicBezTo>
                  <a:cubicBezTo>
                    <a:pt x="2360935" y="697487"/>
                    <a:pt x="2342837" y="707965"/>
                    <a:pt x="2330455" y="722252"/>
                  </a:cubicBezTo>
                  <a:cubicBezTo>
                    <a:pt x="2313310" y="742255"/>
                    <a:pt x="2294260" y="745112"/>
                    <a:pt x="2269495" y="743207"/>
                  </a:cubicBezTo>
                  <a:cubicBezTo>
                    <a:pt x="2236157" y="740350"/>
                    <a:pt x="2202820" y="743207"/>
                    <a:pt x="2169482" y="743207"/>
                  </a:cubicBezTo>
                  <a:cubicBezTo>
                    <a:pt x="2161862" y="743207"/>
                    <a:pt x="2153290" y="742255"/>
                    <a:pt x="2145670" y="740350"/>
                  </a:cubicBezTo>
                  <a:cubicBezTo>
                    <a:pt x="2130430" y="737492"/>
                    <a:pt x="2116142" y="733682"/>
                    <a:pt x="2101855" y="729872"/>
                  </a:cubicBezTo>
                  <a:cubicBezTo>
                    <a:pt x="2095187" y="727967"/>
                    <a:pt x="2081852" y="726062"/>
                    <a:pt x="2081852" y="724157"/>
                  </a:cubicBezTo>
                  <a:cubicBezTo>
                    <a:pt x="2081852" y="711775"/>
                    <a:pt x="2078995" y="692725"/>
                    <a:pt x="2086615" y="687962"/>
                  </a:cubicBezTo>
                  <a:cubicBezTo>
                    <a:pt x="2155195" y="637480"/>
                    <a:pt x="2189485" y="430787"/>
                    <a:pt x="2085662" y="398402"/>
                  </a:cubicBezTo>
                  <a:cubicBezTo>
                    <a:pt x="2072327" y="394592"/>
                    <a:pt x="2068517" y="386972"/>
                    <a:pt x="2065660" y="374590"/>
                  </a:cubicBezTo>
                  <a:cubicBezTo>
                    <a:pt x="2038990" y="211712"/>
                    <a:pt x="1968505" y="91697"/>
                    <a:pt x="1800865" y="51692"/>
                  </a:cubicBezTo>
                  <a:cubicBezTo>
                    <a:pt x="1774195" y="45025"/>
                    <a:pt x="1656085" y="53597"/>
                    <a:pt x="1643702" y="42167"/>
                  </a:cubicBezTo>
                  <a:cubicBezTo>
                    <a:pt x="1624652" y="24070"/>
                    <a:pt x="1600840" y="23117"/>
                    <a:pt x="1579885" y="30737"/>
                  </a:cubicBezTo>
                  <a:cubicBezTo>
                    <a:pt x="1527497" y="48835"/>
                    <a:pt x="1463680" y="66932"/>
                    <a:pt x="1417960" y="104080"/>
                  </a:cubicBezTo>
                  <a:cubicBezTo>
                    <a:pt x="1357952" y="151705"/>
                    <a:pt x="1359857" y="213617"/>
                    <a:pt x="1321757" y="273625"/>
                  </a:cubicBezTo>
                  <a:cubicBezTo>
                    <a:pt x="1273180" y="349825"/>
                    <a:pt x="1278895" y="431740"/>
                    <a:pt x="1296040" y="513655"/>
                  </a:cubicBezTo>
                  <a:cubicBezTo>
                    <a:pt x="1313185" y="596522"/>
                    <a:pt x="1375097" y="682247"/>
                    <a:pt x="1413197" y="756542"/>
                  </a:cubicBezTo>
                  <a:cubicBezTo>
                    <a:pt x="1437010" y="803215"/>
                    <a:pt x="1463680" y="849887"/>
                    <a:pt x="1484635" y="898465"/>
                  </a:cubicBezTo>
                  <a:cubicBezTo>
                    <a:pt x="1500827" y="934660"/>
                    <a:pt x="1478920" y="954662"/>
                    <a:pt x="1477015" y="988000"/>
                  </a:cubicBezTo>
                  <a:cubicBezTo>
                    <a:pt x="1473205" y="1068010"/>
                    <a:pt x="1494160" y="1074677"/>
                    <a:pt x="1425580" y="1120397"/>
                  </a:cubicBezTo>
                  <a:cubicBezTo>
                    <a:pt x="1387480" y="1146115"/>
                    <a:pt x="1347475" y="1171832"/>
                    <a:pt x="1312232" y="1200407"/>
                  </a:cubicBezTo>
                  <a:cubicBezTo>
                    <a:pt x="1269370" y="1236602"/>
                    <a:pt x="1328425" y="1306135"/>
                    <a:pt x="1325567" y="1349950"/>
                  </a:cubicBezTo>
                  <a:cubicBezTo>
                    <a:pt x="1321757" y="1404242"/>
                    <a:pt x="1276037" y="1459487"/>
                    <a:pt x="1241747" y="1498540"/>
                  </a:cubicBezTo>
                  <a:cubicBezTo>
                    <a:pt x="1188407" y="1560452"/>
                    <a:pt x="1106492" y="1563310"/>
                    <a:pt x="1059820" y="1630937"/>
                  </a:cubicBezTo>
                  <a:cubicBezTo>
                    <a:pt x="1033150" y="1669990"/>
                    <a:pt x="1026482" y="1717615"/>
                    <a:pt x="995050" y="1751905"/>
                  </a:cubicBezTo>
                  <a:cubicBezTo>
                    <a:pt x="934090" y="1817627"/>
                    <a:pt x="834077" y="1861442"/>
                    <a:pt x="762640" y="1916687"/>
                  </a:cubicBezTo>
                  <a:cubicBezTo>
                    <a:pt x="654055" y="2001460"/>
                    <a:pt x="554042" y="2097662"/>
                    <a:pt x="456887" y="2194817"/>
                  </a:cubicBezTo>
                  <a:cubicBezTo>
                    <a:pt x="408310" y="2243395"/>
                    <a:pt x="367352" y="2298640"/>
                    <a:pt x="314012" y="2342455"/>
                  </a:cubicBezTo>
                  <a:cubicBezTo>
                    <a:pt x="259720" y="2387222"/>
                    <a:pt x="190187" y="2367220"/>
                    <a:pt x="126370" y="2377697"/>
                  </a:cubicBezTo>
                  <a:cubicBezTo>
                    <a:pt x="48265" y="2391032"/>
                    <a:pt x="-62225" y="2534860"/>
                    <a:pt x="43502" y="2584390"/>
                  </a:cubicBezTo>
                  <a:cubicBezTo>
                    <a:pt x="53980" y="2589152"/>
                    <a:pt x="63505" y="2594867"/>
                    <a:pt x="73982" y="2600583"/>
                  </a:cubicBezTo>
                  <a:cubicBezTo>
                    <a:pt x="72077" y="2604392"/>
                    <a:pt x="72077" y="2607250"/>
                    <a:pt x="70172" y="2609155"/>
                  </a:cubicBezTo>
                  <a:cubicBezTo>
                    <a:pt x="59695" y="2630110"/>
                    <a:pt x="61600" y="2634872"/>
                    <a:pt x="84460" y="2640587"/>
                  </a:cubicBezTo>
                  <a:cubicBezTo>
                    <a:pt x="98747" y="2644397"/>
                    <a:pt x="113035" y="2647255"/>
                    <a:pt x="126370" y="2652970"/>
                  </a:cubicBezTo>
                  <a:cubicBezTo>
                    <a:pt x="155897" y="2665352"/>
                    <a:pt x="184472" y="2667258"/>
                    <a:pt x="214000" y="2654875"/>
                  </a:cubicBezTo>
                  <a:cubicBezTo>
                    <a:pt x="311155" y="2614870"/>
                    <a:pt x="372115" y="2531050"/>
                    <a:pt x="443552" y="2455802"/>
                  </a:cubicBezTo>
                  <a:cubicBezTo>
                    <a:pt x="461650" y="2436752"/>
                    <a:pt x="479747" y="2416750"/>
                    <a:pt x="501655" y="2403415"/>
                  </a:cubicBezTo>
                  <a:cubicBezTo>
                    <a:pt x="705490" y="2274827"/>
                    <a:pt x="968380" y="2179577"/>
                    <a:pt x="1128400" y="1995745"/>
                  </a:cubicBezTo>
                  <a:cubicBezTo>
                    <a:pt x="1151260" y="1970027"/>
                    <a:pt x="1176025" y="1946215"/>
                    <a:pt x="1201742" y="1923355"/>
                  </a:cubicBezTo>
                  <a:cubicBezTo>
                    <a:pt x="1220792" y="1906210"/>
                    <a:pt x="1261750" y="1904305"/>
                    <a:pt x="1278895" y="1916687"/>
                  </a:cubicBezTo>
                  <a:cubicBezTo>
                    <a:pt x="1298897" y="1930975"/>
                    <a:pt x="1304612" y="1930022"/>
                    <a:pt x="1323662" y="1914782"/>
                  </a:cubicBezTo>
                  <a:cubicBezTo>
                    <a:pt x="1363667" y="1882397"/>
                    <a:pt x="1448440" y="1821437"/>
                    <a:pt x="1506542" y="1820485"/>
                  </a:cubicBezTo>
                  <a:cubicBezTo>
                    <a:pt x="1574170" y="1818580"/>
                    <a:pt x="1660847" y="1903352"/>
                    <a:pt x="1718950" y="1939547"/>
                  </a:cubicBezTo>
                  <a:cubicBezTo>
                    <a:pt x="1763717" y="1968122"/>
                    <a:pt x="1843727" y="1996697"/>
                    <a:pt x="1868492" y="2045275"/>
                  </a:cubicBezTo>
                  <a:cubicBezTo>
                    <a:pt x="1963742" y="2227202"/>
                    <a:pt x="1922785" y="2424370"/>
                    <a:pt x="1871350" y="2612965"/>
                  </a:cubicBezTo>
                  <a:cubicBezTo>
                    <a:pt x="1810390" y="2832992"/>
                    <a:pt x="1863730" y="3059687"/>
                    <a:pt x="1838965" y="3282572"/>
                  </a:cubicBezTo>
                  <a:cubicBezTo>
                    <a:pt x="1835155" y="3318767"/>
                    <a:pt x="1878017" y="3364487"/>
                    <a:pt x="1889447" y="3398777"/>
                  </a:cubicBezTo>
                  <a:cubicBezTo>
                    <a:pt x="1899925" y="3433067"/>
                    <a:pt x="1902782" y="3467358"/>
                    <a:pt x="1904687" y="3502600"/>
                  </a:cubicBezTo>
                  <a:cubicBezTo>
                    <a:pt x="1905640" y="3517840"/>
                    <a:pt x="1898972" y="3675002"/>
                    <a:pt x="1917070" y="3675955"/>
                  </a:cubicBezTo>
                  <a:cubicBezTo>
                    <a:pt x="1909450" y="3675955"/>
                    <a:pt x="1904687" y="3675955"/>
                    <a:pt x="1900877" y="3675002"/>
                  </a:cubicBezTo>
                  <a:cubicBezTo>
                    <a:pt x="1844680" y="3653095"/>
                    <a:pt x="1788482" y="3630235"/>
                    <a:pt x="1732285" y="3609280"/>
                  </a:cubicBezTo>
                  <a:cubicBezTo>
                    <a:pt x="1711330" y="3601660"/>
                    <a:pt x="1710377" y="3586420"/>
                    <a:pt x="1713235" y="3568322"/>
                  </a:cubicBezTo>
                  <a:cubicBezTo>
                    <a:pt x="1714187" y="3563560"/>
                    <a:pt x="1711330" y="3554987"/>
                    <a:pt x="1707520" y="3554035"/>
                  </a:cubicBezTo>
                  <a:cubicBezTo>
                    <a:pt x="1637035" y="3530222"/>
                    <a:pt x="1523687" y="3467358"/>
                    <a:pt x="1447487" y="3484502"/>
                  </a:cubicBezTo>
                  <a:cubicBezTo>
                    <a:pt x="1409387" y="3493075"/>
                    <a:pt x="1353190" y="3669287"/>
                    <a:pt x="1362715" y="3672145"/>
                  </a:cubicBezTo>
                  <a:cubicBezTo>
                    <a:pt x="1256035" y="3645475"/>
                    <a:pt x="1158880" y="3603565"/>
                    <a:pt x="1065535" y="3545462"/>
                  </a:cubicBezTo>
                  <a:cubicBezTo>
                    <a:pt x="1065535" y="3545462"/>
                    <a:pt x="1065535" y="3545462"/>
                    <a:pt x="1065535" y="3544510"/>
                  </a:cubicBezTo>
                  <a:cubicBezTo>
                    <a:pt x="1106492" y="3469262"/>
                    <a:pt x="827410" y="3354010"/>
                    <a:pt x="777880" y="3366392"/>
                  </a:cubicBezTo>
                  <a:cubicBezTo>
                    <a:pt x="737875" y="3375917"/>
                    <a:pt x="699775" y="3537842"/>
                    <a:pt x="687392" y="3571180"/>
                  </a:cubicBezTo>
                  <a:cubicBezTo>
                    <a:pt x="630242" y="3703577"/>
                    <a:pt x="582617" y="3839785"/>
                    <a:pt x="535945" y="3976945"/>
                  </a:cubicBezTo>
                  <a:cubicBezTo>
                    <a:pt x="494987" y="4099817"/>
                    <a:pt x="434027" y="4227453"/>
                    <a:pt x="432122" y="4357945"/>
                  </a:cubicBezTo>
                  <a:cubicBezTo>
                    <a:pt x="432122" y="4370328"/>
                    <a:pt x="436885" y="4386520"/>
                    <a:pt x="445457" y="4393187"/>
                  </a:cubicBezTo>
                  <a:cubicBezTo>
                    <a:pt x="461650" y="4405570"/>
                    <a:pt x="482605" y="4412237"/>
                    <a:pt x="502607" y="4419858"/>
                  </a:cubicBezTo>
                  <a:cubicBezTo>
                    <a:pt x="586427" y="4451290"/>
                    <a:pt x="640720" y="4303653"/>
                    <a:pt x="672152" y="4253170"/>
                  </a:cubicBezTo>
                  <a:cubicBezTo>
                    <a:pt x="737875" y="4146490"/>
                    <a:pt x="829315" y="4047430"/>
                    <a:pt x="926470" y="3968372"/>
                  </a:cubicBezTo>
                  <a:cubicBezTo>
                    <a:pt x="1061725" y="3856930"/>
                    <a:pt x="1204600" y="3941702"/>
                    <a:pt x="1334140" y="4012187"/>
                  </a:cubicBezTo>
                  <a:cubicBezTo>
                    <a:pt x="1339855" y="4015045"/>
                    <a:pt x="1343665" y="4026475"/>
                    <a:pt x="1342712" y="4033142"/>
                  </a:cubicBezTo>
                  <a:cubicBezTo>
                    <a:pt x="1329377" y="4142680"/>
                    <a:pt x="1316042" y="4264600"/>
                    <a:pt x="1333187" y="4378900"/>
                  </a:cubicBezTo>
                  <a:cubicBezTo>
                    <a:pt x="1342712" y="4441765"/>
                    <a:pt x="1351285" y="4452243"/>
                    <a:pt x="1410340" y="4468435"/>
                  </a:cubicBezTo>
                  <a:cubicBezTo>
                    <a:pt x="1451297" y="4478912"/>
                    <a:pt x="1489397" y="4459862"/>
                    <a:pt x="1502732" y="4419858"/>
                  </a:cubicBezTo>
                  <a:cubicBezTo>
                    <a:pt x="1525592" y="4352230"/>
                    <a:pt x="1543690" y="4272220"/>
                    <a:pt x="1560835" y="4198878"/>
                  </a:cubicBezTo>
                  <a:cubicBezTo>
                    <a:pt x="1563692" y="4187447"/>
                    <a:pt x="1567502" y="4176017"/>
                    <a:pt x="1571312" y="4160777"/>
                  </a:cubicBezTo>
                  <a:cubicBezTo>
                    <a:pt x="1581790" y="4166492"/>
                    <a:pt x="1589410" y="4170302"/>
                    <a:pt x="1596077" y="4174112"/>
                  </a:cubicBezTo>
                  <a:cubicBezTo>
                    <a:pt x="1742762" y="4257933"/>
                    <a:pt x="1889447" y="4357945"/>
                    <a:pt x="2044705" y="4425572"/>
                  </a:cubicBezTo>
                  <a:cubicBezTo>
                    <a:pt x="2208535" y="4497010"/>
                    <a:pt x="2417132" y="4519870"/>
                    <a:pt x="2510477" y="4334133"/>
                  </a:cubicBezTo>
                  <a:cubicBezTo>
                    <a:pt x="2518097" y="4318893"/>
                    <a:pt x="2525717" y="4304605"/>
                    <a:pt x="2533338" y="4288412"/>
                  </a:cubicBezTo>
                  <a:cubicBezTo>
                    <a:pt x="2538100" y="4290318"/>
                    <a:pt x="2541910" y="4292222"/>
                    <a:pt x="2545720" y="4295080"/>
                  </a:cubicBezTo>
                  <a:cubicBezTo>
                    <a:pt x="2671450" y="4369375"/>
                    <a:pt x="2917195" y="4535110"/>
                    <a:pt x="3045782" y="4361755"/>
                  </a:cubicBezTo>
                  <a:cubicBezTo>
                    <a:pt x="3105790" y="4272220"/>
                    <a:pt x="3118172" y="4168397"/>
                    <a:pt x="3111505" y="40636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aphic 1">
              <a:extLst>
                <a:ext uri="{FF2B5EF4-FFF2-40B4-BE49-F238E27FC236}">
                  <a16:creationId xmlns:a16="http://schemas.microsoft.com/office/drawing/2014/main" id="{D478F373-9342-4E6B-ABC7-70D09B5EADF0}"/>
                </a:ext>
              </a:extLst>
            </p:cNvPr>
            <p:cNvGrpSpPr/>
            <p:nvPr/>
          </p:nvGrpSpPr>
          <p:grpSpPr>
            <a:xfrm>
              <a:off x="5120815" y="2572063"/>
              <a:ext cx="3848176" cy="4064976"/>
              <a:chOff x="3729037" y="928687"/>
              <a:chExt cx="4733925" cy="500062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5BBF2E4-2A29-4163-8950-17737FAEF118}"/>
                  </a:ext>
                </a:extLst>
              </p:cNvPr>
              <p:cNvSpPr/>
              <p:nvPr/>
            </p:nvSpPr>
            <p:spPr>
              <a:xfrm>
                <a:off x="3728834" y="928448"/>
                <a:ext cx="4733148" cy="3534783"/>
              </a:xfrm>
              <a:custGeom>
                <a:avLst/>
                <a:gdLst>
                  <a:gd name="connsiteX0" fmla="*/ 2438602 w 4733148"/>
                  <a:gd name="connsiteY0" fmla="*/ 1031796 h 3534783"/>
                  <a:gd name="connsiteX1" fmla="*/ 2992005 w 4733148"/>
                  <a:gd name="connsiteY1" fmla="*/ 1031796 h 3534783"/>
                  <a:gd name="connsiteX2" fmla="*/ 3015817 w 4733148"/>
                  <a:gd name="connsiteY2" fmla="*/ 1061323 h 3534783"/>
                  <a:gd name="connsiteX3" fmla="*/ 2419552 w 4733148"/>
                  <a:gd name="connsiteY3" fmla="*/ 2342436 h 3534783"/>
                  <a:gd name="connsiteX4" fmla="*/ 263092 w 4733148"/>
                  <a:gd name="connsiteY4" fmla="*/ 3288268 h 3534783"/>
                  <a:gd name="connsiteX5" fmla="*/ 1155 w 4733148"/>
                  <a:gd name="connsiteY5" fmla="*/ 3306366 h 3534783"/>
                  <a:gd name="connsiteX6" fmla="*/ 214515 w 4733148"/>
                  <a:gd name="connsiteY6" fmla="*/ 3421618 h 3534783"/>
                  <a:gd name="connsiteX7" fmla="*/ 2889135 w 4733148"/>
                  <a:gd name="connsiteY7" fmla="*/ 3048238 h 3534783"/>
                  <a:gd name="connsiteX8" fmla="*/ 4237875 w 4733148"/>
                  <a:gd name="connsiteY8" fmla="*/ 1061323 h 3534783"/>
                  <a:gd name="connsiteX9" fmla="*/ 4261687 w 4733148"/>
                  <a:gd name="connsiteY9" fmla="*/ 1042273 h 3534783"/>
                  <a:gd name="connsiteX10" fmla="*/ 4709362 w 4733148"/>
                  <a:gd name="connsiteY10" fmla="*/ 1032748 h 3534783"/>
                  <a:gd name="connsiteX11" fmla="*/ 4724602 w 4733148"/>
                  <a:gd name="connsiteY11" fmla="*/ 989886 h 3534783"/>
                  <a:gd name="connsiteX12" fmla="*/ 3617797 w 4733148"/>
                  <a:gd name="connsiteY12" fmla="*/ 10716 h 3534783"/>
                  <a:gd name="connsiteX13" fmla="*/ 3561600 w 4733148"/>
                  <a:gd name="connsiteY13" fmla="*/ 10716 h 3534783"/>
                  <a:gd name="connsiteX14" fmla="*/ 2422410 w 4733148"/>
                  <a:gd name="connsiteY14" fmla="*/ 988933 h 3534783"/>
                  <a:gd name="connsiteX15" fmla="*/ 2438602 w 4733148"/>
                  <a:gd name="connsiteY15" fmla="*/ 1031796 h 353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33148" h="3534783">
                    <a:moveTo>
                      <a:pt x="2438602" y="1031796"/>
                    </a:moveTo>
                    <a:lnTo>
                      <a:pt x="2992005" y="1031796"/>
                    </a:lnTo>
                    <a:cubicBezTo>
                      <a:pt x="3007245" y="1031796"/>
                      <a:pt x="3018675" y="1046083"/>
                      <a:pt x="3015817" y="1061323"/>
                    </a:cubicBezTo>
                    <a:cubicBezTo>
                      <a:pt x="2984385" y="1211818"/>
                      <a:pt x="2820555" y="1909048"/>
                      <a:pt x="2419552" y="2342436"/>
                    </a:cubicBezTo>
                    <a:cubicBezTo>
                      <a:pt x="1795665" y="3017758"/>
                      <a:pt x="1217497" y="3313033"/>
                      <a:pt x="263092" y="3288268"/>
                    </a:cubicBezTo>
                    <a:cubicBezTo>
                      <a:pt x="178320" y="3286363"/>
                      <a:pt x="21157" y="3235881"/>
                      <a:pt x="1155" y="3306366"/>
                    </a:cubicBezTo>
                    <a:cubicBezTo>
                      <a:pt x="-14085" y="3357801"/>
                      <a:pt x="124980" y="3398758"/>
                      <a:pt x="214515" y="3421618"/>
                    </a:cubicBezTo>
                    <a:cubicBezTo>
                      <a:pt x="827925" y="3582591"/>
                      <a:pt x="1936635" y="3655933"/>
                      <a:pt x="2889135" y="3048238"/>
                    </a:cubicBezTo>
                    <a:cubicBezTo>
                      <a:pt x="4054995" y="2304336"/>
                      <a:pt x="4194060" y="1265158"/>
                      <a:pt x="4237875" y="1061323"/>
                    </a:cubicBezTo>
                    <a:cubicBezTo>
                      <a:pt x="4240733" y="1049893"/>
                      <a:pt x="4250258" y="1042273"/>
                      <a:pt x="4261687" y="1042273"/>
                    </a:cubicBezTo>
                    <a:cubicBezTo>
                      <a:pt x="4400752" y="1040368"/>
                      <a:pt x="4607445" y="1035606"/>
                      <a:pt x="4709362" y="1032748"/>
                    </a:cubicBezTo>
                    <a:cubicBezTo>
                      <a:pt x="4731270" y="1031796"/>
                      <a:pt x="4741747" y="1005126"/>
                      <a:pt x="4724602" y="989886"/>
                    </a:cubicBezTo>
                    <a:lnTo>
                      <a:pt x="3617797" y="10716"/>
                    </a:lnTo>
                    <a:cubicBezTo>
                      <a:pt x="3601605" y="-3572"/>
                      <a:pt x="3577792" y="-3572"/>
                      <a:pt x="3561600" y="10716"/>
                    </a:cubicBezTo>
                    <a:lnTo>
                      <a:pt x="2422410" y="988933"/>
                    </a:lnTo>
                    <a:cubicBezTo>
                      <a:pt x="2405265" y="1004173"/>
                      <a:pt x="2415742" y="1031796"/>
                      <a:pt x="2438602" y="10317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4E9F57-60D6-44E4-B589-EF6ADC05EAC1}"/>
                  </a:ext>
                </a:extLst>
              </p:cNvPr>
              <p:cNvSpPr/>
              <p:nvPr/>
            </p:nvSpPr>
            <p:spPr>
              <a:xfrm>
                <a:off x="3729037" y="4451031"/>
                <a:ext cx="626745" cy="1473517"/>
              </a:xfrm>
              <a:custGeom>
                <a:avLst/>
                <a:gdLst>
                  <a:gd name="connsiteX0" fmla="*/ 4763 w 626745"/>
                  <a:gd name="connsiteY0" fmla="*/ 0 h 1473517"/>
                  <a:gd name="connsiteX1" fmla="*/ 0 w 626745"/>
                  <a:gd name="connsiteY1" fmla="*/ 0 h 1473517"/>
                  <a:gd name="connsiteX2" fmla="*/ 0 w 626745"/>
                  <a:gd name="connsiteY2" fmla="*/ 1426845 h 1473517"/>
                  <a:gd name="connsiteX3" fmla="*/ 46673 w 626745"/>
                  <a:gd name="connsiteY3" fmla="*/ 1473518 h 1473517"/>
                  <a:gd name="connsiteX4" fmla="*/ 580073 w 626745"/>
                  <a:gd name="connsiteY4" fmla="*/ 1473518 h 1473517"/>
                  <a:gd name="connsiteX5" fmla="*/ 626745 w 626745"/>
                  <a:gd name="connsiteY5" fmla="*/ 1426845 h 1473517"/>
                  <a:gd name="connsiteX6" fmla="*/ 626745 w 626745"/>
                  <a:gd name="connsiteY6" fmla="*/ 175260 h 1473517"/>
                  <a:gd name="connsiteX7" fmla="*/ 221933 w 626745"/>
                  <a:gd name="connsiteY7" fmla="*/ 95250 h 1473517"/>
                  <a:gd name="connsiteX8" fmla="*/ 4763 w 626745"/>
                  <a:gd name="connsiteY8" fmla="*/ 0 h 1473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6745" h="1473517">
                    <a:moveTo>
                      <a:pt x="4763" y="0"/>
                    </a:moveTo>
                    <a:lnTo>
                      <a:pt x="0" y="0"/>
                    </a:lnTo>
                    <a:lnTo>
                      <a:pt x="0" y="1426845"/>
                    </a:lnTo>
                    <a:cubicBezTo>
                      <a:pt x="0" y="1452563"/>
                      <a:pt x="20955" y="1473518"/>
                      <a:pt x="46673" y="1473518"/>
                    </a:cubicBezTo>
                    <a:lnTo>
                      <a:pt x="580073" y="1473518"/>
                    </a:lnTo>
                    <a:cubicBezTo>
                      <a:pt x="605790" y="1473518"/>
                      <a:pt x="626745" y="1452563"/>
                      <a:pt x="626745" y="1426845"/>
                    </a:cubicBezTo>
                    <a:lnTo>
                      <a:pt x="626745" y="175260"/>
                    </a:lnTo>
                    <a:cubicBezTo>
                      <a:pt x="476250" y="154305"/>
                      <a:pt x="340043" y="126683"/>
                      <a:pt x="221933" y="95250"/>
                    </a:cubicBezTo>
                    <a:cubicBezTo>
                      <a:pt x="142875" y="75248"/>
                      <a:pt x="27623" y="41910"/>
                      <a:pt x="4763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320845D-446A-47F9-AB73-142F562F32C9}"/>
                  </a:ext>
                </a:extLst>
              </p:cNvPr>
              <p:cNvSpPr/>
              <p:nvPr/>
            </p:nvSpPr>
            <p:spPr>
              <a:xfrm>
                <a:off x="4667249" y="4642484"/>
                <a:ext cx="626745" cy="1282065"/>
              </a:xfrm>
              <a:custGeom>
                <a:avLst/>
                <a:gdLst>
                  <a:gd name="connsiteX0" fmla="*/ 0 w 626745"/>
                  <a:gd name="connsiteY0" fmla="*/ 14288 h 1282065"/>
                  <a:gd name="connsiteX1" fmla="*/ 0 w 626745"/>
                  <a:gd name="connsiteY1" fmla="*/ 1235392 h 1282065"/>
                  <a:gd name="connsiteX2" fmla="*/ 46673 w 626745"/>
                  <a:gd name="connsiteY2" fmla="*/ 1282065 h 1282065"/>
                  <a:gd name="connsiteX3" fmla="*/ 580072 w 626745"/>
                  <a:gd name="connsiteY3" fmla="*/ 1282065 h 1282065"/>
                  <a:gd name="connsiteX4" fmla="*/ 626745 w 626745"/>
                  <a:gd name="connsiteY4" fmla="*/ 1235392 h 1282065"/>
                  <a:gd name="connsiteX5" fmla="*/ 626745 w 626745"/>
                  <a:gd name="connsiteY5" fmla="*/ 0 h 1282065"/>
                  <a:gd name="connsiteX6" fmla="*/ 0 w 626745"/>
                  <a:gd name="connsiteY6" fmla="*/ 14288 h 128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6745" h="1282065">
                    <a:moveTo>
                      <a:pt x="0" y="14288"/>
                    </a:moveTo>
                    <a:lnTo>
                      <a:pt x="0" y="1235392"/>
                    </a:lnTo>
                    <a:cubicBezTo>
                      <a:pt x="0" y="1261110"/>
                      <a:pt x="20955" y="1282065"/>
                      <a:pt x="46673" y="1282065"/>
                    </a:cubicBezTo>
                    <a:lnTo>
                      <a:pt x="580072" y="1282065"/>
                    </a:lnTo>
                    <a:cubicBezTo>
                      <a:pt x="605790" y="1282065"/>
                      <a:pt x="626745" y="1261110"/>
                      <a:pt x="626745" y="1235392"/>
                    </a:cubicBezTo>
                    <a:lnTo>
                      <a:pt x="626745" y="0"/>
                    </a:lnTo>
                    <a:cubicBezTo>
                      <a:pt x="407670" y="23813"/>
                      <a:pt x="196215" y="25718"/>
                      <a:pt x="0" y="14288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5823DF5-0DD5-453F-A9C0-6AC8E596B2A4}"/>
                  </a:ext>
                </a:extLst>
              </p:cNvPr>
              <p:cNvSpPr/>
              <p:nvPr/>
            </p:nvSpPr>
            <p:spPr>
              <a:xfrm>
                <a:off x="5634037" y="4397692"/>
                <a:ext cx="626744" cy="1525905"/>
              </a:xfrm>
              <a:custGeom>
                <a:avLst/>
                <a:gdLst>
                  <a:gd name="connsiteX0" fmla="*/ 0 w 626744"/>
                  <a:gd name="connsiteY0" fmla="*/ 1479232 h 1525905"/>
                  <a:gd name="connsiteX1" fmla="*/ 46672 w 626744"/>
                  <a:gd name="connsiteY1" fmla="*/ 1525905 h 1525905"/>
                  <a:gd name="connsiteX2" fmla="*/ 580072 w 626744"/>
                  <a:gd name="connsiteY2" fmla="*/ 1525905 h 1525905"/>
                  <a:gd name="connsiteX3" fmla="*/ 626745 w 626744"/>
                  <a:gd name="connsiteY3" fmla="*/ 1479232 h 1525905"/>
                  <a:gd name="connsiteX4" fmla="*/ 626745 w 626744"/>
                  <a:gd name="connsiteY4" fmla="*/ 0 h 1525905"/>
                  <a:gd name="connsiteX5" fmla="*/ 0 w 626744"/>
                  <a:gd name="connsiteY5" fmla="*/ 193357 h 1525905"/>
                  <a:gd name="connsiteX6" fmla="*/ 0 w 626744"/>
                  <a:gd name="connsiteY6" fmla="*/ 1479232 h 152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6744" h="1525905">
                    <a:moveTo>
                      <a:pt x="0" y="1479232"/>
                    </a:moveTo>
                    <a:cubicBezTo>
                      <a:pt x="0" y="1504950"/>
                      <a:pt x="20955" y="1525905"/>
                      <a:pt x="46672" y="1525905"/>
                    </a:cubicBezTo>
                    <a:lnTo>
                      <a:pt x="580072" y="1525905"/>
                    </a:lnTo>
                    <a:cubicBezTo>
                      <a:pt x="605790" y="1525905"/>
                      <a:pt x="626745" y="1504950"/>
                      <a:pt x="626745" y="1479232"/>
                    </a:cubicBezTo>
                    <a:lnTo>
                      <a:pt x="626745" y="0"/>
                    </a:lnTo>
                    <a:cubicBezTo>
                      <a:pt x="418147" y="88582"/>
                      <a:pt x="207645" y="150495"/>
                      <a:pt x="0" y="193357"/>
                    </a:cubicBezTo>
                    <a:lnTo>
                      <a:pt x="0" y="147923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358880F-BD08-4231-96FF-809B0D1E41D5}"/>
                  </a:ext>
                </a:extLst>
              </p:cNvPr>
              <p:cNvSpPr/>
              <p:nvPr/>
            </p:nvSpPr>
            <p:spPr>
              <a:xfrm>
                <a:off x="6543674" y="3810952"/>
                <a:ext cx="626744" cy="2113597"/>
              </a:xfrm>
              <a:custGeom>
                <a:avLst/>
                <a:gdLst>
                  <a:gd name="connsiteX0" fmla="*/ 0 w 626744"/>
                  <a:gd name="connsiteY0" fmla="*/ 449580 h 2113597"/>
                  <a:gd name="connsiteX1" fmla="*/ 0 w 626744"/>
                  <a:gd name="connsiteY1" fmla="*/ 2066925 h 2113597"/>
                  <a:gd name="connsiteX2" fmla="*/ 46672 w 626744"/>
                  <a:gd name="connsiteY2" fmla="*/ 2113598 h 2113597"/>
                  <a:gd name="connsiteX3" fmla="*/ 580072 w 626744"/>
                  <a:gd name="connsiteY3" fmla="*/ 2113598 h 2113597"/>
                  <a:gd name="connsiteX4" fmla="*/ 626745 w 626744"/>
                  <a:gd name="connsiteY4" fmla="*/ 2066925 h 2113597"/>
                  <a:gd name="connsiteX5" fmla="*/ 626745 w 626744"/>
                  <a:gd name="connsiteY5" fmla="*/ 0 h 2113597"/>
                  <a:gd name="connsiteX6" fmla="*/ 165735 w 626744"/>
                  <a:gd name="connsiteY6" fmla="*/ 350520 h 2113597"/>
                  <a:gd name="connsiteX7" fmla="*/ 0 w 626744"/>
                  <a:gd name="connsiteY7" fmla="*/ 449580 h 2113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6744" h="2113597">
                    <a:moveTo>
                      <a:pt x="0" y="449580"/>
                    </a:moveTo>
                    <a:lnTo>
                      <a:pt x="0" y="2066925"/>
                    </a:lnTo>
                    <a:cubicBezTo>
                      <a:pt x="0" y="2092642"/>
                      <a:pt x="20955" y="2113598"/>
                      <a:pt x="46672" y="2113598"/>
                    </a:cubicBezTo>
                    <a:lnTo>
                      <a:pt x="580072" y="2113598"/>
                    </a:lnTo>
                    <a:cubicBezTo>
                      <a:pt x="605790" y="2113598"/>
                      <a:pt x="626745" y="2092642"/>
                      <a:pt x="626745" y="2066925"/>
                    </a:cubicBezTo>
                    <a:lnTo>
                      <a:pt x="626745" y="0"/>
                    </a:lnTo>
                    <a:cubicBezTo>
                      <a:pt x="493395" y="120967"/>
                      <a:pt x="340995" y="239078"/>
                      <a:pt x="165735" y="350520"/>
                    </a:cubicBezTo>
                    <a:cubicBezTo>
                      <a:pt x="110490" y="385763"/>
                      <a:pt x="55245" y="418147"/>
                      <a:pt x="0" y="44958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8D8ABAC-E7C3-4124-9340-D379840E2FD5}"/>
                  </a:ext>
                </a:extLst>
              </p:cNvPr>
              <p:cNvSpPr/>
              <p:nvPr/>
            </p:nvSpPr>
            <p:spPr>
              <a:xfrm>
                <a:off x="7481887" y="2153602"/>
                <a:ext cx="626744" cy="3769995"/>
              </a:xfrm>
              <a:custGeom>
                <a:avLst/>
                <a:gdLst>
                  <a:gd name="connsiteX0" fmla="*/ 0 w 626744"/>
                  <a:gd name="connsiteY0" fmla="*/ 3723323 h 3769995"/>
                  <a:gd name="connsiteX1" fmla="*/ 46672 w 626744"/>
                  <a:gd name="connsiteY1" fmla="*/ 3769995 h 3769995"/>
                  <a:gd name="connsiteX2" fmla="*/ 580072 w 626744"/>
                  <a:gd name="connsiteY2" fmla="*/ 3769995 h 3769995"/>
                  <a:gd name="connsiteX3" fmla="*/ 626745 w 626744"/>
                  <a:gd name="connsiteY3" fmla="*/ 3723323 h 3769995"/>
                  <a:gd name="connsiteX4" fmla="*/ 626745 w 626744"/>
                  <a:gd name="connsiteY4" fmla="*/ 0 h 3769995"/>
                  <a:gd name="connsiteX5" fmla="*/ 608647 w 626744"/>
                  <a:gd name="connsiteY5" fmla="*/ 9525 h 3769995"/>
                  <a:gd name="connsiteX6" fmla="*/ 0 w 626744"/>
                  <a:gd name="connsiteY6" fmla="*/ 1328738 h 3769995"/>
                  <a:gd name="connsiteX7" fmla="*/ 0 w 626744"/>
                  <a:gd name="connsiteY7" fmla="*/ 3723323 h 3769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6744" h="3769995">
                    <a:moveTo>
                      <a:pt x="0" y="3723323"/>
                    </a:moveTo>
                    <a:cubicBezTo>
                      <a:pt x="0" y="3749040"/>
                      <a:pt x="20955" y="3769995"/>
                      <a:pt x="46672" y="3769995"/>
                    </a:cubicBezTo>
                    <a:lnTo>
                      <a:pt x="580072" y="3769995"/>
                    </a:lnTo>
                    <a:cubicBezTo>
                      <a:pt x="605790" y="3769995"/>
                      <a:pt x="626745" y="3749040"/>
                      <a:pt x="626745" y="3723323"/>
                    </a:cubicBezTo>
                    <a:lnTo>
                      <a:pt x="626745" y="0"/>
                    </a:lnTo>
                    <a:lnTo>
                      <a:pt x="608647" y="9525"/>
                    </a:lnTo>
                    <a:cubicBezTo>
                      <a:pt x="548640" y="319088"/>
                      <a:pt x="389572" y="852488"/>
                      <a:pt x="0" y="1328738"/>
                    </a:cubicBezTo>
                    <a:lnTo>
                      <a:pt x="0" y="3723323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1" name="Freeform 6">
            <a:extLst>
              <a:ext uri="{FF2B5EF4-FFF2-40B4-BE49-F238E27FC236}">
                <a16:creationId xmlns:a16="http://schemas.microsoft.com/office/drawing/2014/main" id="{A6BE8596-60D0-4F82-B886-8B03BA50FBE4}"/>
              </a:ext>
            </a:extLst>
          </p:cNvPr>
          <p:cNvSpPr/>
          <p:nvPr/>
        </p:nvSpPr>
        <p:spPr>
          <a:xfrm>
            <a:off x="4832740" y="1971575"/>
            <a:ext cx="2361216" cy="4788972"/>
          </a:xfrm>
          <a:custGeom>
            <a:avLst/>
            <a:gdLst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21457 w 3349545"/>
              <a:gd name="connsiteY6" fmla="*/ 1457816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792907 w 3349545"/>
              <a:gd name="connsiteY22" fmla="*/ 1501358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17400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700378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55550 w 3349545"/>
              <a:gd name="connsiteY26" fmla="*/ 1210166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0542 w 3349545"/>
              <a:gd name="connsiteY37" fmla="*/ 4660526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41273 w 3349545"/>
              <a:gd name="connsiteY38" fmla="*/ 4756392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805278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44197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07307 w 3349545"/>
              <a:gd name="connsiteY0" fmla="*/ 4707202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07307 w 3349545"/>
              <a:gd name="connsiteY4" fmla="*/ 4707202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  <a:gd name="connsiteX0" fmla="*/ 2710028 w 3349545"/>
              <a:gd name="connsiteY0" fmla="*/ 4715366 h 6793483"/>
              <a:gd name="connsiteX1" fmla="*/ 2641993 w 3349545"/>
              <a:gd name="connsiteY1" fmla="*/ 4726252 h 6793483"/>
              <a:gd name="connsiteX2" fmla="*/ 2587564 w 3349545"/>
              <a:gd name="connsiteY2" fmla="*/ 4805174 h 6793483"/>
              <a:gd name="connsiteX3" fmla="*/ 2791671 w 3349545"/>
              <a:gd name="connsiteY3" fmla="*/ 4791567 h 6793483"/>
              <a:gd name="connsiteX4" fmla="*/ 2710028 w 3349545"/>
              <a:gd name="connsiteY4" fmla="*/ 4715366 h 6793483"/>
              <a:gd name="connsiteX5" fmla="*/ 1613293 w 3349545"/>
              <a:gd name="connsiteY5" fmla="*/ 1261872 h 6793483"/>
              <a:gd name="connsiteX6" fmla="*/ 1632343 w 3349545"/>
              <a:gd name="connsiteY6" fmla="*/ 1441488 h 6793483"/>
              <a:gd name="connsiteX7" fmla="*/ 1436400 w 3349545"/>
              <a:gd name="connsiteY7" fmla="*/ 2170830 h 6793483"/>
              <a:gd name="connsiteX8" fmla="*/ 1403743 w 3349545"/>
              <a:gd name="connsiteY8" fmla="*/ 2853908 h 6793483"/>
              <a:gd name="connsiteX9" fmla="*/ 1452728 w 3349545"/>
              <a:gd name="connsiteY9" fmla="*/ 2772266 h 6793483"/>
              <a:gd name="connsiteX10" fmla="*/ 1588800 w 3349545"/>
              <a:gd name="connsiteY10" fmla="*/ 2018430 h 6793483"/>
              <a:gd name="connsiteX11" fmla="*/ 1692214 w 3349545"/>
              <a:gd name="connsiteY11" fmla="*/ 1504080 h 6793483"/>
              <a:gd name="connsiteX12" fmla="*/ 1735757 w 3349545"/>
              <a:gd name="connsiteY12" fmla="*/ 1460537 h 6793483"/>
              <a:gd name="connsiteX13" fmla="*/ 1656834 w 3349545"/>
              <a:gd name="connsiteY13" fmla="*/ 1275480 h 6793483"/>
              <a:gd name="connsiteX14" fmla="*/ 1613293 w 3349545"/>
              <a:gd name="connsiteY14" fmla="*/ 1261872 h 6793483"/>
              <a:gd name="connsiteX15" fmla="*/ 1821237 w 3349545"/>
              <a:gd name="connsiteY15" fmla="*/ 16 h 6793483"/>
              <a:gd name="connsiteX16" fmla="*/ 2081275 w 3349545"/>
              <a:gd name="connsiteY16" fmla="*/ 68603 h 6793483"/>
              <a:gd name="connsiteX17" fmla="*/ 2243329 w 3349545"/>
              <a:gd name="connsiteY17" fmla="*/ 345059 h 6793483"/>
              <a:gd name="connsiteX18" fmla="*/ 2235166 w 3349545"/>
              <a:gd name="connsiteY18" fmla="*/ 680565 h 6793483"/>
              <a:gd name="connsiteX19" fmla="*/ 2244664 w 3349545"/>
              <a:gd name="connsiteY19" fmla="*/ 845493 h 6793483"/>
              <a:gd name="connsiteX20" fmla="*/ 2213804 w 3349545"/>
              <a:gd name="connsiteY20" fmla="*/ 971604 h 6793483"/>
              <a:gd name="connsiteX21" fmla="*/ 2233515 w 3349545"/>
              <a:gd name="connsiteY21" fmla="*/ 1080381 h 6793483"/>
              <a:gd name="connsiteX22" fmla="*/ 1803793 w 3349545"/>
              <a:gd name="connsiteY22" fmla="*/ 1485029 h 6793483"/>
              <a:gd name="connsiteX23" fmla="*/ 1811957 w 3349545"/>
              <a:gd name="connsiteY23" fmla="*/ 1580280 h 6793483"/>
              <a:gd name="connsiteX24" fmla="*/ 1782021 w 3349545"/>
              <a:gd name="connsiteY24" fmla="*/ 1672808 h 6793483"/>
              <a:gd name="connsiteX25" fmla="*/ 1809236 w 3349545"/>
              <a:gd name="connsiteY25" fmla="*/ 1993937 h 6793483"/>
              <a:gd name="connsiteX26" fmla="*/ 2247386 w 3349545"/>
              <a:gd name="connsiteY26" fmla="*/ 1204723 h 6793483"/>
              <a:gd name="connsiteX27" fmla="*/ 2234169 w 3349545"/>
              <a:gd name="connsiteY27" fmla="*/ 1083988 h 6793483"/>
              <a:gd name="connsiteX28" fmla="*/ 2240145 w 3349545"/>
              <a:gd name="connsiteY28" fmla="*/ 1116970 h 6793483"/>
              <a:gd name="connsiteX29" fmla="*/ 2394343 w 3349545"/>
              <a:gd name="connsiteY29" fmla="*/ 1275480 h 6793483"/>
              <a:gd name="connsiteX30" fmla="*/ 3090566 w 3349545"/>
              <a:gd name="connsiteY30" fmla="*/ 1914656 h 6793483"/>
              <a:gd name="connsiteX31" fmla="*/ 3055599 w 3349545"/>
              <a:gd name="connsiteY31" fmla="*/ 2631573 h 6793483"/>
              <a:gd name="connsiteX32" fmla="*/ 3066946 w 3349545"/>
              <a:gd name="connsiteY32" fmla="*/ 2864947 h 6793483"/>
              <a:gd name="connsiteX33" fmla="*/ 2926151 w 3349545"/>
              <a:gd name="connsiteY33" fmla="*/ 3411134 h 6793483"/>
              <a:gd name="connsiteX34" fmla="*/ 2941196 w 3349545"/>
              <a:gd name="connsiteY34" fmla="*/ 3532777 h 6793483"/>
              <a:gd name="connsiteX35" fmla="*/ 2758244 w 3349545"/>
              <a:gd name="connsiteY35" fmla="*/ 4396753 h 6793483"/>
              <a:gd name="connsiteX36" fmla="*/ 2707821 w 3349545"/>
              <a:gd name="connsiteY36" fmla="*/ 4516187 h 6793483"/>
              <a:gd name="connsiteX37" fmla="*/ 2713264 w 3349545"/>
              <a:gd name="connsiteY37" fmla="*/ 4633311 h 6793483"/>
              <a:gd name="connsiteX38" fmla="*/ 2873930 w 3349545"/>
              <a:gd name="connsiteY38" fmla="*/ 4778164 h 6793483"/>
              <a:gd name="connsiteX39" fmla="*/ 3309873 w 3349545"/>
              <a:gd name="connsiteY39" fmla="*/ 4773183 h 6793483"/>
              <a:gd name="connsiteX40" fmla="*/ 3333441 w 3349545"/>
              <a:gd name="connsiteY40" fmla="*/ 5729842 h 6793483"/>
              <a:gd name="connsiteX41" fmla="*/ 3003943 w 3349545"/>
              <a:gd name="connsiteY41" fmla="*/ 5885579 h 6793483"/>
              <a:gd name="connsiteX42" fmla="*/ 2954957 w 3349545"/>
              <a:gd name="connsiteY42" fmla="*/ 5950894 h 6793483"/>
              <a:gd name="connsiteX43" fmla="*/ 2884200 w 3349545"/>
              <a:gd name="connsiteY43" fmla="*/ 5945450 h 6793483"/>
              <a:gd name="connsiteX44" fmla="*/ 2879295 w 3349545"/>
              <a:gd name="connsiteY44" fmla="*/ 5916148 h 6793483"/>
              <a:gd name="connsiteX45" fmla="*/ 2863712 w 3349545"/>
              <a:gd name="connsiteY45" fmla="*/ 5920497 h 6793483"/>
              <a:gd name="connsiteX46" fmla="*/ 2487641 w 3349545"/>
              <a:gd name="connsiteY46" fmla="*/ 5978622 h 6793483"/>
              <a:gd name="connsiteX47" fmla="*/ 2210210 w 3349545"/>
              <a:gd name="connsiteY47" fmla="*/ 6651482 h 6793483"/>
              <a:gd name="connsiteX48" fmla="*/ 1928722 w 3349545"/>
              <a:gd name="connsiteY48" fmla="*/ 6793099 h 6793483"/>
              <a:gd name="connsiteX49" fmla="*/ 1818375 w 3349545"/>
              <a:gd name="connsiteY49" fmla="*/ 6601624 h 6793483"/>
              <a:gd name="connsiteX50" fmla="*/ 2029055 w 3349545"/>
              <a:gd name="connsiteY50" fmla="*/ 6142524 h 6793483"/>
              <a:gd name="connsiteX51" fmla="*/ 2031314 w 3349545"/>
              <a:gd name="connsiteY51" fmla="*/ 5974514 h 6793483"/>
              <a:gd name="connsiteX52" fmla="*/ 1689492 w 3349545"/>
              <a:gd name="connsiteY52" fmla="*/ 5949097 h 6793483"/>
              <a:gd name="connsiteX53" fmla="*/ 1385257 w 3349545"/>
              <a:gd name="connsiteY53" fmla="*/ 6100778 h 6793483"/>
              <a:gd name="connsiteX54" fmla="*/ 1166414 w 3349545"/>
              <a:gd name="connsiteY54" fmla="*/ 6116645 h 6793483"/>
              <a:gd name="connsiteX55" fmla="*/ 1045644 w 3349545"/>
              <a:gd name="connsiteY55" fmla="*/ 5995875 h 6793483"/>
              <a:gd name="connsiteX56" fmla="*/ 1435681 w 3349545"/>
              <a:gd name="connsiteY56" fmla="*/ 5734822 h 6793483"/>
              <a:gd name="connsiteX57" fmla="*/ 1481997 w 3349545"/>
              <a:gd name="connsiteY57" fmla="*/ 5531948 h 6793483"/>
              <a:gd name="connsiteX58" fmla="*/ 1264539 w 3349545"/>
              <a:gd name="connsiteY58" fmla="*/ 4136728 h 6793483"/>
              <a:gd name="connsiteX59" fmla="*/ 1173191 w 3349545"/>
              <a:gd name="connsiteY59" fmla="*/ 3908282 h 6793483"/>
              <a:gd name="connsiteX60" fmla="*/ 1266799 w 3349545"/>
              <a:gd name="connsiteY60" fmla="*/ 3338939 h 6793483"/>
              <a:gd name="connsiteX61" fmla="*/ 950753 w 3349545"/>
              <a:gd name="connsiteY61" fmla="*/ 3192290 h 6793483"/>
              <a:gd name="connsiteX62" fmla="*/ 512655 w 3349545"/>
              <a:gd name="connsiteY62" fmla="*/ 3096065 h 6793483"/>
              <a:gd name="connsiteX63" fmla="*/ 485389 w 3349545"/>
              <a:gd name="connsiteY63" fmla="*/ 2992957 h 6793483"/>
              <a:gd name="connsiteX64" fmla="*/ 364157 w 3349545"/>
              <a:gd name="connsiteY64" fmla="*/ 2985256 h 6793483"/>
              <a:gd name="connsiteX65" fmla="*/ 312861 w 3349545"/>
              <a:gd name="connsiteY65" fmla="*/ 2907157 h 6793483"/>
              <a:gd name="connsiteX66" fmla="*/ 0 w 3349545"/>
              <a:gd name="connsiteY66" fmla="*/ 2760045 h 6793483"/>
              <a:gd name="connsiteX67" fmla="*/ 328778 w 3349545"/>
              <a:gd name="connsiteY67" fmla="*/ 1963693 h 6793483"/>
              <a:gd name="connsiteX68" fmla="*/ 1109675 w 3349545"/>
              <a:gd name="connsiteY68" fmla="*/ 2286054 h 6793483"/>
              <a:gd name="connsiteX69" fmla="*/ 1183666 w 3349545"/>
              <a:gd name="connsiteY69" fmla="*/ 2122614 h 6793483"/>
              <a:gd name="connsiteX70" fmla="*/ 1204514 w 3349545"/>
              <a:gd name="connsiteY70" fmla="*/ 1954605 h 6793483"/>
              <a:gd name="connsiteX71" fmla="*/ 1239533 w 3349545"/>
              <a:gd name="connsiteY71" fmla="*/ 1364773 h 6793483"/>
              <a:gd name="connsiteX72" fmla="*/ 1597734 w 3349545"/>
              <a:gd name="connsiteY72" fmla="*/ 1208214 h 6793483"/>
              <a:gd name="connsiteX73" fmla="*/ 1444564 w 3349545"/>
              <a:gd name="connsiteY73" fmla="*/ 769294 h 6793483"/>
              <a:gd name="connsiteX74" fmla="*/ 1381151 w 3349545"/>
              <a:gd name="connsiteY74" fmla="*/ 327499 h 6793483"/>
              <a:gd name="connsiteX75" fmla="*/ 1666746 w 3349545"/>
              <a:gd name="connsiteY75" fmla="*/ 35022 h 6793483"/>
              <a:gd name="connsiteX76" fmla="*/ 1821237 w 3349545"/>
              <a:gd name="connsiteY76" fmla="*/ 16 h 6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49545" h="6793483">
                <a:moveTo>
                  <a:pt x="2710028" y="4715366"/>
                </a:moveTo>
                <a:cubicBezTo>
                  <a:pt x="2666485" y="4721716"/>
                  <a:pt x="2663764" y="4719902"/>
                  <a:pt x="2641993" y="4726252"/>
                </a:cubicBezTo>
                <a:cubicBezTo>
                  <a:pt x="2599357" y="4741673"/>
                  <a:pt x="2605707" y="4778867"/>
                  <a:pt x="2587564" y="4805174"/>
                </a:cubicBezTo>
                <a:lnTo>
                  <a:pt x="2791671" y="4791567"/>
                </a:lnTo>
                <a:cubicBezTo>
                  <a:pt x="2764457" y="4766167"/>
                  <a:pt x="2759013" y="4724437"/>
                  <a:pt x="2710028" y="4715366"/>
                </a:cubicBezTo>
                <a:close/>
                <a:moveTo>
                  <a:pt x="1613293" y="1261872"/>
                </a:moveTo>
                <a:cubicBezTo>
                  <a:pt x="1619643" y="1326279"/>
                  <a:pt x="1625993" y="1377081"/>
                  <a:pt x="1632343" y="1441488"/>
                </a:cubicBezTo>
                <a:cubicBezTo>
                  <a:pt x="1554329" y="1668273"/>
                  <a:pt x="1440937" y="2061066"/>
                  <a:pt x="1436400" y="2170830"/>
                </a:cubicBezTo>
                <a:lnTo>
                  <a:pt x="1403743" y="2853908"/>
                </a:lnTo>
                <a:lnTo>
                  <a:pt x="1452728" y="2772266"/>
                </a:lnTo>
                <a:cubicBezTo>
                  <a:pt x="1451367" y="2646173"/>
                  <a:pt x="1533918" y="2139080"/>
                  <a:pt x="1588800" y="2018430"/>
                </a:cubicBezTo>
                <a:cubicBezTo>
                  <a:pt x="1657289" y="1829745"/>
                  <a:pt x="1700832" y="1593888"/>
                  <a:pt x="1692214" y="1504080"/>
                </a:cubicBezTo>
                <a:lnTo>
                  <a:pt x="1735757" y="1460537"/>
                </a:lnTo>
                <a:cubicBezTo>
                  <a:pt x="1699471" y="1397037"/>
                  <a:pt x="1649577" y="1360752"/>
                  <a:pt x="1656834" y="1275480"/>
                </a:cubicBezTo>
                <a:cubicBezTo>
                  <a:pt x="1638692" y="1271851"/>
                  <a:pt x="1631435" y="1265501"/>
                  <a:pt x="1613293" y="1261872"/>
                </a:cubicBezTo>
                <a:close/>
                <a:moveTo>
                  <a:pt x="1821237" y="16"/>
                </a:moveTo>
                <a:cubicBezTo>
                  <a:pt x="1902601" y="820"/>
                  <a:pt x="1981308" y="30991"/>
                  <a:pt x="2081275" y="68603"/>
                </a:cubicBezTo>
                <a:lnTo>
                  <a:pt x="2243329" y="345059"/>
                </a:lnTo>
                <a:cubicBezTo>
                  <a:pt x="2257843" y="479572"/>
                  <a:pt x="2253309" y="578709"/>
                  <a:pt x="2235166" y="680565"/>
                </a:cubicBezTo>
                <a:cubicBezTo>
                  <a:pt x="2348328" y="681421"/>
                  <a:pt x="2277253" y="819211"/>
                  <a:pt x="2244664" y="845493"/>
                </a:cubicBezTo>
                <a:cubicBezTo>
                  <a:pt x="2233607" y="898372"/>
                  <a:pt x="2215464" y="930894"/>
                  <a:pt x="2213804" y="971604"/>
                </a:cubicBezTo>
                <a:lnTo>
                  <a:pt x="2233515" y="1080381"/>
                </a:lnTo>
                <a:cubicBezTo>
                  <a:pt x="2132672" y="1456957"/>
                  <a:pt x="1871779" y="1485947"/>
                  <a:pt x="1803793" y="1485029"/>
                </a:cubicBezTo>
                <a:cubicBezTo>
                  <a:pt x="1790185" y="1516779"/>
                  <a:pt x="1809236" y="1548530"/>
                  <a:pt x="1811957" y="1580280"/>
                </a:cubicBezTo>
                <a:lnTo>
                  <a:pt x="1782021" y="1672808"/>
                </a:lnTo>
                <a:lnTo>
                  <a:pt x="1809236" y="1993937"/>
                </a:lnTo>
                <a:cubicBezTo>
                  <a:pt x="1958007" y="1732680"/>
                  <a:pt x="2071401" y="1476865"/>
                  <a:pt x="2247386" y="1204723"/>
                </a:cubicBezTo>
                <a:cubicBezTo>
                  <a:pt x="2235885" y="1177294"/>
                  <a:pt x="2235134" y="1142364"/>
                  <a:pt x="2234169" y="1083988"/>
                </a:cubicBezTo>
                <a:lnTo>
                  <a:pt x="2240145" y="1116970"/>
                </a:lnTo>
                <a:cubicBezTo>
                  <a:pt x="2276131" y="1174419"/>
                  <a:pt x="2339691" y="1240503"/>
                  <a:pt x="2394343" y="1275480"/>
                </a:cubicBezTo>
                <a:cubicBezTo>
                  <a:pt x="2481651" y="1329506"/>
                  <a:pt x="3086039" y="1853286"/>
                  <a:pt x="3090566" y="1914656"/>
                </a:cubicBezTo>
                <a:lnTo>
                  <a:pt x="3055599" y="2631573"/>
                </a:lnTo>
                <a:cubicBezTo>
                  <a:pt x="3062103" y="2695757"/>
                  <a:pt x="3076771" y="2800763"/>
                  <a:pt x="3066946" y="2864947"/>
                </a:cubicBezTo>
                <a:lnTo>
                  <a:pt x="2926151" y="3411134"/>
                </a:lnTo>
                <a:cubicBezTo>
                  <a:pt x="2929352" y="3458032"/>
                  <a:pt x="2951603" y="3491322"/>
                  <a:pt x="2941196" y="3532777"/>
                </a:cubicBezTo>
                <a:cubicBezTo>
                  <a:pt x="2866605" y="3823490"/>
                  <a:pt x="2819228" y="4108761"/>
                  <a:pt x="2758244" y="4396753"/>
                </a:cubicBezTo>
                <a:cubicBezTo>
                  <a:pt x="2761394" y="4477385"/>
                  <a:pt x="2756379" y="4479098"/>
                  <a:pt x="2707821" y="4516187"/>
                </a:cubicBezTo>
                <a:cubicBezTo>
                  <a:pt x="2707821" y="4574278"/>
                  <a:pt x="2680607" y="4607877"/>
                  <a:pt x="2713264" y="4633311"/>
                </a:cubicBezTo>
                <a:cubicBezTo>
                  <a:pt x="2797662" y="4643495"/>
                  <a:pt x="2849403" y="4740766"/>
                  <a:pt x="2873930" y="4778164"/>
                </a:cubicBezTo>
                <a:lnTo>
                  <a:pt x="3309873" y="4773183"/>
                </a:lnTo>
                <a:cubicBezTo>
                  <a:pt x="3362179" y="4774570"/>
                  <a:pt x="3354613" y="5399162"/>
                  <a:pt x="3333441" y="5729842"/>
                </a:cubicBezTo>
                <a:cubicBezTo>
                  <a:pt x="3303437" y="5759983"/>
                  <a:pt x="3194512" y="5937081"/>
                  <a:pt x="3003943" y="5885579"/>
                </a:cubicBezTo>
                <a:cubicBezTo>
                  <a:pt x="2983986" y="5910980"/>
                  <a:pt x="2983078" y="5936379"/>
                  <a:pt x="2954957" y="5950894"/>
                </a:cubicBezTo>
                <a:cubicBezTo>
                  <a:pt x="2918671" y="5951802"/>
                  <a:pt x="2906879" y="5947265"/>
                  <a:pt x="2884200" y="5945450"/>
                </a:cubicBezTo>
                <a:cubicBezTo>
                  <a:pt x="2881799" y="5927645"/>
                  <a:pt x="2888584" y="5915965"/>
                  <a:pt x="2879295" y="5916148"/>
                </a:cubicBezTo>
                <a:lnTo>
                  <a:pt x="2863712" y="5920497"/>
                </a:lnTo>
                <a:lnTo>
                  <a:pt x="2487641" y="5978622"/>
                </a:lnTo>
                <a:cubicBezTo>
                  <a:pt x="2425100" y="6192023"/>
                  <a:pt x="2335344" y="6484345"/>
                  <a:pt x="2210210" y="6651482"/>
                </a:cubicBezTo>
                <a:cubicBezTo>
                  <a:pt x="2165367" y="6704131"/>
                  <a:pt x="1949073" y="6800321"/>
                  <a:pt x="1928722" y="6793099"/>
                </a:cubicBezTo>
                <a:cubicBezTo>
                  <a:pt x="1830254" y="6750138"/>
                  <a:pt x="1805265" y="6728949"/>
                  <a:pt x="1818375" y="6601624"/>
                </a:cubicBezTo>
                <a:cubicBezTo>
                  <a:pt x="1812402" y="6562891"/>
                  <a:pt x="1958828" y="6295557"/>
                  <a:pt x="2029055" y="6142524"/>
                </a:cubicBezTo>
                <a:cubicBezTo>
                  <a:pt x="2029808" y="6086521"/>
                  <a:pt x="2038726" y="6046845"/>
                  <a:pt x="2031314" y="5974514"/>
                </a:cubicBezTo>
                <a:cubicBezTo>
                  <a:pt x="1921002" y="5973299"/>
                  <a:pt x="1788918" y="5996576"/>
                  <a:pt x="1689492" y="5949097"/>
                </a:cubicBezTo>
                <a:cubicBezTo>
                  <a:pt x="1572659" y="6004193"/>
                  <a:pt x="1510254" y="6037517"/>
                  <a:pt x="1385257" y="6100778"/>
                </a:cubicBezTo>
                <a:cubicBezTo>
                  <a:pt x="1299609" y="6133282"/>
                  <a:pt x="1257504" y="6119520"/>
                  <a:pt x="1166414" y="6116645"/>
                </a:cubicBezTo>
                <a:cubicBezTo>
                  <a:pt x="1082614" y="6114488"/>
                  <a:pt x="1050523" y="6057904"/>
                  <a:pt x="1045644" y="5995875"/>
                </a:cubicBezTo>
                <a:cubicBezTo>
                  <a:pt x="1040492" y="5931536"/>
                  <a:pt x="1239446" y="5807326"/>
                  <a:pt x="1435681" y="5734822"/>
                </a:cubicBezTo>
                <a:cubicBezTo>
                  <a:pt x="1486498" y="5701668"/>
                  <a:pt x="1542759" y="5581431"/>
                  <a:pt x="1481997" y="5531948"/>
                </a:cubicBezTo>
                <a:cubicBezTo>
                  <a:pt x="1434911" y="5321781"/>
                  <a:pt x="1311625" y="4657138"/>
                  <a:pt x="1264539" y="4136728"/>
                </a:cubicBezTo>
                <a:cubicBezTo>
                  <a:pt x="1258583" y="4049693"/>
                  <a:pt x="1168261" y="3946331"/>
                  <a:pt x="1173191" y="3908282"/>
                </a:cubicBezTo>
                <a:lnTo>
                  <a:pt x="1266799" y="3338939"/>
                </a:lnTo>
                <a:lnTo>
                  <a:pt x="950753" y="3192290"/>
                </a:lnTo>
                <a:cubicBezTo>
                  <a:pt x="736685" y="3245486"/>
                  <a:pt x="623309" y="3151726"/>
                  <a:pt x="512655" y="3096065"/>
                </a:cubicBezTo>
                <a:cubicBezTo>
                  <a:pt x="481796" y="3061697"/>
                  <a:pt x="532578" y="3030048"/>
                  <a:pt x="485389" y="2992957"/>
                </a:cubicBezTo>
                <a:cubicBezTo>
                  <a:pt x="431371" y="2964083"/>
                  <a:pt x="396403" y="2995080"/>
                  <a:pt x="364157" y="2985256"/>
                </a:cubicBezTo>
                <a:cubicBezTo>
                  <a:pt x="333450" y="2975551"/>
                  <a:pt x="321796" y="2935912"/>
                  <a:pt x="312861" y="2907157"/>
                </a:cubicBezTo>
                <a:lnTo>
                  <a:pt x="0" y="2760045"/>
                </a:lnTo>
                <a:cubicBezTo>
                  <a:pt x="109593" y="2494594"/>
                  <a:pt x="303550" y="1986937"/>
                  <a:pt x="328778" y="1963693"/>
                </a:cubicBezTo>
                <a:cubicBezTo>
                  <a:pt x="374084" y="1918748"/>
                  <a:pt x="843933" y="2173157"/>
                  <a:pt x="1109675" y="2286054"/>
                </a:cubicBezTo>
                <a:cubicBezTo>
                  <a:pt x="1167903" y="2280559"/>
                  <a:pt x="1133602" y="2168930"/>
                  <a:pt x="1183666" y="2122614"/>
                </a:cubicBezTo>
                <a:cubicBezTo>
                  <a:pt x="1174287" y="2072054"/>
                  <a:pt x="1154022" y="2016051"/>
                  <a:pt x="1204514" y="1954605"/>
                </a:cubicBezTo>
                <a:cubicBezTo>
                  <a:pt x="1153594" y="1842358"/>
                  <a:pt x="1227860" y="1561384"/>
                  <a:pt x="1239533" y="1364773"/>
                </a:cubicBezTo>
                <a:cubicBezTo>
                  <a:pt x="1265497" y="1263600"/>
                  <a:pt x="1462913" y="1205973"/>
                  <a:pt x="1597734" y="1208214"/>
                </a:cubicBezTo>
                <a:cubicBezTo>
                  <a:pt x="1578839" y="1125749"/>
                  <a:pt x="1464332" y="880702"/>
                  <a:pt x="1444564" y="769294"/>
                </a:cubicBezTo>
                <a:cubicBezTo>
                  <a:pt x="1419352" y="627951"/>
                  <a:pt x="1349110" y="456228"/>
                  <a:pt x="1381151" y="327499"/>
                </a:cubicBezTo>
                <a:cubicBezTo>
                  <a:pt x="1383822" y="298949"/>
                  <a:pt x="1462689" y="109836"/>
                  <a:pt x="1666746" y="35022"/>
                </a:cubicBezTo>
                <a:cubicBezTo>
                  <a:pt x="1722644" y="9624"/>
                  <a:pt x="1772419" y="-466"/>
                  <a:pt x="1821237" y="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328DE5-0589-41C9-B01C-5EFC8A23598E}"/>
              </a:ext>
            </a:extLst>
          </p:cNvPr>
          <p:cNvGrpSpPr/>
          <p:nvPr/>
        </p:nvGrpSpPr>
        <p:grpSpPr>
          <a:xfrm>
            <a:off x="660136" y="1573563"/>
            <a:ext cx="2715824" cy="4568485"/>
            <a:chOff x="8618661" y="1720737"/>
            <a:chExt cx="2715824" cy="4568485"/>
          </a:xfrm>
        </p:grpSpPr>
        <p:grpSp>
          <p:nvGrpSpPr>
            <p:cNvPr id="6" name="그룹 48">
              <a:extLst>
                <a:ext uri="{FF2B5EF4-FFF2-40B4-BE49-F238E27FC236}">
                  <a16:creationId xmlns:a16="http://schemas.microsoft.com/office/drawing/2014/main" id="{02B16C97-D8A2-4300-A082-5288D434E5D1}"/>
                </a:ext>
              </a:extLst>
            </p:cNvPr>
            <p:cNvGrpSpPr/>
            <p:nvPr/>
          </p:nvGrpSpPr>
          <p:grpSpPr>
            <a:xfrm>
              <a:off x="8618661" y="1720737"/>
              <a:ext cx="2250102" cy="3927083"/>
              <a:chOff x="6900650" y="1819712"/>
              <a:chExt cx="1858036" cy="3242814"/>
            </a:xfrm>
          </p:grpSpPr>
          <p:grpSp>
            <p:nvGrpSpPr>
              <p:cNvPr id="12" name="그룹 22">
                <a:extLst>
                  <a:ext uri="{FF2B5EF4-FFF2-40B4-BE49-F238E27FC236}">
                    <a16:creationId xmlns:a16="http://schemas.microsoft.com/office/drawing/2014/main" id="{D953991B-C352-4AEF-8A63-8BB6104E2782}"/>
                  </a:ext>
                </a:extLst>
              </p:cNvPr>
              <p:cNvGrpSpPr/>
              <p:nvPr/>
            </p:nvGrpSpPr>
            <p:grpSpPr>
              <a:xfrm>
                <a:off x="7215127" y="3101758"/>
                <a:ext cx="1271173" cy="1960768"/>
                <a:chOff x="7311137" y="4298740"/>
                <a:chExt cx="1360941" cy="1965858"/>
              </a:xfrm>
            </p:grpSpPr>
            <p:grpSp>
              <p:nvGrpSpPr>
                <p:cNvPr id="19" name="그룹 23">
                  <a:extLst>
                    <a:ext uri="{FF2B5EF4-FFF2-40B4-BE49-F238E27FC236}">
                      <a16:creationId xmlns:a16="http://schemas.microsoft.com/office/drawing/2014/main" id="{B2CA1F58-D515-487D-B559-929A4BD2CE2C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7521194" y="5284915"/>
                  <a:chExt cx="1137987" cy="979683"/>
                </a:xfrm>
              </p:grpSpPr>
              <p:grpSp>
                <p:nvGrpSpPr>
                  <p:cNvPr id="25" name="Group 7">
                    <a:extLst>
                      <a:ext uri="{FF2B5EF4-FFF2-40B4-BE49-F238E27FC236}">
                        <a16:creationId xmlns:a16="http://schemas.microsoft.com/office/drawing/2014/main" id="{72F16283-FBB8-4402-BA61-8AFCAA1178B4}"/>
                      </a:ext>
                    </a:extLst>
                  </p:cNvPr>
                  <p:cNvGrpSpPr/>
                  <p:nvPr/>
                </p:nvGrpSpPr>
                <p:grpSpPr>
                  <a:xfrm>
                    <a:off x="7521194" y="5284915"/>
                    <a:ext cx="1137987" cy="979683"/>
                    <a:chOff x="5580112" y="4160675"/>
                    <a:chExt cx="2016224" cy="1735751"/>
                  </a:xfrm>
                </p:grpSpPr>
                <p:sp>
                  <p:nvSpPr>
                    <p:cNvPr id="27" name="Trapezoid 1">
                      <a:extLst>
                        <a:ext uri="{FF2B5EF4-FFF2-40B4-BE49-F238E27FC236}">
                          <a16:creationId xmlns:a16="http://schemas.microsoft.com/office/drawing/2014/main" id="{FD4D73FF-9489-48CE-B30B-8E35B87AB56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796136" y="4653136"/>
                      <a:ext cx="1584176" cy="1243290"/>
                    </a:xfrm>
                    <a:custGeom>
                      <a:avLst/>
                      <a:gdLst>
                        <a:gd name="connsiteX0" fmla="*/ 0 w 1584176"/>
                        <a:gd name="connsiteY0" fmla="*/ 1216152 h 1216152"/>
                        <a:gd name="connsiteX1" fmla="*/ 304038 w 1584176"/>
                        <a:gd name="connsiteY1" fmla="*/ 0 h 1216152"/>
                        <a:gd name="connsiteX2" fmla="*/ 1280138 w 1584176"/>
                        <a:gd name="connsiteY2" fmla="*/ 0 h 1216152"/>
                        <a:gd name="connsiteX3" fmla="*/ 1584176 w 1584176"/>
                        <a:gd name="connsiteY3" fmla="*/ 1216152 h 1216152"/>
                        <a:gd name="connsiteX4" fmla="*/ 0 w 1584176"/>
                        <a:gd name="connsiteY4" fmla="*/ 1216152 h 1216152"/>
                        <a:gd name="connsiteX0" fmla="*/ 0 w 1584176"/>
                        <a:gd name="connsiteY0" fmla="*/ 1235792 h 1235792"/>
                        <a:gd name="connsiteX1" fmla="*/ 304038 w 1584176"/>
                        <a:gd name="connsiteY1" fmla="*/ 19640 h 1235792"/>
                        <a:gd name="connsiteX2" fmla="*/ 1280138 w 1584176"/>
                        <a:gd name="connsiteY2" fmla="*/ 19640 h 1235792"/>
                        <a:gd name="connsiteX3" fmla="*/ 1584176 w 1584176"/>
                        <a:gd name="connsiteY3" fmla="*/ 1235792 h 1235792"/>
                        <a:gd name="connsiteX4" fmla="*/ 0 w 1584176"/>
                        <a:gd name="connsiteY4" fmla="*/ 1235792 h 1235792"/>
                        <a:gd name="connsiteX0" fmla="*/ 0 w 1584176"/>
                        <a:gd name="connsiteY0" fmla="*/ 1243290 h 1243290"/>
                        <a:gd name="connsiteX1" fmla="*/ 304038 w 1584176"/>
                        <a:gd name="connsiteY1" fmla="*/ 27138 h 1243290"/>
                        <a:gd name="connsiteX2" fmla="*/ 1280138 w 1584176"/>
                        <a:gd name="connsiteY2" fmla="*/ 27138 h 1243290"/>
                        <a:gd name="connsiteX3" fmla="*/ 1584176 w 1584176"/>
                        <a:gd name="connsiteY3" fmla="*/ 1243290 h 1243290"/>
                        <a:gd name="connsiteX4" fmla="*/ 0 w 1584176"/>
                        <a:gd name="connsiteY4" fmla="*/ 1243290 h 12432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84176" h="1243290">
                          <a:moveTo>
                            <a:pt x="0" y="1243290"/>
                          </a:moveTo>
                          <a:lnTo>
                            <a:pt x="304038" y="27138"/>
                          </a:lnTo>
                          <a:cubicBezTo>
                            <a:pt x="629405" y="-57"/>
                            <a:pt x="941174" y="-17053"/>
                            <a:pt x="1280138" y="27138"/>
                          </a:cubicBezTo>
                          <a:lnTo>
                            <a:pt x="1584176" y="1243290"/>
                          </a:lnTo>
                          <a:lnTo>
                            <a:pt x="0" y="1243290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Trapezoid 6">
                      <a:extLst>
                        <a:ext uri="{FF2B5EF4-FFF2-40B4-BE49-F238E27FC236}">
                          <a16:creationId xmlns:a16="http://schemas.microsoft.com/office/drawing/2014/main" id="{E1B97797-4676-4BD8-A9C0-B3E2A13D397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580112" y="4312147"/>
                      <a:ext cx="2016224" cy="471979"/>
                    </a:xfrm>
                    <a:custGeom>
                      <a:avLst/>
                      <a:gdLst>
                        <a:gd name="connsiteX0" fmla="*/ 0 w 2016224"/>
                        <a:gd name="connsiteY0" fmla="*/ 360040 h 360040"/>
                        <a:gd name="connsiteX1" fmla="*/ 128109 w 2016224"/>
                        <a:gd name="connsiteY1" fmla="*/ 0 h 360040"/>
                        <a:gd name="connsiteX2" fmla="*/ 1888115 w 2016224"/>
                        <a:gd name="connsiteY2" fmla="*/ 0 h 360040"/>
                        <a:gd name="connsiteX3" fmla="*/ 2016224 w 2016224"/>
                        <a:gd name="connsiteY3" fmla="*/ 360040 h 360040"/>
                        <a:gd name="connsiteX4" fmla="*/ 0 w 2016224"/>
                        <a:gd name="connsiteY4" fmla="*/ 360040 h 360040"/>
                        <a:gd name="connsiteX0" fmla="*/ 0 w 2016224"/>
                        <a:gd name="connsiteY0" fmla="*/ 431046 h 431046"/>
                        <a:gd name="connsiteX1" fmla="*/ 128109 w 2016224"/>
                        <a:gd name="connsiteY1" fmla="*/ 71006 h 431046"/>
                        <a:gd name="connsiteX2" fmla="*/ 1888115 w 2016224"/>
                        <a:gd name="connsiteY2" fmla="*/ 71006 h 431046"/>
                        <a:gd name="connsiteX3" fmla="*/ 2016224 w 2016224"/>
                        <a:gd name="connsiteY3" fmla="*/ 431046 h 431046"/>
                        <a:gd name="connsiteX4" fmla="*/ 0 w 2016224"/>
                        <a:gd name="connsiteY4" fmla="*/ 431046 h 431046"/>
                        <a:gd name="connsiteX0" fmla="*/ 0 w 2016224"/>
                        <a:gd name="connsiteY0" fmla="*/ 458241 h 458241"/>
                        <a:gd name="connsiteX1" fmla="*/ 128109 w 2016224"/>
                        <a:gd name="connsiteY1" fmla="*/ 98201 h 458241"/>
                        <a:gd name="connsiteX2" fmla="*/ 1888115 w 2016224"/>
                        <a:gd name="connsiteY2" fmla="*/ 98201 h 458241"/>
                        <a:gd name="connsiteX3" fmla="*/ 2016224 w 2016224"/>
                        <a:gd name="connsiteY3" fmla="*/ 458241 h 458241"/>
                        <a:gd name="connsiteX4" fmla="*/ 0 w 2016224"/>
                        <a:gd name="connsiteY4" fmla="*/ 458241 h 458241"/>
                        <a:gd name="connsiteX0" fmla="*/ 0 w 2016224"/>
                        <a:gd name="connsiteY0" fmla="*/ 465296 h 465296"/>
                        <a:gd name="connsiteX1" fmla="*/ 128109 w 2016224"/>
                        <a:gd name="connsiteY1" fmla="*/ 105256 h 465296"/>
                        <a:gd name="connsiteX2" fmla="*/ 1888115 w 2016224"/>
                        <a:gd name="connsiteY2" fmla="*/ 105256 h 465296"/>
                        <a:gd name="connsiteX3" fmla="*/ 2016224 w 2016224"/>
                        <a:gd name="connsiteY3" fmla="*/ 465296 h 465296"/>
                        <a:gd name="connsiteX4" fmla="*/ 0 w 2016224"/>
                        <a:gd name="connsiteY4" fmla="*/ 465296 h 465296"/>
                        <a:gd name="connsiteX0" fmla="*/ 0 w 2016224"/>
                        <a:gd name="connsiteY0" fmla="*/ 471979 h 471979"/>
                        <a:gd name="connsiteX1" fmla="*/ 128109 w 2016224"/>
                        <a:gd name="connsiteY1" fmla="*/ 111939 h 471979"/>
                        <a:gd name="connsiteX2" fmla="*/ 1888115 w 2016224"/>
                        <a:gd name="connsiteY2" fmla="*/ 111939 h 471979"/>
                        <a:gd name="connsiteX3" fmla="*/ 2016224 w 2016224"/>
                        <a:gd name="connsiteY3" fmla="*/ 471979 h 471979"/>
                        <a:gd name="connsiteX4" fmla="*/ 0 w 2016224"/>
                        <a:gd name="connsiteY4" fmla="*/ 471979 h 471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6224" h="471979">
                          <a:moveTo>
                            <a:pt x="0" y="471979"/>
                          </a:moveTo>
                          <a:lnTo>
                            <a:pt x="128109" y="111939"/>
                          </a:lnTo>
                          <a:cubicBezTo>
                            <a:pt x="572010" y="-7034"/>
                            <a:pt x="1260655" y="-64822"/>
                            <a:pt x="1888115" y="111939"/>
                          </a:cubicBezTo>
                          <a:lnTo>
                            <a:pt x="2016224" y="471979"/>
                          </a:lnTo>
                          <a:lnTo>
                            <a:pt x="0" y="471979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" name="Oval 5">
                      <a:extLst>
                        <a:ext uri="{FF2B5EF4-FFF2-40B4-BE49-F238E27FC236}">
                          <a16:creationId xmlns:a16="http://schemas.microsoft.com/office/drawing/2014/main" id="{6D3BB865-B883-497C-A40A-FCA94BE6D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0223" y="4160675"/>
                      <a:ext cx="2016000" cy="302944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6" name="Chord 23">
                    <a:extLst>
                      <a:ext uri="{FF2B5EF4-FFF2-40B4-BE49-F238E27FC236}">
                        <a16:creationId xmlns:a16="http://schemas.microsoft.com/office/drawing/2014/main" id="{91F746D3-3F22-4683-B8B8-F12C9F4BBA72}"/>
                      </a:ext>
                    </a:extLst>
                  </p:cNvPr>
                  <p:cNvSpPr/>
                  <p:nvPr/>
                </p:nvSpPr>
                <p:spPr>
                  <a:xfrm>
                    <a:off x="7788585" y="5306768"/>
                    <a:ext cx="578589" cy="141955"/>
                  </a:xfrm>
                  <a:custGeom>
                    <a:avLst/>
                    <a:gdLst>
                      <a:gd name="connsiteX0" fmla="*/ 115433 w 914400"/>
                      <a:gd name="connsiteY0" fmla="*/ 153510 h 914400"/>
                      <a:gd name="connsiteX1" fmla="*/ 462323 w 914400"/>
                      <a:gd name="connsiteY1" fmla="*/ 28 h 914400"/>
                      <a:gd name="connsiteX2" fmla="*/ 805686 w 914400"/>
                      <a:gd name="connsiteY2" fmla="*/ 161244 h 914400"/>
                      <a:gd name="connsiteX3" fmla="*/ 115433 w 914400"/>
                      <a:gd name="connsiteY3" fmla="*/ 153510 h 914400"/>
                      <a:gd name="connsiteX0" fmla="*/ 0 w 723591"/>
                      <a:gd name="connsiteY0" fmla="*/ 177315 h 177532"/>
                      <a:gd name="connsiteX1" fmla="*/ 380228 w 723591"/>
                      <a:gd name="connsiteY1" fmla="*/ 21 h 177532"/>
                      <a:gd name="connsiteX2" fmla="*/ 723591 w 723591"/>
                      <a:gd name="connsiteY2" fmla="*/ 161237 h 177532"/>
                      <a:gd name="connsiteX3" fmla="*/ 0 w 723591"/>
                      <a:gd name="connsiteY3" fmla="*/ 177315 h 177532"/>
                      <a:gd name="connsiteX0" fmla="*/ 0 w 759310"/>
                      <a:gd name="connsiteY0" fmla="*/ 177315 h 185049"/>
                      <a:gd name="connsiteX1" fmla="*/ 380228 w 759310"/>
                      <a:gd name="connsiteY1" fmla="*/ 21 h 185049"/>
                      <a:gd name="connsiteX2" fmla="*/ 759310 w 759310"/>
                      <a:gd name="connsiteY2" fmla="*/ 185049 h 185049"/>
                      <a:gd name="connsiteX3" fmla="*/ 0 w 759310"/>
                      <a:gd name="connsiteY3" fmla="*/ 177315 h 185049"/>
                      <a:gd name="connsiteX0" fmla="*/ 0 w 759310"/>
                      <a:gd name="connsiteY0" fmla="*/ 177315 h 188144"/>
                      <a:gd name="connsiteX1" fmla="*/ 380228 w 759310"/>
                      <a:gd name="connsiteY1" fmla="*/ 21 h 188144"/>
                      <a:gd name="connsiteX2" fmla="*/ 759310 w 759310"/>
                      <a:gd name="connsiteY2" fmla="*/ 185049 h 188144"/>
                      <a:gd name="connsiteX3" fmla="*/ 0 w 759310"/>
                      <a:gd name="connsiteY3" fmla="*/ 177315 h 188144"/>
                      <a:gd name="connsiteX0" fmla="*/ 0 w 759310"/>
                      <a:gd name="connsiteY0" fmla="*/ 177315 h 191233"/>
                      <a:gd name="connsiteX1" fmla="*/ 380228 w 759310"/>
                      <a:gd name="connsiteY1" fmla="*/ 21 h 191233"/>
                      <a:gd name="connsiteX2" fmla="*/ 759310 w 759310"/>
                      <a:gd name="connsiteY2" fmla="*/ 185049 h 191233"/>
                      <a:gd name="connsiteX3" fmla="*/ 0 w 759310"/>
                      <a:gd name="connsiteY3" fmla="*/ 177315 h 191233"/>
                      <a:gd name="connsiteX0" fmla="*/ 0 w 759310"/>
                      <a:gd name="connsiteY0" fmla="*/ 177315 h 187572"/>
                      <a:gd name="connsiteX1" fmla="*/ 380228 w 759310"/>
                      <a:gd name="connsiteY1" fmla="*/ 21 h 187572"/>
                      <a:gd name="connsiteX2" fmla="*/ 759310 w 759310"/>
                      <a:gd name="connsiteY2" fmla="*/ 177905 h 187572"/>
                      <a:gd name="connsiteX3" fmla="*/ 0 w 759310"/>
                      <a:gd name="connsiteY3" fmla="*/ 177315 h 187572"/>
                      <a:gd name="connsiteX0" fmla="*/ 0 w 768835"/>
                      <a:gd name="connsiteY0" fmla="*/ 177315 h 188632"/>
                      <a:gd name="connsiteX1" fmla="*/ 380228 w 768835"/>
                      <a:gd name="connsiteY1" fmla="*/ 21 h 188632"/>
                      <a:gd name="connsiteX2" fmla="*/ 768835 w 768835"/>
                      <a:gd name="connsiteY2" fmla="*/ 180287 h 188632"/>
                      <a:gd name="connsiteX3" fmla="*/ 0 w 768835"/>
                      <a:gd name="connsiteY3" fmla="*/ 177315 h 188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835" h="188632">
                        <a:moveTo>
                          <a:pt x="0" y="177315"/>
                        </a:moveTo>
                        <a:cubicBezTo>
                          <a:pt x="87950" y="78338"/>
                          <a:pt x="247828" y="-1462"/>
                          <a:pt x="380228" y="21"/>
                        </a:cubicBezTo>
                        <a:cubicBezTo>
                          <a:pt x="512627" y="1505"/>
                          <a:pt x="683125" y="79364"/>
                          <a:pt x="768835" y="180287"/>
                        </a:cubicBezTo>
                        <a:cubicBezTo>
                          <a:pt x="513351" y="189616"/>
                          <a:pt x="257866" y="194180"/>
                          <a:pt x="0" y="17731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" name="그룹 24">
                  <a:extLst>
                    <a:ext uri="{FF2B5EF4-FFF2-40B4-BE49-F238E27FC236}">
                      <a16:creationId xmlns:a16="http://schemas.microsoft.com/office/drawing/2014/main" id="{3E8BA205-7456-4BD2-B2C2-66857A49080A}"/>
                    </a:ext>
                  </a:extLst>
                </p:cNvPr>
                <p:cNvGrpSpPr/>
                <p:nvPr/>
              </p:nvGrpSpPr>
              <p:grpSpPr>
                <a:xfrm>
                  <a:off x="7311137" y="4298740"/>
                  <a:ext cx="1360941" cy="1039848"/>
                  <a:chOff x="7311137" y="4298740"/>
                  <a:chExt cx="1360941" cy="1039848"/>
                </a:xfrm>
              </p:grpSpPr>
              <p:sp>
                <p:nvSpPr>
                  <p:cNvPr id="21" name="Freeform 9">
                    <a:extLst>
                      <a:ext uri="{FF2B5EF4-FFF2-40B4-BE49-F238E27FC236}">
                        <a16:creationId xmlns:a16="http://schemas.microsoft.com/office/drawing/2014/main" id="{5900CCD5-E5C7-454A-9787-A702D82F092F}"/>
                      </a:ext>
                    </a:extLst>
                  </p:cNvPr>
                  <p:cNvSpPr/>
                  <p:nvPr/>
                </p:nvSpPr>
                <p:spPr>
                  <a:xfrm>
                    <a:off x="7967244" y="4298740"/>
                    <a:ext cx="165150" cy="1039848"/>
                  </a:xfrm>
                  <a:custGeom>
                    <a:avLst/>
                    <a:gdLst>
                      <a:gd name="connsiteX0" fmla="*/ 171450 w 323850"/>
                      <a:gd name="connsiteY0" fmla="*/ 28575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71450 w 323850"/>
                      <a:gd name="connsiteY9" fmla="*/ 28575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76225 w 323850"/>
                      <a:gd name="connsiteY7" fmla="*/ 0 h 2152650"/>
                      <a:gd name="connsiteX8" fmla="*/ 167117 w 323850"/>
                      <a:gd name="connsiteY8" fmla="*/ 2573 h 2152650"/>
                      <a:gd name="connsiteX0" fmla="*/ 167117 w 327783"/>
                      <a:gd name="connsiteY0" fmla="*/ 2573 h 2152650"/>
                      <a:gd name="connsiteX1" fmla="*/ 152400 w 327783"/>
                      <a:gd name="connsiteY1" fmla="*/ 647700 h 2152650"/>
                      <a:gd name="connsiteX2" fmla="*/ 0 w 327783"/>
                      <a:gd name="connsiteY2" fmla="*/ 1457325 h 2152650"/>
                      <a:gd name="connsiteX3" fmla="*/ 180975 w 327783"/>
                      <a:gd name="connsiteY3" fmla="*/ 2152650 h 2152650"/>
                      <a:gd name="connsiteX4" fmla="*/ 323850 w 327783"/>
                      <a:gd name="connsiteY4" fmla="*/ 2066925 h 2152650"/>
                      <a:gd name="connsiteX5" fmla="*/ 161925 w 327783"/>
                      <a:gd name="connsiteY5" fmla="*/ 1419225 h 2152650"/>
                      <a:gd name="connsiteX6" fmla="*/ 295275 w 327783"/>
                      <a:gd name="connsiteY6" fmla="*/ 628650 h 2152650"/>
                      <a:gd name="connsiteX7" fmla="*/ 276225 w 327783"/>
                      <a:gd name="connsiteY7" fmla="*/ 0 h 2152650"/>
                      <a:gd name="connsiteX8" fmla="*/ 167117 w 327783"/>
                      <a:gd name="connsiteY8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78793 w 361458"/>
                      <a:gd name="connsiteY0" fmla="*/ 2573 h 2152650"/>
                      <a:gd name="connsiteX1" fmla="*/ 164076 w 361458"/>
                      <a:gd name="connsiteY1" fmla="*/ 647700 h 2152650"/>
                      <a:gd name="connsiteX2" fmla="*/ 11676 w 361458"/>
                      <a:gd name="connsiteY2" fmla="*/ 1457325 h 2152650"/>
                      <a:gd name="connsiteX3" fmla="*/ 192651 w 361458"/>
                      <a:gd name="connsiteY3" fmla="*/ 2152650 h 2152650"/>
                      <a:gd name="connsiteX4" fmla="*/ 335526 w 361458"/>
                      <a:gd name="connsiteY4" fmla="*/ 2066925 h 2152650"/>
                      <a:gd name="connsiteX5" fmla="*/ 173601 w 361458"/>
                      <a:gd name="connsiteY5" fmla="*/ 1419225 h 2152650"/>
                      <a:gd name="connsiteX6" fmla="*/ 306951 w 361458"/>
                      <a:gd name="connsiteY6" fmla="*/ 628650 h 2152650"/>
                      <a:gd name="connsiteX7" fmla="*/ 360986 w 361458"/>
                      <a:gd name="connsiteY7" fmla="*/ 216050 h 2152650"/>
                      <a:gd name="connsiteX8" fmla="*/ 287901 w 361458"/>
                      <a:gd name="connsiteY8" fmla="*/ 0 h 2152650"/>
                      <a:gd name="connsiteX9" fmla="*/ 178793 w 361458"/>
                      <a:gd name="connsiteY9" fmla="*/ 2573 h 2152650"/>
                      <a:gd name="connsiteX0" fmla="*/ 178793 w 361849"/>
                      <a:gd name="connsiteY0" fmla="*/ 2573 h 2152650"/>
                      <a:gd name="connsiteX1" fmla="*/ 164076 w 361849"/>
                      <a:gd name="connsiteY1" fmla="*/ 647700 h 2152650"/>
                      <a:gd name="connsiteX2" fmla="*/ 11676 w 361849"/>
                      <a:gd name="connsiteY2" fmla="*/ 1457325 h 2152650"/>
                      <a:gd name="connsiteX3" fmla="*/ 192651 w 361849"/>
                      <a:gd name="connsiteY3" fmla="*/ 2152650 h 2152650"/>
                      <a:gd name="connsiteX4" fmla="*/ 335526 w 361849"/>
                      <a:gd name="connsiteY4" fmla="*/ 2066925 h 2152650"/>
                      <a:gd name="connsiteX5" fmla="*/ 173601 w 361849"/>
                      <a:gd name="connsiteY5" fmla="*/ 1419225 h 2152650"/>
                      <a:gd name="connsiteX6" fmla="*/ 315618 w 361849"/>
                      <a:gd name="connsiteY6" fmla="*/ 654652 h 2152650"/>
                      <a:gd name="connsiteX7" fmla="*/ 360986 w 361849"/>
                      <a:gd name="connsiteY7" fmla="*/ 216050 h 2152650"/>
                      <a:gd name="connsiteX8" fmla="*/ 287901 w 361849"/>
                      <a:gd name="connsiteY8" fmla="*/ 0 h 2152650"/>
                      <a:gd name="connsiteX9" fmla="*/ 178793 w 361849"/>
                      <a:gd name="connsiteY9" fmla="*/ 2573 h 2152650"/>
                      <a:gd name="connsiteX0" fmla="*/ 178793 w 361849"/>
                      <a:gd name="connsiteY0" fmla="*/ 2573 h 2152650"/>
                      <a:gd name="connsiteX1" fmla="*/ 164076 w 361849"/>
                      <a:gd name="connsiteY1" fmla="*/ 647700 h 2152650"/>
                      <a:gd name="connsiteX2" fmla="*/ 11676 w 361849"/>
                      <a:gd name="connsiteY2" fmla="*/ 1457325 h 2152650"/>
                      <a:gd name="connsiteX3" fmla="*/ 192651 w 361849"/>
                      <a:gd name="connsiteY3" fmla="*/ 2152650 h 2152650"/>
                      <a:gd name="connsiteX4" fmla="*/ 361528 w 361849"/>
                      <a:gd name="connsiteY4" fmla="*/ 2131929 h 2152650"/>
                      <a:gd name="connsiteX5" fmla="*/ 173601 w 361849"/>
                      <a:gd name="connsiteY5" fmla="*/ 1419225 h 2152650"/>
                      <a:gd name="connsiteX6" fmla="*/ 315618 w 361849"/>
                      <a:gd name="connsiteY6" fmla="*/ 654652 h 2152650"/>
                      <a:gd name="connsiteX7" fmla="*/ 360986 w 361849"/>
                      <a:gd name="connsiteY7" fmla="*/ 216050 h 2152650"/>
                      <a:gd name="connsiteX8" fmla="*/ 287901 w 361849"/>
                      <a:gd name="connsiteY8" fmla="*/ 0 h 2152650"/>
                      <a:gd name="connsiteX9" fmla="*/ 178793 w 361849"/>
                      <a:gd name="connsiteY9" fmla="*/ 2573 h 2152650"/>
                      <a:gd name="connsiteX0" fmla="*/ 178793 w 361528"/>
                      <a:gd name="connsiteY0" fmla="*/ 2573 h 2152650"/>
                      <a:gd name="connsiteX1" fmla="*/ 164076 w 361528"/>
                      <a:gd name="connsiteY1" fmla="*/ 647700 h 2152650"/>
                      <a:gd name="connsiteX2" fmla="*/ 11676 w 361528"/>
                      <a:gd name="connsiteY2" fmla="*/ 1457325 h 2152650"/>
                      <a:gd name="connsiteX3" fmla="*/ 192651 w 361528"/>
                      <a:gd name="connsiteY3" fmla="*/ 2152650 h 2152650"/>
                      <a:gd name="connsiteX4" fmla="*/ 361528 w 361528"/>
                      <a:gd name="connsiteY4" fmla="*/ 2131929 h 2152650"/>
                      <a:gd name="connsiteX5" fmla="*/ 173601 w 361528"/>
                      <a:gd name="connsiteY5" fmla="*/ 1419225 h 2152650"/>
                      <a:gd name="connsiteX6" fmla="*/ 315618 w 361528"/>
                      <a:gd name="connsiteY6" fmla="*/ 654652 h 2152650"/>
                      <a:gd name="connsiteX7" fmla="*/ 287901 w 361528"/>
                      <a:gd name="connsiteY7" fmla="*/ 0 h 2152650"/>
                      <a:gd name="connsiteX8" fmla="*/ 178793 w 361528"/>
                      <a:gd name="connsiteY8" fmla="*/ 2573 h 2152650"/>
                      <a:gd name="connsiteX0" fmla="*/ 178793 w 374776"/>
                      <a:gd name="connsiteY0" fmla="*/ 2573 h 2152650"/>
                      <a:gd name="connsiteX1" fmla="*/ 164076 w 374776"/>
                      <a:gd name="connsiteY1" fmla="*/ 647700 h 2152650"/>
                      <a:gd name="connsiteX2" fmla="*/ 11676 w 374776"/>
                      <a:gd name="connsiteY2" fmla="*/ 1457325 h 2152650"/>
                      <a:gd name="connsiteX3" fmla="*/ 192651 w 374776"/>
                      <a:gd name="connsiteY3" fmla="*/ 2152650 h 2152650"/>
                      <a:gd name="connsiteX4" fmla="*/ 361528 w 374776"/>
                      <a:gd name="connsiteY4" fmla="*/ 2131929 h 2152650"/>
                      <a:gd name="connsiteX5" fmla="*/ 173601 w 374776"/>
                      <a:gd name="connsiteY5" fmla="*/ 1419225 h 2152650"/>
                      <a:gd name="connsiteX6" fmla="*/ 315618 w 374776"/>
                      <a:gd name="connsiteY6" fmla="*/ 654652 h 2152650"/>
                      <a:gd name="connsiteX7" fmla="*/ 287901 w 374776"/>
                      <a:gd name="connsiteY7" fmla="*/ 0 h 2152650"/>
                      <a:gd name="connsiteX8" fmla="*/ 178793 w 374776"/>
                      <a:gd name="connsiteY8" fmla="*/ 2573 h 2152650"/>
                      <a:gd name="connsiteX0" fmla="*/ 178793 w 391181"/>
                      <a:gd name="connsiteY0" fmla="*/ 2573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78793 w 391181"/>
                      <a:gd name="connsiteY8" fmla="*/ 2573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50132 w 392855"/>
                      <a:gd name="connsiteY0" fmla="*/ 15574 h 2152650"/>
                      <a:gd name="connsiteX1" fmla="*/ 148416 w 392855"/>
                      <a:gd name="connsiteY1" fmla="*/ 647700 h 2152650"/>
                      <a:gd name="connsiteX2" fmla="*/ 13350 w 392855"/>
                      <a:gd name="connsiteY2" fmla="*/ 1457325 h 2152650"/>
                      <a:gd name="connsiteX3" fmla="*/ 194325 w 392855"/>
                      <a:gd name="connsiteY3" fmla="*/ 2152650 h 2152650"/>
                      <a:gd name="connsiteX4" fmla="*/ 363202 w 392855"/>
                      <a:gd name="connsiteY4" fmla="*/ 2131929 h 2152650"/>
                      <a:gd name="connsiteX5" fmla="*/ 175275 w 392855"/>
                      <a:gd name="connsiteY5" fmla="*/ 1419225 h 2152650"/>
                      <a:gd name="connsiteX6" fmla="*/ 317292 w 392855"/>
                      <a:gd name="connsiteY6" fmla="*/ 654652 h 2152650"/>
                      <a:gd name="connsiteX7" fmla="*/ 289575 w 392855"/>
                      <a:gd name="connsiteY7" fmla="*/ 0 h 2152650"/>
                      <a:gd name="connsiteX8" fmla="*/ 150132 w 392855"/>
                      <a:gd name="connsiteY8" fmla="*/ 15574 h 2152650"/>
                      <a:gd name="connsiteX0" fmla="*/ 132798 w 392855"/>
                      <a:gd name="connsiteY0" fmla="*/ 11240 h 2152650"/>
                      <a:gd name="connsiteX1" fmla="*/ 148416 w 392855"/>
                      <a:gd name="connsiteY1" fmla="*/ 647700 h 2152650"/>
                      <a:gd name="connsiteX2" fmla="*/ 13350 w 392855"/>
                      <a:gd name="connsiteY2" fmla="*/ 1457325 h 2152650"/>
                      <a:gd name="connsiteX3" fmla="*/ 194325 w 392855"/>
                      <a:gd name="connsiteY3" fmla="*/ 2152650 h 2152650"/>
                      <a:gd name="connsiteX4" fmla="*/ 363202 w 392855"/>
                      <a:gd name="connsiteY4" fmla="*/ 2131929 h 2152650"/>
                      <a:gd name="connsiteX5" fmla="*/ 175275 w 392855"/>
                      <a:gd name="connsiteY5" fmla="*/ 1419225 h 2152650"/>
                      <a:gd name="connsiteX6" fmla="*/ 317292 w 392855"/>
                      <a:gd name="connsiteY6" fmla="*/ 654652 h 2152650"/>
                      <a:gd name="connsiteX7" fmla="*/ 289575 w 392855"/>
                      <a:gd name="connsiteY7" fmla="*/ 0 h 2152650"/>
                      <a:gd name="connsiteX8" fmla="*/ 132798 w 392855"/>
                      <a:gd name="connsiteY8" fmla="*/ 11240 h 2152650"/>
                      <a:gd name="connsiteX0" fmla="*/ 115464 w 392855"/>
                      <a:gd name="connsiteY0" fmla="*/ 0 h 2158745"/>
                      <a:gd name="connsiteX1" fmla="*/ 148416 w 392855"/>
                      <a:gd name="connsiteY1" fmla="*/ 653795 h 2158745"/>
                      <a:gd name="connsiteX2" fmla="*/ 13350 w 392855"/>
                      <a:gd name="connsiteY2" fmla="*/ 1463420 h 2158745"/>
                      <a:gd name="connsiteX3" fmla="*/ 194325 w 392855"/>
                      <a:gd name="connsiteY3" fmla="*/ 2158745 h 2158745"/>
                      <a:gd name="connsiteX4" fmla="*/ 363202 w 392855"/>
                      <a:gd name="connsiteY4" fmla="*/ 2138024 h 2158745"/>
                      <a:gd name="connsiteX5" fmla="*/ 175275 w 392855"/>
                      <a:gd name="connsiteY5" fmla="*/ 1425320 h 2158745"/>
                      <a:gd name="connsiteX6" fmla="*/ 317292 w 392855"/>
                      <a:gd name="connsiteY6" fmla="*/ 660747 h 2158745"/>
                      <a:gd name="connsiteX7" fmla="*/ 289575 w 392855"/>
                      <a:gd name="connsiteY7" fmla="*/ 6095 h 2158745"/>
                      <a:gd name="connsiteX8" fmla="*/ 115464 w 392855"/>
                      <a:gd name="connsiteY8" fmla="*/ 0 h 2158745"/>
                      <a:gd name="connsiteX0" fmla="*/ 115464 w 392855"/>
                      <a:gd name="connsiteY0" fmla="*/ 0 h 2158745"/>
                      <a:gd name="connsiteX1" fmla="*/ 148416 w 392855"/>
                      <a:gd name="connsiteY1" fmla="*/ 653795 h 2158745"/>
                      <a:gd name="connsiteX2" fmla="*/ 13350 w 392855"/>
                      <a:gd name="connsiteY2" fmla="*/ 1463420 h 2158745"/>
                      <a:gd name="connsiteX3" fmla="*/ 194325 w 392855"/>
                      <a:gd name="connsiteY3" fmla="*/ 2158745 h 2158745"/>
                      <a:gd name="connsiteX4" fmla="*/ 363202 w 392855"/>
                      <a:gd name="connsiteY4" fmla="*/ 2138024 h 2158745"/>
                      <a:gd name="connsiteX5" fmla="*/ 175275 w 392855"/>
                      <a:gd name="connsiteY5" fmla="*/ 1425320 h 2158745"/>
                      <a:gd name="connsiteX6" fmla="*/ 317292 w 392855"/>
                      <a:gd name="connsiteY6" fmla="*/ 660747 h 2158745"/>
                      <a:gd name="connsiteX7" fmla="*/ 289575 w 392855"/>
                      <a:gd name="connsiteY7" fmla="*/ 6095 h 2158745"/>
                      <a:gd name="connsiteX8" fmla="*/ 115464 w 392855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46589 w 418794"/>
                      <a:gd name="connsiteY0" fmla="*/ 0 h 2158745"/>
                      <a:gd name="connsiteX1" fmla="*/ 179541 w 418794"/>
                      <a:gd name="connsiteY1" fmla="*/ 653795 h 2158745"/>
                      <a:gd name="connsiteX2" fmla="*/ 22807 w 418794"/>
                      <a:gd name="connsiteY2" fmla="*/ 1463420 h 2158745"/>
                      <a:gd name="connsiteX3" fmla="*/ 225450 w 418794"/>
                      <a:gd name="connsiteY3" fmla="*/ 2158745 h 2158745"/>
                      <a:gd name="connsiteX4" fmla="*/ 394327 w 418794"/>
                      <a:gd name="connsiteY4" fmla="*/ 2138024 h 2158745"/>
                      <a:gd name="connsiteX5" fmla="*/ 206400 w 418794"/>
                      <a:gd name="connsiteY5" fmla="*/ 1425320 h 2158745"/>
                      <a:gd name="connsiteX6" fmla="*/ 348417 w 418794"/>
                      <a:gd name="connsiteY6" fmla="*/ 660747 h 2158745"/>
                      <a:gd name="connsiteX7" fmla="*/ 320700 w 418794"/>
                      <a:gd name="connsiteY7" fmla="*/ 6095 h 2158745"/>
                      <a:gd name="connsiteX8" fmla="*/ 146589 w 418794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2139 w 408867"/>
                      <a:gd name="connsiteY5" fmla="*/ 1442655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83472 w 408867"/>
                      <a:gd name="connsiteY5" fmla="*/ 1464323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83472 w 408867"/>
                      <a:gd name="connsiteY5" fmla="*/ 1464323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388246"/>
                      <a:gd name="connsiteY0" fmla="*/ 0 h 2158745"/>
                      <a:gd name="connsiteX1" fmla="*/ 169614 w 388246"/>
                      <a:gd name="connsiteY1" fmla="*/ 653795 h 2158745"/>
                      <a:gd name="connsiteX2" fmla="*/ 12880 w 388246"/>
                      <a:gd name="connsiteY2" fmla="*/ 1463420 h 2158745"/>
                      <a:gd name="connsiteX3" fmla="*/ 215523 w 388246"/>
                      <a:gd name="connsiteY3" fmla="*/ 2158745 h 2158745"/>
                      <a:gd name="connsiteX4" fmla="*/ 384400 w 388246"/>
                      <a:gd name="connsiteY4" fmla="*/ 2138024 h 2158745"/>
                      <a:gd name="connsiteX5" fmla="*/ 183472 w 388246"/>
                      <a:gd name="connsiteY5" fmla="*/ 1464323 h 2158745"/>
                      <a:gd name="connsiteX6" fmla="*/ 338490 w 388246"/>
                      <a:gd name="connsiteY6" fmla="*/ 660747 h 2158745"/>
                      <a:gd name="connsiteX7" fmla="*/ 266867 w 388246"/>
                      <a:gd name="connsiteY7" fmla="*/ 6095 h 2158745"/>
                      <a:gd name="connsiteX8" fmla="*/ 136662 w 388246"/>
                      <a:gd name="connsiteY8" fmla="*/ 0 h 2158745"/>
                      <a:gd name="connsiteX0" fmla="*/ 136662 w 384400"/>
                      <a:gd name="connsiteY0" fmla="*/ 0 h 2158745"/>
                      <a:gd name="connsiteX1" fmla="*/ 169614 w 384400"/>
                      <a:gd name="connsiteY1" fmla="*/ 653795 h 2158745"/>
                      <a:gd name="connsiteX2" fmla="*/ 12880 w 384400"/>
                      <a:gd name="connsiteY2" fmla="*/ 1463420 h 2158745"/>
                      <a:gd name="connsiteX3" fmla="*/ 215523 w 384400"/>
                      <a:gd name="connsiteY3" fmla="*/ 2158745 h 2158745"/>
                      <a:gd name="connsiteX4" fmla="*/ 384400 w 384400"/>
                      <a:gd name="connsiteY4" fmla="*/ 2138024 h 2158745"/>
                      <a:gd name="connsiteX5" fmla="*/ 183472 w 384400"/>
                      <a:gd name="connsiteY5" fmla="*/ 1464323 h 2158745"/>
                      <a:gd name="connsiteX6" fmla="*/ 309219 w 384400"/>
                      <a:gd name="connsiteY6" fmla="*/ 631477 h 2158745"/>
                      <a:gd name="connsiteX7" fmla="*/ 266867 w 384400"/>
                      <a:gd name="connsiteY7" fmla="*/ 6095 h 2158745"/>
                      <a:gd name="connsiteX8" fmla="*/ 136662 w 384400"/>
                      <a:gd name="connsiteY8" fmla="*/ 0 h 2158745"/>
                      <a:gd name="connsiteX0" fmla="*/ 136662 w 384400"/>
                      <a:gd name="connsiteY0" fmla="*/ 0 h 2158745"/>
                      <a:gd name="connsiteX1" fmla="*/ 169614 w 384400"/>
                      <a:gd name="connsiteY1" fmla="*/ 653795 h 2158745"/>
                      <a:gd name="connsiteX2" fmla="*/ 12880 w 384400"/>
                      <a:gd name="connsiteY2" fmla="*/ 1463420 h 2158745"/>
                      <a:gd name="connsiteX3" fmla="*/ 215523 w 384400"/>
                      <a:gd name="connsiteY3" fmla="*/ 2158745 h 2158745"/>
                      <a:gd name="connsiteX4" fmla="*/ 384400 w 384400"/>
                      <a:gd name="connsiteY4" fmla="*/ 2138024 h 2158745"/>
                      <a:gd name="connsiteX5" fmla="*/ 139567 w 384400"/>
                      <a:gd name="connsiteY5" fmla="*/ 1464322 h 2158745"/>
                      <a:gd name="connsiteX6" fmla="*/ 309219 w 384400"/>
                      <a:gd name="connsiteY6" fmla="*/ 631477 h 2158745"/>
                      <a:gd name="connsiteX7" fmla="*/ 266867 w 384400"/>
                      <a:gd name="connsiteY7" fmla="*/ 6095 h 2158745"/>
                      <a:gd name="connsiteX8" fmla="*/ 136662 w 384400"/>
                      <a:gd name="connsiteY8" fmla="*/ 0 h 2158745"/>
                      <a:gd name="connsiteX0" fmla="*/ 56941 w 384400"/>
                      <a:gd name="connsiteY0" fmla="*/ 0 h 2407594"/>
                      <a:gd name="connsiteX1" fmla="*/ 169614 w 384400"/>
                      <a:gd name="connsiteY1" fmla="*/ 902644 h 2407594"/>
                      <a:gd name="connsiteX2" fmla="*/ 12880 w 384400"/>
                      <a:gd name="connsiteY2" fmla="*/ 1712269 h 2407594"/>
                      <a:gd name="connsiteX3" fmla="*/ 215523 w 384400"/>
                      <a:gd name="connsiteY3" fmla="*/ 2407594 h 2407594"/>
                      <a:gd name="connsiteX4" fmla="*/ 384400 w 384400"/>
                      <a:gd name="connsiteY4" fmla="*/ 2386873 h 2407594"/>
                      <a:gd name="connsiteX5" fmla="*/ 139567 w 384400"/>
                      <a:gd name="connsiteY5" fmla="*/ 1713171 h 2407594"/>
                      <a:gd name="connsiteX6" fmla="*/ 309219 w 384400"/>
                      <a:gd name="connsiteY6" fmla="*/ 880326 h 2407594"/>
                      <a:gd name="connsiteX7" fmla="*/ 266867 w 384400"/>
                      <a:gd name="connsiteY7" fmla="*/ 254944 h 2407594"/>
                      <a:gd name="connsiteX8" fmla="*/ 56941 w 384400"/>
                      <a:gd name="connsiteY8" fmla="*/ 0 h 2407594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4400" h="2420336">
                        <a:moveTo>
                          <a:pt x="56941" y="12742"/>
                        </a:moveTo>
                        <a:cubicBezTo>
                          <a:pt x="357106" y="479348"/>
                          <a:pt x="226524" y="709011"/>
                          <a:pt x="169614" y="915386"/>
                        </a:cubicBezTo>
                        <a:cubicBezTo>
                          <a:pt x="62476" y="1189595"/>
                          <a:pt x="-35995" y="1489805"/>
                          <a:pt x="12880" y="1725011"/>
                        </a:cubicBezTo>
                        <a:cubicBezTo>
                          <a:pt x="90539" y="1956786"/>
                          <a:pt x="124862" y="2171226"/>
                          <a:pt x="215523" y="2420336"/>
                        </a:cubicBezTo>
                        <a:lnTo>
                          <a:pt x="384400" y="2399615"/>
                        </a:lnTo>
                        <a:cubicBezTo>
                          <a:pt x="291422" y="2153379"/>
                          <a:pt x="202209" y="1963481"/>
                          <a:pt x="139567" y="1725913"/>
                        </a:cubicBezTo>
                        <a:cubicBezTo>
                          <a:pt x="80011" y="1462388"/>
                          <a:pt x="191096" y="1160926"/>
                          <a:pt x="309219" y="893068"/>
                        </a:cubicBezTo>
                        <a:cubicBezTo>
                          <a:pt x="380273" y="691199"/>
                          <a:pt x="432968" y="342313"/>
                          <a:pt x="173863" y="173"/>
                        </a:cubicBezTo>
                        <a:cubicBezTo>
                          <a:pt x="115826" y="-1859"/>
                          <a:pt x="114978" y="14774"/>
                          <a:pt x="56941" y="1274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" name="Freeform 13">
                    <a:extLst>
                      <a:ext uri="{FF2B5EF4-FFF2-40B4-BE49-F238E27FC236}">
                        <a16:creationId xmlns:a16="http://schemas.microsoft.com/office/drawing/2014/main" id="{746D222B-D8AD-4653-A9F6-3056D6F6F28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62210" y="4321359"/>
                    <a:ext cx="202973" cy="57163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3" name="Freeform 19">
                    <a:extLst>
                      <a:ext uri="{FF2B5EF4-FFF2-40B4-BE49-F238E27FC236}">
                        <a16:creationId xmlns:a16="http://schemas.microsoft.com/office/drawing/2014/main" id="{D04D70D8-521E-4A3C-BCB9-9E49EFE96DDA}"/>
                      </a:ext>
                    </a:extLst>
                  </p:cNvPr>
                  <p:cNvSpPr/>
                  <p:nvPr/>
                </p:nvSpPr>
                <p:spPr>
                  <a:xfrm rot="3762166">
                    <a:off x="8242421" y="4782780"/>
                    <a:ext cx="225169" cy="63414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" name="Freeform 20">
                    <a:extLst>
                      <a:ext uri="{FF2B5EF4-FFF2-40B4-BE49-F238E27FC236}">
                        <a16:creationId xmlns:a16="http://schemas.microsoft.com/office/drawing/2014/main" id="{35BEA0A7-3C84-4CA1-92A8-D8BB80CC1830}"/>
                      </a:ext>
                    </a:extLst>
                  </p:cNvPr>
                  <p:cNvSpPr/>
                  <p:nvPr/>
                </p:nvSpPr>
                <p:spPr>
                  <a:xfrm rot="6040617" flipV="1">
                    <a:off x="7530207" y="4416473"/>
                    <a:ext cx="241225" cy="67936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3" name="자유형 18">
                <a:extLst>
                  <a:ext uri="{FF2B5EF4-FFF2-40B4-BE49-F238E27FC236}">
                    <a16:creationId xmlns:a16="http://schemas.microsoft.com/office/drawing/2014/main" id="{FDC491C9-2CB4-4721-BBC7-9FDF57AD842D}"/>
                  </a:ext>
                </a:extLst>
              </p:cNvPr>
              <p:cNvSpPr/>
              <p:nvPr/>
            </p:nvSpPr>
            <p:spPr>
              <a:xfrm>
                <a:off x="7709429" y="2607168"/>
                <a:ext cx="294693" cy="392208"/>
              </a:xfrm>
              <a:custGeom>
                <a:avLst/>
                <a:gdLst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451461 w 2723060"/>
                  <a:gd name="connsiteY5" fmla="*/ 966969 h 3624123"/>
                  <a:gd name="connsiteX6" fmla="*/ 1297825 w 2723060"/>
                  <a:gd name="connsiteY6" fmla="*/ 1585462 h 3624123"/>
                  <a:gd name="connsiteX7" fmla="*/ 1327295 w 2723060"/>
                  <a:gd name="connsiteY7" fmla="*/ 1593882 h 3624123"/>
                  <a:gd name="connsiteX8" fmla="*/ 2101069 w 2723060"/>
                  <a:gd name="connsiteY8" fmla="*/ 1442099 h 3624123"/>
                  <a:gd name="connsiteX9" fmla="*/ 1476944 w 2723060"/>
                  <a:gd name="connsiteY9" fmla="*/ 971501 h 3624123"/>
                  <a:gd name="connsiteX10" fmla="*/ 1344584 w 2723060"/>
                  <a:gd name="connsiteY10" fmla="*/ 0 h 3624123"/>
                  <a:gd name="connsiteX11" fmla="*/ 1671487 w 2723060"/>
                  <a:gd name="connsiteY11" fmla="*/ 81203 h 3624123"/>
                  <a:gd name="connsiteX12" fmla="*/ 1542443 w 2723060"/>
                  <a:gd name="connsiteY12" fmla="*/ 600696 h 3624123"/>
                  <a:gd name="connsiteX13" fmla="*/ 1773570 w 2723060"/>
                  <a:gd name="connsiteY13" fmla="*/ 661967 h 3624123"/>
                  <a:gd name="connsiteX14" fmla="*/ 1902732 w 2723060"/>
                  <a:gd name="connsiteY14" fmla="*/ 141995 h 3624123"/>
                  <a:gd name="connsiteX15" fmla="*/ 2229635 w 2723060"/>
                  <a:gd name="connsiteY15" fmla="*/ 223199 h 3624123"/>
                  <a:gd name="connsiteX16" fmla="*/ 2097157 w 2723060"/>
                  <a:gd name="connsiteY16" fmla="*/ 756519 h 3624123"/>
                  <a:gd name="connsiteX17" fmla="*/ 2123708 w 2723060"/>
                  <a:gd name="connsiteY17" fmla="*/ 764788 h 3624123"/>
                  <a:gd name="connsiteX18" fmla="*/ 2335072 w 2723060"/>
                  <a:gd name="connsiteY18" fmla="*/ 840224 h 3624123"/>
                  <a:gd name="connsiteX19" fmla="*/ 2324552 w 2723060"/>
                  <a:gd name="connsiteY19" fmla="*/ 1922314 h 3624123"/>
                  <a:gd name="connsiteX20" fmla="*/ 1696129 w 2723060"/>
                  <a:gd name="connsiteY20" fmla="*/ 3139458 h 3624123"/>
                  <a:gd name="connsiteX21" fmla="*/ 1517188 w 2723060"/>
                  <a:gd name="connsiteY21" fmla="*/ 3096262 h 3624123"/>
                  <a:gd name="connsiteX22" fmla="*/ 1386066 w 2723060"/>
                  <a:gd name="connsiteY22" fmla="*/ 3624123 h 3624123"/>
                  <a:gd name="connsiteX23" fmla="*/ 1059163 w 2723060"/>
                  <a:gd name="connsiteY23" fmla="*/ 3542919 h 3624123"/>
                  <a:gd name="connsiteX24" fmla="*/ 1189748 w 2723060"/>
                  <a:gd name="connsiteY24" fmla="*/ 3017219 h 3624123"/>
                  <a:gd name="connsiteX25" fmla="*/ 956179 w 2723060"/>
                  <a:gd name="connsiteY25" fmla="*/ 2960836 h 3624123"/>
                  <a:gd name="connsiteX26" fmla="*/ 824545 w 2723060"/>
                  <a:gd name="connsiteY26" fmla="*/ 3490760 h 3624123"/>
                  <a:gd name="connsiteX27" fmla="*/ 497641 w 2723060"/>
                  <a:gd name="connsiteY27" fmla="*/ 3409556 h 3624123"/>
                  <a:gd name="connsiteX28" fmla="*/ 628739 w 2723060"/>
                  <a:gd name="connsiteY28" fmla="*/ 2881793 h 3624123"/>
                  <a:gd name="connsiteX29" fmla="*/ 0 w 2723060"/>
                  <a:gd name="connsiteY29" fmla="*/ 2730017 h 3624123"/>
                  <a:gd name="connsiteX30" fmla="*/ 156593 w 2723060"/>
                  <a:gd name="connsiteY30" fmla="*/ 2363814 h 3624123"/>
                  <a:gd name="connsiteX31" fmla="*/ 371795 w 2723060"/>
                  <a:gd name="connsiteY31" fmla="*/ 2423080 h 3624123"/>
                  <a:gd name="connsiteX32" fmla="*/ 531510 w 2723060"/>
                  <a:gd name="connsiteY32" fmla="*/ 2341701 h 3624123"/>
                  <a:gd name="connsiteX33" fmla="*/ 874781 w 2723060"/>
                  <a:gd name="connsiteY33" fmla="*/ 939029 h 3624123"/>
                  <a:gd name="connsiteX34" fmla="*/ 772687 w 2723060"/>
                  <a:gd name="connsiteY34" fmla="*/ 774709 h 3624123"/>
                  <a:gd name="connsiteX35" fmla="*/ 502494 w 2723060"/>
                  <a:gd name="connsiteY35" fmla="*/ 705662 h 3624123"/>
                  <a:gd name="connsiteX36" fmla="*/ 579104 w 2723060"/>
                  <a:gd name="connsiteY36" fmla="*/ 367817 h 3624123"/>
                  <a:gd name="connsiteX37" fmla="*/ 1021286 w 2723060"/>
                  <a:gd name="connsiteY37" fmla="*/ 475515 h 3624123"/>
                  <a:gd name="connsiteX38" fmla="*/ 1215103 w 2723060"/>
                  <a:gd name="connsiteY38" fmla="*/ 521254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  <a:gd name="connsiteX0" fmla="*/ 1218382 w 2723060"/>
                  <a:gd name="connsiteY0" fmla="*/ 1905279 h 3624123"/>
                  <a:gd name="connsiteX1" fmla="*/ 1051614 w 2723060"/>
                  <a:gd name="connsiteY1" fmla="*/ 2576639 h 3624123"/>
                  <a:gd name="connsiteX2" fmla="*/ 1081311 w 2723060"/>
                  <a:gd name="connsiteY2" fmla="*/ 2585169 h 3624123"/>
                  <a:gd name="connsiteX3" fmla="*/ 2005664 w 2723060"/>
                  <a:gd name="connsiteY3" fmla="*/ 2455670 h 3624123"/>
                  <a:gd name="connsiteX4" fmla="*/ 1243900 w 2723060"/>
                  <a:gd name="connsiteY4" fmla="*/ 1909857 h 3624123"/>
                  <a:gd name="connsiteX5" fmla="*/ 1218382 w 2723060"/>
                  <a:gd name="connsiteY5" fmla="*/ 1905279 h 3624123"/>
                  <a:gd name="connsiteX6" fmla="*/ 1451461 w 2723060"/>
                  <a:gd name="connsiteY6" fmla="*/ 966969 h 3624123"/>
                  <a:gd name="connsiteX7" fmla="*/ 1297825 w 2723060"/>
                  <a:gd name="connsiteY7" fmla="*/ 1585462 h 3624123"/>
                  <a:gd name="connsiteX8" fmla="*/ 1327295 w 2723060"/>
                  <a:gd name="connsiteY8" fmla="*/ 1593882 h 3624123"/>
                  <a:gd name="connsiteX9" fmla="*/ 2101069 w 2723060"/>
                  <a:gd name="connsiteY9" fmla="*/ 1442099 h 3624123"/>
                  <a:gd name="connsiteX10" fmla="*/ 1476944 w 2723060"/>
                  <a:gd name="connsiteY10" fmla="*/ 971501 h 3624123"/>
                  <a:gd name="connsiteX11" fmla="*/ 1451461 w 2723060"/>
                  <a:gd name="connsiteY11" fmla="*/ 966969 h 3624123"/>
                  <a:gd name="connsiteX12" fmla="*/ 1344584 w 2723060"/>
                  <a:gd name="connsiteY12" fmla="*/ 0 h 3624123"/>
                  <a:gd name="connsiteX13" fmla="*/ 1671487 w 2723060"/>
                  <a:gd name="connsiteY13" fmla="*/ 81203 h 3624123"/>
                  <a:gd name="connsiteX14" fmla="*/ 1542443 w 2723060"/>
                  <a:gd name="connsiteY14" fmla="*/ 600696 h 3624123"/>
                  <a:gd name="connsiteX15" fmla="*/ 1773570 w 2723060"/>
                  <a:gd name="connsiteY15" fmla="*/ 661967 h 3624123"/>
                  <a:gd name="connsiteX16" fmla="*/ 1902732 w 2723060"/>
                  <a:gd name="connsiteY16" fmla="*/ 141995 h 3624123"/>
                  <a:gd name="connsiteX17" fmla="*/ 2229635 w 2723060"/>
                  <a:gd name="connsiteY17" fmla="*/ 223199 h 3624123"/>
                  <a:gd name="connsiteX18" fmla="*/ 2097157 w 2723060"/>
                  <a:gd name="connsiteY18" fmla="*/ 756519 h 3624123"/>
                  <a:gd name="connsiteX19" fmla="*/ 2335072 w 2723060"/>
                  <a:gd name="connsiteY19" fmla="*/ 840224 h 3624123"/>
                  <a:gd name="connsiteX20" fmla="*/ 2324552 w 2723060"/>
                  <a:gd name="connsiteY20" fmla="*/ 1922314 h 3624123"/>
                  <a:gd name="connsiteX21" fmla="*/ 1696129 w 2723060"/>
                  <a:gd name="connsiteY21" fmla="*/ 3139458 h 3624123"/>
                  <a:gd name="connsiteX22" fmla="*/ 1517188 w 2723060"/>
                  <a:gd name="connsiteY22" fmla="*/ 3096262 h 3624123"/>
                  <a:gd name="connsiteX23" fmla="*/ 1386066 w 2723060"/>
                  <a:gd name="connsiteY23" fmla="*/ 3624123 h 3624123"/>
                  <a:gd name="connsiteX24" fmla="*/ 1059163 w 2723060"/>
                  <a:gd name="connsiteY24" fmla="*/ 3542919 h 3624123"/>
                  <a:gd name="connsiteX25" fmla="*/ 1189748 w 2723060"/>
                  <a:gd name="connsiteY25" fmla="*/ 3017219 h 3624123"/>
                  <a:gd name="connsiteX26" fmla="*/ 956179 w 2723060"/>
                  <a:gd name="connsiteY26" fmla="*/ 2960836 h 3624123"/>
                  <a:gd name="connsiteX27" fmla="*/ 824545 w 2723060"/>
                  <a:gd name="connsiteY27" fmla="*/ 3490760 h 3624123"/>
                  <a:gd name="connsiteX28" fmla="*/ 497641 w 2723060"/>
                  <a:gd name="connsiteY28" fmla="*/ 3409556 h 3624123"/>
                  <a:gd name="connsiteX29" fmla="*/ 628739 w 2723060"/>
                  <a:gd name="connsiteY29" fmla="*/ 2881793 h 3624123"/>
                  <a:gd name="connsiteX30" fmla="*/ 0 w 2723060"/>
                  <a:gd name="connsiteY30" fmla="*/ 2730017 h 3624123"/>
                  <a:gd name="connsiteX31" fmla="*/ 156593 w 2723060"/>
                  <a:gd name="connsiteY31" fmla="*/ 2363814 h 3624123"/>
                  <a:gd name="connsiteX32" fmla="*/ 371795 w 2723060"/>
                  <a:gd name="connsiteY32" fmla="*/ 2423080 h 3624123"/>
                  <a:gd name="connsiteX33" fmla="*/ 531510 w 2723060"/>
                  <a:gd name="connsiteY33" fmla="*/ 2341701 h 3624123"/>
                  <a:gd name="connsiteX34" fmla="*/ 874781 w 2723060"/>
                  <a:gd name="connsiteY34" fmla="*/ 939029 h 3624123"/>
                  <a:gd name="connsiteX35" fmla="*/ 772687 w 2723060"/>
                  <a:gd name="connsiteY35" fmla="*/ 774709 h 3624123"/>
                  <a:gd name="connsiteX36" fmla="*/ 502494 w 2723060"/>
                  <a:gd name="connsiteY36" fmla="*/ 705662 h 3624123"/>
                  <a:gd name="connsiteX37" fmla="*/ 579104 w 2723060"/>
                  <a:gd name="connsiteY37" fmla="*/ 367817 h 3624123"/>
                  <a:gd name="connsiteX38" fmla="*/ 1021286 w 2723060"/>
                  <a:gd name="connsiteY38" fmla="*/ 475515 h 3624123"/>
                  <a:gd name="connsiteX39" fmla="*/ 1215103 w 2723060"/>
                  <a:gd name="connsiteY39" fmla="*/ 521254 h 3624123"/>
                  <a:gd name="connsiteX40" fmla="*/ 1344584 w 2723060"/>
                  <a:gd name="connsiteY40" fmla="*/ 0 h 362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723060" h="3624123">
                    <a:moveTo>
                      <a:pt x="1218382" y="1905279"/>
                    </a:moveTo>
                    <a:lnTo>
                      <a:pt x="1051614" y="2576639"/>
                    </a:lnTo>
                    <a:lnTo>
                      <a:pt x="1081311" y="2585169"/>
                    </a:lnTo>
                    <a:cubicBezTo>
                      <a:pt x="1298969" y="2649950"/>
                      <a:pt x="1914361" y="2852449"/>
                      <a:pt x="2005664" y="2455670"/>
                    </a:cubicBezTo>
                    <a:cubicBezTo>
                      <a:pt x="2108358" y="2083382"/>
                      <a:pt x="1458666" y="1949007"/>
                      <a:pt x="1243900" y="1909857"/>
                    </a:cubicBezTo>
                    <a:lnTo>
                      <a:pt x="1218382" y="1905279"/>
                    </a:lnTo>
                    <a:close/>
                    <a:moveTo>
                      <a:pt x="1451461" y="966969"/>
                    </a:moveTo>
                    <a:lnTo>
                      <a:pt x="1297825" y="1585462"/>
                    </a:lnTo>
                    <a:lnTo>
                      <a:pt x="1327295" y="1593882"/>
                    </a:lnTo>
                    <a:cubicBezTo>
                      <a:pt x="1519222" y="1650575"/>
                      <a:pt x="2016915" y="1812926"/>
                      <a:pt x="2101069" y="1442099"/>
                    </a:cubicBezTo>
                    <a:cubicBezTo>
                      <a:pt x="2177824" y="1109186"/>
                      <a:pt x="1664178" y="1005150"/>
                      <a:pt x="1476944" y="971501"/>
                    </a:cubicBezTo>
                    <a:lnTo>
                      <a:pt x="1451461" y="966969"/>
                    </a:lnTo>
                    <a:close/>
                    <a:moveTo>
                      <a:pt x="1344584" y="0"/>
                    </a:moveTo>
                    <a:lnTo>
                      <a:pt x="1671487" y="81203"/>
                    </a:lnTo>
                    <a:lnTo>
                      <a:pt x="1542443" y="600696"/>
                    </a:lnTo>
                    <a:lnTo>
                      <a:pt x="1773570" y="661967"/>
                    </a:lnTo>
                    <a:lnTo>
                      <a:pt x="1902732" y="141995"/>
                    </a:lnTo>
                    <a:lnTo>
                      <a:pt x="2229635" y="223199"/>
                    </a:lnTo>
                    <a:lnTo>
                      <a:pt x="2097157" y="756519"/>
                    </a:lnTo>
                    <a:cubicBezTo>
                      <a:pt x="2174081" y="779658"/>
                      <a:pt x="2255767" y="812322"/>
                      <a:pt x="2335072" y="840224"/>
                    </a:cubicBezTo>
                    <a:cubicBezTo>
                      <a:pt x="2999363" y="1160478"/>
                      <a:pt x="2684151" y="1877269"/>
                      <a:pt x="2324552" y="1922314"/>
                    </a:cubicBezTo>
                    <a:cubicBezTo>
                      <a:pt x="3020600" y="2255035"/>
                      <a:pt x="2529999" y="3321640"/>
                      <a:pt x="1696129" y="3139458"/>
                    </a:cubicBezTo>
                    <a:lnTo>
                      <a:pt x="1517188" y="3096262"/>
                    </a:lnTo>
                    <a:lnTo>
                      <a:pt x="1386066" y="3624123"/>
                    </a:lnTo>
                    <a:lnTo>
                      <a:pt x="1059163" y="3542919"/>
                    </a:lnTo>
                    <a:lnTo>
                      <a:pt x="1189748" y="3017219"/>
                    </a:lnTo>
                    <a:lnTo>
                      <a:pt x="956179" y="2960836"/>
                    </a:lnTo>
                    <a:lnTo>
                      <a:pt x="824545" y="3490760"/>
                    </a:lnTo>
                    <a:lnTo>
                      <a:pt x="497641" y="3409556"/>
                    </a:lnTo>
                    <a:lnTo>
                      <a:pt x="628739" y="2881793"/>
                    </a:lnTo>
                    <a:lnTo>
                      <a:pt x="0" y="2730017"/>
                    </a:lnTo>
                    <a:lnTo>
                      <a:pt x="156593" y="2363814"/>
                    </a:lnTo>
                    <a:cubicBezTo>
                      <a:pt x="275674" y="2398365"/>
                      <a:pt x="261590" y="2400365"/>
                      <a:pt x="371795" y="2423080"/>
                    </a:cubicBezTo>
                    <a:cubicBezTo>
                      <a:pt x="457460" y="2444548"/>
                      <a:pt x="500452" y="2427767"/>
                      <a:pt x="531510" y="2341701"/>
                    </a:cubicBezTo>
                    <a:cubicBezTo>
                      <a:pt x="598079" y="2089920"/>
                      <a:pt x="822255" y="1188850"/>
                      <a:pt x="874781" y="939029"/>
                    </a:cubicBezTo>
                    <a:cubicBezTo>
                      <a:pt x="885877" y="854924"/>
                      <a:pt x="836708" y="809166"/>
                      <a:pt x="772687" y="774709"/>
                    </a:cubicBezTo>
                    <a:cubicBezTo>
                      <a:pt x="651057" y="727032"/>
                      <a:pt x="597490" y="720787"/>
                      <a:pt x="502494" y="705662"/>
                    </a:cubicBezTo>
                    <a:lnTo>
                      <a:pt x="579104" y="367817"/>
                    </a:lnTo>
                    <a:cubicBezTo>
                      <a:pt x="724942" y="405705"/>
                      <a:pt x="872814" y="440818"/>
                      <a:pt x="1021286" y="475515"/>
                    </a:cubicBezTo>
                    <a:lnTo>
                      <a:pt x="1215103" y="521254"/>
                    </a:lnTo>
                    <a:lnTo>
                      <a:pt x="13445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041CBA8E-0428-417C-B8DF-2743F276F456}"/>
                  </a:ext>
                </a:extLst>
              </p:cNvPr>
              <p:cNvSpPr/>
              <p:nvPr/>
            </p:nvSpPr>
            <p:spPr>
              <a:xfrm rot="15759340">
                <a:off x="7438742" y="1955435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ectangle 21">
                <a:extLst>
                  <a:ext uri="{FF2B5EF4-FFF2-40B4-BE49-F238E27FC236}">
                    <a16:creationId xmlns:a16="http://schemas.microsoft.com/office/drawing/2014/main" id="{7D4A2B9D-E4E8-4917-A232-81A163B9A21C}"/>
                  </a:ext>
                </a:extLst>
              </p:cNvPr>
              <p:cNvSpPr/>
              <p:nvPr/>
            </p:nvSpPr>
            <p:spPr>
              <a:xfrm rot="11980498">
                <a:off x="6900650" y="2402545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Rectangle 21">
                <a:extLst>
                  <a:ext uri="{FF2B5EF4-FFF2-40B4-BE49-F238E27FC236}">
                    <a16:creationId xmlns:a16="http://schemas.microsoft.com/office/drawing/2014/main" id="{73CB0B29-DDA8-4467-9D9C-8D09DB963325}"/>
                  </a:ext>
                </a:extLst>
              </p:cNvPr>
              <p:cNvSpPr/>
              <p:nvPr/>
            </p:nvSpPr>
            <p:spPr>
              <a:xfrm rot="19265083">
                <a:off x="7027522" y="3061057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Rectangle 21">
                <a:extLst>
                  <a:ext uri="{FF2B5EF4-FFF2-40B4-BE49-F238E27FC236}">
                    <a16:creationId xmlns:a16="http://schemas.microsoft.com/office/drawing/2014/main" id="{A5654C43-8342-4A31-8CD0-DFDD2A59DA15}"/>
                  </a:ext>
                </a:extLst>
              </p:cNvPr>
              <p:cNvSpPr/>
              <p:nvPr/>
            </p:nvSpPr>
            <p:spPr>
              <a:xfrm rot="9071228" flipH="1">
                <a:off x="8136495" y="2287450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6E5DB3C-AE56-4C08-B96E-F695A6787457}"/>
                  </a:ext>
                </a:extLst>
              </p:cNvPr>
              <p:cNvSpPr/>
              <p:nvPr/>
            </p:nvSpPr>
            <p:spPr>
              <a:xfrm rot="2334917" flipH="1">
                <a:off x="8141497" y="2988765"/>
                <a:ext cx="617189" cy="345743"/>
              </a:xfrm>
              <a:custGeom>
                <a:avLst/>
                <a:gdLst/>
                <a:ahLst/>
                <a:cxnLst/>
                <a:rect l="l" t="t" r="r" b="b"/>
                <a:pathLst>
                  <a:path w="4560938" h="2554996">
                    <a:moveTo>
                      <a:pt x="2315585" y="1351978"/>
                    </a:moveTo>
                    <a:lnTo>
                      <a:pt x="2315585" y="1608128"/>
                    </a:lnTo>
                    <a:cubicBezTo>
                      <a:pt x="2332000" y="1604085"/>
                      <a:pt x="2347685" y="1596777"/>
                      <a:pt x="2361832" y="1586519"/>
                    </a:cubicBezTo>
                    <a:cubicBezTo>
                      <a:pt x="2403345" y="1556419"/>
                      <a:pt x="2424829" y="1505846"/>
                      <a:pt x="2417675" y="1455070"/>
                    </a:cubicBezTo>
                    <a:cubicBezTo>
                      <a:pt x="2409025" y="1388817"/>
                      <a:pt x="2368208" y="1366470"/>
                      <a:pt x="2315585" y="1351978"/>
                    </a:cubicBezTo>
                    <a:close/>
                    <a:moveTo>
                      <a:pt x="3612086" y="989467"/>
                    </a:moveTo>
                    <a:cubicBezTo>
                      <a:pt x="3453010" y="989467"/>
                      <a:pt x="3324054" y="1118423"/>
                      <a:pt x="3324054" y="1277499"/>
                    </a:cubicBezTo>
                    <a:cubicBezTo>
                      <a:pt x="3324054" y="1436575"/>
                      <a:pt x="3453010" y="1565531"/>
                      <a:pt x="3612086" y="1565531"/>
                    </a:cubicBezTo>
                    <a:cubicBezTo>
                      <a:pt x="3771162" y="1565531"/>
                      <a:pt x="3900118" y="1436575"/>
                      <a:pt x="3900118" y="1277499"/>
                    </a:cubicBezTo>
                    <a:cubicBezTo>
                      <a:pt x="3900118" y="1118423"/>
                      <a:pt x="3771162" y="989467"/>
                      <a:pt x="3612086" y="989467"/>
                    </a:cubicBezTo>
                    <a:close/>
                    <a:moveTo>
                      <a:pt x="948854" y="989467"/>
                    </a:moveTo>
                    <a:cubicBezTo>
                      <a:pt x="789778" y="989467"/>
                      <a:pt x="660822" y="1118423"/>
                      <a:pt x="660822" y="1277499"/>
                    </a:cubicBezTo>
                    <a:cubicBezTo>
                      <a:pt x="660822" y="1436575"/>
                      <a:pt x="789778" y="1565531"/>
                      <a:pt x="948854" y="1565531"/>
                    </a:cubicBezTo>
                    <a:cubicBezTo>
                      <a:pt x="1107930" y="1565531"/>
                      <a:pt x="1236886" y="1436575"/>
                      <a:pt x="1236886" y="1277499"/>
                    </a:cubicBezTo>
                    <a:cubicBezTo>
                      <a:pt x="1236886" y="1118423"/>
                      <a:pt x="1107930" y="989467"/>
                      <a:pt x="948854" y="989467"/>
                    </a:cubicBezTo>
                    <a:close/>
                    <a:moveTo>
                      <a:pt x="2247651" y="946230"/>
                    </a:moveTo>
                    <a:cubicBezTo>
                      <a:pt x="2230469" y="950266"/>
                      <a:pt x="2214012" y="957763"/>
                      <a:pt x="2199233" y="968479"/>
                    </a:cubicBezTo>
                    <a:cubicBezTo>
                      <a:pt x="2157721" y="998579"/>
                      <a:pt x="2136236" y="1049152"/>
                      <a:pt x="2143390" y="1099928"/>
                    </a:cubicBezTo>
                    <a:cubicBezTo>
                      <a:pt x="2157154" y="1167662"/>
                      <a:pt x="2197550" y="1197656"/>
                      <a:pt x="2247651" y="1217102"/>
                    </a:cubicBezTo>
                    <a:close/>
                    <a:moveTo>
                      <a:pt x="2247651" y="785264"/>
                    </a:moveTo>
                    <a:lnTo>
                      <a:pt x="2315585" y="785264"/>
                    </a:lnTo>
                    <a:lnTo>
                      <a:pt x="2315585" y="832380"/>
                    </a:lnTo>
                    <a:cubicBezTo>
                      <a:pt x="2341411" y="835890"/>
                      <a:pt x="2366862" y="843587"/>
                      <a:pt x="2390991" y="855423"/>
                    </a:cubicBezTo>
                    <a:cubicBezTo>
                      <a:pt x="2474360" y="896319"/>
                      <a:pt x="2528313" y="979930"/>
                      <a:pt x="2531223" y="1072743"/>
                    </a:cubicBezTo>
                    <a:lnTo>
                      <a:pt x="2418963" y="1076264"/>
                    </a:lnTo>
                    <a:cubicBezTo>
                      <a:pt x="2417356" y="1025012"/>
                      <a:pt x="2387564" y="978842"/>
                      <a:pt x="2341528" y="956260"/>
                    </a:cubicBezTo>
                    <a:cubicBezTo>
                      <a:pt x="2333151" y="952151"/>
                      <a:pt x="2324486" y="948946"/>
                      <a:pt x="2315585" y="946938"/>
                    </a:cubicBezTo>
                    <a:lnTo>
                      <a:pt x="2315585" y="1239083"/>
                    </a:lnTo>
                    <a:cubicBezTo>
                      <a:pt x="2404308" y="1264638"/>
                      <a:pt x="2499083" y="1293869"/>
                      <a:pt x="2528899" y="1441205"/>
                    </a:cubicBezTo>
                    <a:cubicBezTo>
                      <a:pt x="2541347" y="1532528"/>
                      <a:pt x="2502457" y="1623287"/>
                      <a:pt x="2427762" y="1677447"/>
                    </a:cubicBezTo>
                    <a:cubicBezTo>
                      <a:pt x="2394006" y="1701923"/>
                      <a:pt x="2355419" y="1717125"/>
                      <a:pt x="2315585" y="1722661"/>
                    </a:cubicBezTo>
                    <a:lnTo>
                      <a:pt x="2315585" y="1769734"/>
                    </a:lnTo>
                    <a:lnTo>
                      <a:pt x="2247651" y="1769734"/>
                    </a:lnTo>
                    <a:lnTo>
                      <a:pt x="2247651" y="1722944"/>
                    </a:lnTo>
                    <a:cubicBezTo>
                      <a:pt x="2221084" y="1719537"/>
                      <a:pt x="2194881" y="1711743"/>
                      <a:pt x="2170074" y="1699575"/>
                    </a:cubicBezTo>
                    <a:cubicBezTo>
                      <a:pt x="2086705" y="1658679"/>
                      <a:pt x="2032752" y="1575069"/>
                      <a:pt x="2029842" y="1482255"/>
                    </a:cubicBezTo>
                    <a:lnTo>
                      <a:pt x="2142102" y="1478734"/>
                    </a:lnTo>
                    <a:cubicBezTo>
                      <a:pt x="2143709" y="1529986"/>
                      <a:pt x="2173501" y="1576156"/>
                      <a:pt x="2219537" y="1598738"/>
                    </a:cubicBezTo>
                    <a:cubicBezTo>
                      <a:pt x="2228602" y="1603184"/>
                      <a:pt x="2238004" y="1606573"/>
                      <a:pt x="2247651" y="1608616"/>
                    </a:cubicBezTo>
                    <a:lnTo>
                      <a:pt x="2247651" y="1335176"/>
                    </a:lnTo>
                    <a:cubicBezTo>
                      <a:pt x="2162261" y="1314127"/>
                      <a:pt x="2069489" y="1278142"/>
                      <a:pt x="2032173" y="1115597"/>
                    </a:cubicBezTo>
                    <a:cubicBezTo>
                      <a:pt x="2019217" y="1023646"/>
                      <a:pt x="2058125" y="932061"/>
                      <a:pt x="2133303" y="877552"/>
                    </a:cubicBezTo>
                    <a:cubicBezTo>
                      <a:pt x="2167670" y="852632"/>
                      <a:pt x="2207046" y="837325"/>
                      <a:pt x="2247651" y="832077"/>
                    </a:cubicBezTo>
                    <a:close/>
                    <a:moveTo>
                      <a:pt x="2280470" y="617534"/>
                    </a:moveTo>
                    <a:cubicBezTo>
                      <a:pt x="1915981" y="617534"/>
                      <a:pt x="1620504" y="913011"/>
                      <a:pt x="1620504" y="1277500"/>
                    </a:cubicBezTo>
                    <a:cubicBezTo>
                      <a:pt x="1620504" y="1641989"/>
                      <a:pt x="1915981" y="1937466"/>
                      <a:pt x="2280470" y="1937466"/>
                    </a:cubicBezTo>
                    <a:cubicBezTo>
                      <a:pt x="2644959" y="1937466"/>
                      <a:pt x="2940436" y="1641989"/>
                      <a:pt x="2940436" y="1277500"/>
                    </a:cubicBezTo>
                    <a:cubicBezTo>
                      <a:pt x="2940436" y="913011"/>
                      <a:pt x="2644959" y="617534"/>
                      <a:pt x="2280470" y="617534"/>
                    </a:cubicBezTo>
                    <a:close/>
                    <a:moveTo>
                      <a:pt x="284505" y="265281"/>
                    </a:moveTo>
                    <a:lnTo>
                      <a:pt x="4276434" y="265281"/>
                    </a:lnTo>
                    <a:lnTo>
                      <a:pt x="4276434" y="2289716"/>
                    </a:lnTo>
                    <a:lnTo>
                      <a:pt x="284505" y="2289716"/>
                    </a:lnTo>
                    <a:close/>
                    <a:moveTo>
                      <a:pt x="180344" y="148161"/>
                    </a:moveTo>
                    <a:lnTo>
                      <a:pt x="180344" y="2406836"/>
                    </a:lnTo>
                    <a:lnTo>
                      <a:pt x="4380595" y="2406836"/>
                    </a:lnTo>
                    <a:lnTo>
                      <a:pt x="4380595" y="148161"/>
                    </a:lnTo>
                    <a:close/>
                    <a:moveTo>
                      <a:pt x="0" y="0"/>
                    </a:moveTo>
                    <a:lnTo>
                      <a:pt x="4560938" y="0"/>
                    </a:lnTo>
                    <a:lnTo>
                      <a:pt x="4560938" y="2554996"/>
                    </a:lnTo>
                    <a:lnTo>
                      <a:pt x="0" y="25549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" name="그룹 50">
              <a:extLst>
                <a:ext uri="{FF2B5EF4-FFF2-40B4-BE49-F238E27FC236}">
                  <a16:creationId xmlns:a16="http://schemas.microsoft.com/office/drawing/2014/main" id="{DDB4D36B-683E-4AA2-9FD3-519185A79829}"/>
                </a:ext>
              </a:extLst>
            </p:cNvPr>
            <p:cNvGrpSpPr/>
            <p:nvPr/>
          </p:nvGrpSpPr>
          <p:grpSpPr>
            <a:xfrm rot="10800000" flipV="1">
              <a:off x="8811051" y="5224019"/>
              <a:ext cx="2408772" cy="1065203"/>
              <a:chOff x="1774163" y="2217893"/>
              <a:chExt cx="1927508" cy="852379"/>
            </a:xfrm>
            <a:solidFill>
              <a:schemeClr val="bg1"/>
            </a:solidFill>
          </p:grpSpPr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078F72FF-0308-447B-9007-65A23892FDD4}"/>
                  </a:ext>
                </a:extLst>
              </p:cNvPr>
              <p:cNvSpPr/>
              <p:nvPr/>
            </p:nvSpPr>
            <p:spPr>
              <a:xfrm flipH="1">
                <a:off x="1774163" y="2350717"/>
                <a:ext cx="1600825" cy="719555"/>
              </a:xfrm>
              <a:custGeom>
                <a:avLst/>
                <a:gdLst>
                  <a:gd name="connsiteX0" fmla="*/ 4126727 w 4126727"/>
                  <a:gd name="connsiteY0" fmla="*/ 866693 h 1836752"/>
                  <a:gd name="connsiteX1" fmla="*/ 2782957 w 4126727"/>
                  <a:gd name="connsiteY1" fmla="*/ 0 h 1836752"/>
                  <a:gd name="connsiteX2" fmla="*/ 2703444 w 4126727"/>
                  <a:gd name="connsiteY2" fmla="*/ 7952 h 1836752"/>
                  <a:gd name="connsiteX3" fmla="*/ 1375576 w 4126727"/>
                  <a:gd name="connsiteY3" fmla="*/ 326004 h 1836752"/>
                  <a:gd name="connsiteX4" fmla="*/ 0 w 4126727"/>
                  <a:gd name="connsiteY4" fmla="*/ 477079 h 1836752"/>
                  <a:gd name="connsiteX5" fmla="*/ 1574358 w 4126727"/>
                  <a:gd name="connsiteY5" fmla="*/ 898498 h 1836752"/>
                  <a:gd name="connsiteX6" fmla="*/ 2576223 w 4126727"/>
                  <a:gd name="connsiteY6" fmla="*/ 1280160 h 1836752"/>
                  <a:gd name="connsiteX7" fmla="*/ 3267986 w 4126727"/>
                  <a:gd name="connsiteY7" fmla="*/ 1836752 h 1836752"/>
                  <a:gd name="connsiteX8" fmla="*/ 4126727 w 4126727"/>
                  <a:gd name="connsiteY8" fmla="*/ 866693 h 1836752"/>
                  <a:gd name="connsiteX0" fmla="*/ 4126727 w 4126727"/>
                  <a:gd name="connsiteY0" fmla="*/ 884466 h 1854525"/>
                  <a:gd name="connsiteX1" fmla="*/ 2782957 w 4126727"/>
                  <a:gd name="connsiteY1" fmla="*/ 17773 h 1854525"/>
                  <a:gd name="connsiteX2" fmla="*/ 2703444 w 4126727"/>
                  <a:gd name="connsiteY2" fmla="*/ 25725 h 1854525"/>
                  <a:gd name="connsiteX3" fmla="*/ 1375576 w 4126727"/>
                  <a:gd name="connsiteY3" fmla="*/ 343777 h 1854525"/>
                  <a:gd name="connsiteX4" fmla="*/ 0 w 4126727"/>
                  <a:gd name="connsiteY4" fmla="*/ 494852 h 1854525"/>
                  <a:gd name="connsiteX5" fmla="*/ 1574358 w 4126727"/>
                  <a:gd name="connsiteY5" fmla="*/ 916271 h 1854525"/>
                  <a:gd name="connsiteX6" fmla="*/ 2576223 w 4126727"/>
                  <a:gd name="connsiteY6" fmla="*/ 1297933 h 1854525"/>
                  <a:gd name="connsiteX7" fmla="*/ 3267986 w 4126727"/>
                  <a:gd name="connsiteY7" fmla="*/ 1854525 h 1854525"/>
                  <a:gd name="connsiteX8" fmla="*/ 4126727 w 4126727"/>
                  <a:gd name="connsiteY8" fmla="*/ 884466 h 1854525"/>
                  <a:gd name="connsiteX0" fmla="*/ 1375576 w 4126727"/>
                  <a:gd name="connsiteY0" fmla="*/ 331865 h 1842613"/>
                  <a:gd name="connsiteX1" fmla="*/ 0 w 4126727"/>
                  <a:gd name="connsiteY1" fmla="*/ 482940 h 1842613"/>
                  <a:gd name="connsiteX2" fmla="*/ 1574358 w 4126727"/>
                  <a:gd name="connsiteY2" fmla="*/ 904359 h 1842613"/>
                  <a:gd name="connsiteX3" fmla="*/ 2576223 w 4126727"/>
                  <a:gd name="connsiteY3" fmla="*/ 1286021 h 1842613"/>
                  <a:gd name="connsiteX4" fmla="*/ 3267986 w 4126727"/>
                  <a:gd name="connsiteY4" fmla="*/ 1842613 h 1842613"/>
                  <a:gd name="connsiteX5" fmla="*/ 4126727 w 4126727"/>
                  <a:gd name="connsiteY5" fmla="*/ 872554 h 1842613"/>
                  <a:gd name="connsiteX6" fmla="*/ 2782957 w 4126727"/>
                  <a:gd name="connsiteY6" fmla="*/ 5861 h 1842613"/>
                  <a:gd name="connsiteX7" fmla="*/ 2794884 w 4126727"/>
                  <a:gd name="connsiteY7" fmla="*/ 105253 h 1842613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126727"/>
                  <a:gd name="connsiteY0" fmla="*/ 326004 h 1836752"/>
                  <a:gd name="connsiteX1" fmla="*/ 0 w 4126727"/>
                  <a:gd name="connsiteY1" fmla="*/ 477079 h 1836752"/>
                  <a:gd name="connsiteX2" fmla="*/ 1574358 w 4126727"/>
                  <a:gd name="connsiteY2" fmla="*/ 898498 h 1836752"/>
                  <a:gd name="connsiteX3" fmla="*/ 2576223 w 4126727"/>
                  <a:gd name="connsiteY3" fmla="*/ 1280160 h 1836752"/>
                  <a:gd name="connsiteX4" fmla="*/ 3267986 w 4126727"/>
                  <a:gd name="connsiteY4" fmla="*/ 1836752 h 1836752"/>
                  <a:gd name="connsiteX5" fmla="*/ 4126727 w 4126727"/>
                  <a:gd name="connsiteY5" fmla="*/ 866693 h 1836752"/>
                  <a:gd name="connsiteX6" fmla="*/ 2782957 w 412672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1375576 w 4063117"/>
                  <a:gd name="connsiteY7" fmla="*/ 326004 h 1836752"/>
                  <a:gd name="connsiteX0" fmla="*/ 1375576 w 4063117"/>
                  <a:gd name="connsiteY0" fmla="*/ 390578 h 1901326"/>
                  <a:gd name="connsiteX1" fmla="*/ 0 w 4063117"/>
                  <a:gd name="connsiteY1" fmla="*/ 541653 h 1901326"/>
                  <a:gd name="connsiteX2" fmla="*/ 1574358 w 4063117"/>
                  <a:gd name="connsiteY2" fmla="*/ 963072 h 1901326"/>
                  <a:gd name="connsiteX3" fmla="*/ 2576223 w 4063117"/>
                  <a:gd name="connsiteY3" fmla="*/ 1344734 h 1901326"/>
                  <a:gd name="connsiteX4" fmla="*/ 3267986 w 4063117"/>
                  <a:gd name="connsiteY4" fmla="*/ 1901326 h 1901326"/>
                  <a:gd name="connsiteX5" fmla="*/ 4063117 w 4063117"/>
                  <a:gd name="connsiteY5" fmla="*/ 994878 h 1901326"/>
                  <a:gd name="connsiteX6" fmla="*/ 2782957 w 4063117"/>
                  <a:gd name="connsiteY6" fmla="*/ 64574 h 1901326"/>
                  <a:gd name="connsiteX7" fmla="*/ 2178658 w 4063117"/>
                  <a:gd name="connsiteY7" fmla="*/ 96380 h 1901326"/>
                  <a:gd name="connsiteX8" fmla="*/ 1375576 w 4063117"/>
                  <a:gd name="connsiteY8" fmla="*/ 390578 h 1901326"/>
                  <a:gd name="connsiteX0" fmla="*/ 1375576 w 4063117"/>
                  <a:gd name="connsiteY0" fmla="*/ 383650 h 1894398"/>
                  <a:gd name="connsiteX1" fmla="*/ 0 w 4063117"/>
                  <a:gd name="connsiteY1" fmla="*/ 534725 h 1894398"/>
                  <a:gd name="connsiteX2" fmla="*/ 1574358 w 4063117"/>
                  <a:gd name="connsiteY2" fmla="*/ 956144 h 1894398"/>
                  <a:gd name="connsiteX3" fmla="*/ 2576223 w 4063117"/>
                  <a:gd name="connsiteY3" fmla="*/ 1337806 h 1894398"/>
                  <a:gd name="connsiteX4" fmla="*/ 3267986 w 4063117"/>
                  <a:gd name="connsiteY4" fmla="*/ 1894398 h 1894398"/>
                  <a:gd name="connsiteX5" fmla="*/ 4063117 w 4063117"/>
                  <a:gd name="connsiteY5" fmla="*/ 987950 h 1894398"/>
                  <a:gd name="connsiteX6" fmla="*/ 2782957 w 4063117"/>
                  <a:gd name="connsiteY6" fmla="*/ 57646 h 1894398"/>
                  <a:gd name="connsiteX7" fmla="*/ 2178658 w 4063117"/>
                  <a:gd name="connsiteY7" fmla="*/ 89452 h 1894398"/>
                  <a:gd name="connsiteX8" fmla="*/ 1375576 w 4063117"/>
                  <a:gd name="connsiteY8" fmla="*/ 383650 h 1894398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375576 w 4063117"/>
                  <a:gd name="connsiteY0" fmla="*/ 326004 h 1836752"/>
                  <a:gd name="connsiteX1" fmla="*/ 0 w 4063117"/>
                  <a:gd name="connsiteY1" fmla="*/ 477079 h 1836752"/>
                  <a:gd name="connsiteX2" fmla="*/ 1574358 w 4063117"/>
                  <a:gd name="connsiteY2" fmla="*/ 898498 h 1836752"/>
                  <a:gd name="connsiteX3" fmla="*/ 2576223 w 4063117"/>
                  <a:gd name="connsiteY3" fmla="*/ 1280160 h 1836752"/>
                  <a:gd name="connsiteX4" fmla="*/ 3267986 w 4063117"/>
                  <a:gd name="connsiteY4" fmla="*/ 1836752 h 1836752"/>
                  <a:gd name="connsiteX5" fmla="*/ 4063117 w 4063117"/>
                  <a:gd name="connsiteY5" fmla="*/ 930304 h 1836752"/>
                  <a:gd name="connsiteX6" fmla="*/ 2782957 w 4063117"/>
                  <a:gd name="connsiteY6" fmla="*/ 0 h 1836752"/>
                  <a:gd name="connsiteX7" fmla="*/ 2178658 w 4063117"/>
                  <a:gd name="connsiteY7" fmla="*/ 31806 h 1836752"/>
                  <a:gd name="connsiteX8" fmla="*/ 1375576 w 4063117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19093 w 4106634"/>
                  <a:gd name="connsiteY0" fmla="*/ 326004 h 1836752"/>
                  <a:gd name="connsiteX1" fmla="*/ 43517 w 4106634"/>
                  <a:gd name="connsiteY1" fmla="*/ 477079 h 1836752"/>
                  <a:gd name="connsiteX2" fmla="*/ 1617875 w 4106634"/>
                  <a:gd name="connsiteY2" fmla="*/ 898498 h 1836752"/>
                  <a:gd name="connsiteX3" fmla="*/ 2619740 w 4106634"/>
                  <a:gd name="connsiteY3" fmla="*/ 1280160 h 1836752"/>
                  <a:gd name="connsiteX4" fmla="*/ 3311503 w 4106634"/>
                  <a:gd name="connsiteY4" fmla="*/ 1836752 h 1836752"/>
                  <a:gd name="connsiteX5" fmla="*/ 4106634 w 4106634"/>
                  <a:gd name="connsiteY5" fmla="*/ 930304 h 1836752"/>
                  <a:gd name="connsiteX6" fmla="*/ 2826474 w 4106634"/>
                  <a:gd name="connsiteY6" fmla="*/ 0 h 1836752"/>
                  <a:gd name="connsiteX7" fmla="*/ 2222175 w 4106634"/>
                  <a:gd name="connsiteY7" fmla="*/ 31806 h 1836752"/>
                  <a:gd name="connsiteX8" fmla="*/ 1419093 w 4106634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625109 w 4112003"/>
                  <a:gd name="connsiteY3" fmla="*/ 1280160 h 1836752"/>
                  <a:gd name="connsiteX4" fmla="*/ 3316872 w 4112003"/>
                  <a:gd name="connsiteY4" fmla="*/ 1836752 h 1836752"/>
                  <a:gd name="connsiteX5" fmla="*/ 4112003 w 4112003"/>
                  <a:gd name="connsiteY5" fmla="*/ 930304 h 1836752"/>
                  <a:gd name="connsiteX6" fmla="*/ 2831843 w 4112003"/>
                  <a:gd name="connsiteY6" fmla="*/ 0 h 1836752"/>
                  <a:gd name="connsiteX7" fmla="*/ 2227544 w 4112003"/>
                  <a:gd name="connsiteY7" fmla="*/ 31806 h 1836752"/>
                  <a:gd name="connsiteX8" fmla="*/ 1424462 w 4112003"/>
                  <a:gd name="connsiteY8" fmla="*/ 326004 h 1836752"/>
                  <a:gd name="connsiteX0" fmla="*/ 1424462 w 4112003"/>
                  <a:gd name="connsiteY0" fmla="*/ 326004 h 1836752"/>
                  <a:gd name="connsiteX1" fmla="*/ 48886 w 4112003"/>
                  <a:gd name="connsiteY1" fmla="*/ 477079 h 1836752"/>
                  <a:gd name="connsiteX2" fmla="*/ 1623244 w 4112003"/>
                  <a:gd name="connsiteY2" fmla="*/ 898498 h 1836752"/>
                  <a:gd name="connsiteX3" fmla="*/ 2132129 w 4112003"/>
                  <a:gd name="connsiteY3" fmla="*/ 993914 h 1836752"/>
                  <a:gd name="connsiteX4" fmla="*/ 2625109 w 4112003"/>
                  <a:gd name="connsiteY4" fmla="*/ 1280160 h 1836752"/>
                  <a:gd name="connsiteX5" fmla="*/ 3316872 w 4112003"/>
                  <a:gd name="connsiteY5" fmla="*/ 1836752 h 1836752"/>
                  <a:gd name="connsiteX6" fmla="*/ 4112003 w 4112003"/>
                  <a:gd name="connsiteY6" fmla="*/ 930304 h 1836752"/>
                  <a:gd name="connsiteX7" fmla="*/ 2831843 w 4112003"/>
                  <a:gd name="connsiteY7" fmla="*/ 0 h 1836752"/>
                  <a:gd name="connsiteX8" fmla="*/ 2227544 w 4112003"/>
                  <a:gd name="connsiteY8" fmla="*/ 31806 h 1836752"/>
                  <a:gd name="connsiteX9" fmla="*/ 1424462 w 4112003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26004 h 1836752"/>
                  <a:gd name="connsiteX1" fmla="*/ 59649 w 4122766"/>
                  <a:gd name="connsiteY1" fmla="*/ 477079 h 1836752"/>
                  <a:gd name="connsiteX2" fmla="*/ 1634007 w 4122766"/>
                  <a:gd name="connsiteY2" fmla="*/ 898498 h 1836752"/>
                  <a:gd name="connsiteX3" fmla="*/ 2142892 w 4122766"/>
                  <a:gd name="connsiteY3" fmla="*/ 993914 h 1836752"/>
                  <a:gd name="connsiteX4" fmla="*/ 2635872 w 4122766"/>
                  <a:gd name="connsiteY4" fmla="*/ 1280160 h 1836752"/>
                  <a:gd name="connsiteX5" fmla="*/ 3327635 w 4122766"/>
                  <a:gd name="connsiteY5" fmla="*/ 1836752 h 1836752"/>
                  <a:gd name="connsiteX6" fmla="*/ 4122766 w 4122766"/>
                  <a:gd name="connsiteY6" fmla="*/ 930304 h 1836752"/>
                  <a:gd name="connsiteX7" fmla="*/ 2842606 w 4122766"/>
                  <a:gd name="connsiteY7" fmla="*/ 0 h 1836752"/>
                  <a:gd name="connsiteX8" fmla="*/ 2238307 w 4122766"/>
                  <a:gd name="connsiteY8" fmla="*/ 31806 h 1836752"/>
                  <a:gd name="connsiteX9" fmla="*/ 1435225 w 4122766"/>
                  <a:gd name="connsiteY9" fmla="*/ 326004 h 1836752"/>
                  <a:gd name="connsiteX0" fmla="*/ 1435225 w 4122766"/>
                  <a:gd name="connsiteY0" fmla="*/ 338408 h 1849156"/>
                  <a:gd name="connsiteX1" fmla="*/ 59649 w 4122766"/>
                  <a:gd name="connsiteY1" fmla="*/ 489483 h 1849156"/>
                  <a:gd name="connsiteX2" fmla="*/ 1634007 w 4122766"/>
                  <a:gd name="connsiteY2" fmla="*/ 910902 h 1849156"/>
                  <a:gd name="connsiteX3" fmla="*/ 2142892 w 4122766"/>
                  <a:gd name="connsiteY3" fmla="*/ 1006318 h 1849156"/>
                  <a:gd name="connsiteX4" fmla="*/ 2635872 w 4122766"/>
                  <a:gd name="connsiteY4" fmla="*/ 1292564 h 1849156"/>
                  <a:gd name="connsiteX5" fmla="*/ 3327635 w 4122766"/>
                  <a:gd name="connsiteY5" fmla="*/ 1849156 h 1849156"/>
                  <a:gd name="connsiteX6" fmla="*/ 4122766 w 4122766"/>
                  <a:gd name="connsiteY6" fmla="*/ 942708 h 1849156"/>
                  <a:gd name="connsiteX7" fmla="*/ 2842606 w 4122766"/>
                  <a:gd name="connsiteY7" fmla="*/ 12404 h 1849156"/>
                  <a:gd name="connsiteX8" fmla="*/ 2238307 w 4122766"/>
                  <a:gd name="connsiteY8" fmla="*/ 44210 h 1849156"/>
                  <a:gd name="connsiteX9" fmla="*/ 1435225 w 4122766"/>
                  <a:gd name="connsiteY9" fmla="*/ 338408 h 1849156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54916 h 1865664"/>
                  <a:gd name="connsiteX1" fmla="*/ 59649 w 4122766"/>
                  <a:gd name="connsiteY1" fmla="*/ 505991 h 1865664"/>
                  <a:gd name="connsiteX2" fmla="*/ 1634007 w 4122766"/>
                  <a:gd name="connsiteY2" fmla="*/ 927410 h 1865664"/>
                  <a:gd name="connsiteX3" fmla="*/ 2142892 w 4122766"/>
                  <a:gd name="connsiteY3" fmla="*/ 1022826 h 1865664"/>
                  <a:gd name="connsiteX4" fmla="*/ 2635872 w 4122766"/>
                  <a:gd name="connsiteY4" fmla="*/ 1309072 h 1865664"/>
                  <a:gd name="connsiteX5" fmla="*/ 3327635 w 4122766"/>
                  <a:gd name="connsiteY5" fmla="*/ 1865664 h 1865664"/>
                  <a:gd name="connsiteX6" fmla="*/ 4122766 w 4122766"/>
                  <a:gd name="connsiteY6" fmla="*/ 959216 h 1865664"/>
                  <a:gd name="connsiteX7" fmla="*/ 2842606 w 4122766"/>
                  <a:gd name="connsiteY7" fmla="*/ 28912 h 1865664"/>
                  <a:gd name="connsiteX8" fmla="*/ 2238307 w 4122766"/>
                  <a:gd name="connsiteY8" fmla="*/ 60718 h 1865664"/>
                  <a:gd name="connsiteX9" fmla="*/ 1435225 w 4122766"/>
                  <a:gd name="connsiteY9" fmla="*/ 354916 h 1865664"/>
                  <a:gd name="connsiteX0" fmla="*/ 1435225 w 4122766"/>
                  <a:gd name="connsiteY0" fmla="*/ 339809 h 1850557"/>
                  <a:gd name="connsiteX1" fmla="*/ 59649 w 4122766"/>
                  <a:gd name="connsiteY1" fmla="*/ 490884 h 1850557"/>
                  <a:gd name="connsiteX2" fmla="*/ 1634007 w 4122766"/>
                  <a:gd name="connsiteY2" fmla="*/ 912303 h 1850557"/>
                  <a:gd name="connsiteX3" fmla="*/ 2142892 w 4122766"/>
                  <a:gd name="connsiteY3" fmla="*/ 1007719 h 1850557"/>
                  <a:gd name="connsiteX4" fmla="*/ 2635872 w 4122766"/>
                  <a:gd name="connsiteY4" fmla="*/ 1293965 h 1850557"/>
                  <a:gd name="connsiteX5" fmla="*/ 3327635 w 4122766"/>
                  <a:gd name="connsiteY5" fmla="*/ 1850557 h 1850557"/>
                  <a:gd name="connsiteX6" fmla="*/ 4122766 w 4122766"/>
                  <a:gd name="connsiteY6" fmla="*/ 944109 h 1850557"/>
                  <a:gd name="connsiteX7" fmla="*/ 2842606 w 4122766"/>
                  <a:gd name="connsiteY7" fmla="*/ 13805 h 1850557"/>
                  <a:gd name="connsiteX8" fmla="*/ 2166745 w 4122766"/>
                  <a:gd name="connsiteY8" fmla="*/ 93319 h 1850557"/>
                  <a:gd name="connsiteX9" fmla="*/ 1435225 w 4122766"/>
                  <a:gd name="connsiteY9" fmla="*/ 339809 h 1850557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67230 h 1877978"/>
                  <a:gd name="connsiteX1" fmla="*/ 59649 w 4122766"/>
                  <a:gd name="connsiteY1" fmla="*/ 518305 h 1877978"/>
                  <a:gd name="connsiteX2" fmla="*/ 1634007 w 4122766"/>
                  <a:gd name="connsiteY2" fmla="*/ 939724 h 1877978"/>
                  <a:gd name="connsiteX3" fmla="*/ 2142892 w 4122766"/>
                  <a:gd name="connsiteY3" fmla="*/ 1035140 h 1877978"/>
                  <a:gd name="connsiteX4" fmla="*/ 2635872 w 4122766"/>
                  <a:gd name="connsiteY4" fmla="*/ 1321386 h 1877978"/>
                  <a:gd name="connsiteX5" fmla="*/ 3327635 w 4122766"/>
                  <a:gd name="connsiteY5" fmla="*/ 1877978 h 1877978"/>
                  <a:gd name="connsiteX6" fmla="*/ 4122766 w 4122766"/>
                  <a:gd name="connsiteY6" fmla="*/ 971530 h 1877978"/>
                  <a:gd name="connsiteX7" fmla="*/ 2842606 w 4122766"/>
                  <a:gd name="connsiteY7" fmla="*/ 9421 h 1877978"/>
                  <a:gd name="connsiteX8" fmla="*/ 2166745 w 4122766"/>
                  <a:gd name="connsiteY8" fmla="*/ 120740 h 1877978"/>
                  <a:gd name="connsiteX9" fmla="*/ 1435225 w 4122766"/>
                  <a:gd name="connsiteY9" fmla="*/ 367230 h 1877978"/>
                  <a:gd name="connsiteX0" fmla="*/ 1435225 w 4122766"/>
                  <a:gd name="connsiteY0" fmla="*/ 376690 h 1887438"/>
                  <a:gd name="connsiteX1" fmla="*/ 59649 w 4122766"/>
                  <a:gd name="connsiteY1" fmla="*/ 527765 h 1887438"/>
                  <a:gd name="connsiteX2" fmla="*/ 1634007 w 4122766"/>
                  <a:gd name="connsiteY2" fmla="*/ 949184 h 1887438"/>
                  <a:gd name="connsiteX3" fmla="*/ 2142892 w 4122766"/>
                  <a:gd name="connsiteY3" fmla="*/ 1044600 h 1887438"/>
                  <a:gd name="connsiteX4" fmla="*/ 2635872 w 4122766"/>
                  <a:gd name="connsiteY4" fmla="*/ 1330846 h 1887438"/>
                  <a:gd name="connsiteX5" fmla="*/ 3327635 w 4122766"/>
                  <a:gd name="connsiteY5" fmla="*/ 1887438 h 1887438"/>
                  <a:gd name="connsiteX6" fmla="*/ 4122766 w 4122766"/>
                  <a:gd name="connsiteY6" fmla="*/ 980990 h 1887438"/>
                  <a:gd name="connsiteX7" fmla="*/ 2842606 w 4122766"/>
                  <a:gd name="connsiteY7" fmla="*/ 18881 h 1887438"/>
                  <a:gd name="connsiteX8" fmla="*/ 2166745 w 4122766"/>
                  <a:gd name="connsiteY8" fmla="*/ 130200 h 1887438"/>
                  <a:gd name="connsiteX9" fmla="*/ 1435225 w 4122766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635872 w 4067107"/>
                  <a:gd name="connsiteY4" fmla="*/ 1330846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887438"/>
                  <a:gd name="connsiteX1" fmla="*/ 59649 w 4067107"/>
                  <a:gd name="connsiteY1" fmla="*/ 527765 h 1887438"/>
                  <a:gd name="connsiteX2" fmla="*/ 1634007 w 4067107"/>
                  <a:gd name="connsiteY2" fmla="*/ 949184 h 1887438"/>
                  <a:gd name="connsiteX3" fmla="*/ 2142892 w 4067107"/>
                  <a:gd name="connsiteY3" fmla="*/ 1044600 h 1887438"/>
                  <a:gd name="connsiteX4" fmla="*/ 2548408 w 4067107"/>
                  <a:gd name="connsiteY4" fmla="*/ 1275187 h 1887438"/>
                  <a:gd name="connsiteX5" fmla="*/ 3327635 w 4067107"/>
                  <a:gd name="connsiteY5" fmla="*/ 1887438 h 1887438"/>
                  <a:gd name="connsiteX6" fmla="*/ 4067107 w 4067107"/>
                  <a:gd name="connsiteY6" fmla="*/ 1036649 h 1887438"/>
                  <a:gd name="connsiteX7" fmla="*/ 2842606 w 4067107"/>
                  <a:gd name="connsiteY7" fmla="*/ 18881 h 1887438"/>
                  <a:gd name="connsiteX8" fmla="*/ 2166745 w 4067107"/>
                  <a:gd name="connsiteY8" fmla="*/ 130200 h 1887438"/>
                  <a:gd name="connsiteX9" fmla="*/ 1435225 w 4067107"/>
                  <a:gd name="connsiteY9" fmla="*/ 376690 h 1887438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089096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548408 w 4067107"/>
                  <a:gd name="connsiteY4" fmla="*/ 1275187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927194"/>
                  <a:gd name="connsiteX1" fmla="*/ 59649 w 4067107"/>
                  <a:gd name="connsiteY1" fmla="*/ 527765 h 1927194"/>
                  <a:gd name="connsiteX2" fmla="*/ 1634007 w 4067107"/>
                  <a:gd name="connsiteY2" fmla="*/ 949184 h 1927194"/>
                  <a:gd name="connsiteX3" fmla="*/ 2142892 w 4067107"/>
                  <a:gd name="connsiteY3" fmla="*/ 1044600 h 1927194"/>
                  <a:gd name="connsiteX4" fmla="*/ 2476846 w 4067107"/>
                  <a:gd name="connsiteY4" fmla="*/ 1378554 h 1927194"/>
                  <a:gd name="connsiteX5" fmla="*/ 3256074 w 4067107"/>
                  <a:gd name="connsiteY5" fmla="*/ 1927194 h 1927194"/>
                  <a:gd name="connsiteX6" fmla="*/ 4067107 w 4067107"/>
                  <a:gd name="connsiteY6" fmla="*/ 1036649 h 1927194"/>
                  <a:gd name="connsiteX7" fmla="*/ 2842606 w 4067107"/>
                  <a:gd name="connsiteY7" fmla="*/ 18881 h 1927194"/>
                  <a:gd name="connsiteX8" fmla="*/ 2166745 w 4067107"/>
                  <a:gd name="connsiteY8" fmla="*/ 130200 h 1927194"/>
                  <a:gd name="connsiteX9" fmla="*/ 1435225 w 4067107"/>
                  <a:gd name="connsiteY9" fmla="*/ 376690 h 1927194"/>
                  <a:gd name="connsiteX0" fmla="*/ 1435225 w 4067107"/>
                  <a:gd name="connsiteY0" fmla="*/ 376690 h 1747240"/>
                  <a:gd name="connsiteX1" fmla="*/ 59649 w 4067107"/>
                  <a:gd name="connsiteY1" fmla="*/ 527765 h 1747240"/>
                  <a:gd name="connsiteX2" fmla="*/ 1634007 w 4067107"/>
                  <a:gd name="connsiteY2" fmla="*/ 949184 h 1747240"/>
                  <a:gd name="connsiteX3" fmla="*/ 2142892 w 4067107"/>
                  <a:gd name="connsiteY3" fmla="*/ 1044600 h 1747240"/>
                  <a:gd name="connsiteX4" fmla="*/ 2476846 w 4067107"/>
                  <a:gd name="connsiteY4" fmla="*/ 1378554 h 1747240"/>
                  <a:gd name="connsiteX5" fmla="*/ 3004138 w 4067107"/>
                  <a:gd name="connsiteY5" fmla="*/ 1747240 h 1747240"/>
                  <a:gd name="connsiteX6" fmla="*/ 4067107 w 4067107"/>
                  <a:gd name="connsiteY6" fmla="*/ 1036649 h 1747240"/>
                  <a:gd name="connsiteX7" fmla="*/ 2842606 w 4067107"/>
                  <a:gd name="connsiteY7" fmla="*/ 18881 h 1747240"/>
                  <a:gd name="connsiteX8" fmla="*/ 2166745 w 4067107"/>
                  <a:gd name="connsiteY8" fmla="*/ 130200 h 1747240"/>
                  <a:gd name="connsiteX9" fmla="*/ 1435225 w 4067107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3004138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  <a:gd name="connsiteX0" fmla="*/ 1435225 w 3887153"/>
                  <a:gd name="connsiteY0" fmla="*/ 376690 h 1747240"/>
                  <a:gd name="connsiteX1" fmla="*/ 59649 w 3887153"/>
                  <a:gd name="connsiteY1" fmla="*/ 527765 h 1747240"/>
                  <a:gd name="connsiteX2" fmla="*/ 1634007 w 3887153"/>
                  <a:gd name="connsiteY2" fmla="*/ 949184 h 1747240"/>
                  <a:gd name="connsiteX3" fmla="*/ 2142892 w 3887153"/>
                  <a:gd name="connsiteY3" fmla="*/ 1044600 h 1747240"/>
                  <a:gd name="connsiteX4" fmla="*/ 2476846 w 3887153"/>
                  <a:gd name="connsiteY4" fmla="*/ 1378554 h 1747240"/>
                  <a:gd name="connsiteX5" fmla="*/ 2806187 w 3887153"/>
                  <a:gd name="connsiteY5" fmla="*/ 1747240 h 1747240"/>
                  <a:gd name="connsiteX6" fmla="*/ 3887153 w 3887153"/>
                  <a:gd name="connsiteY6" fmla="*/ 784714 h 1747240"/>
                  <a:gd name="connsiteX7" fmla="*/ 2842606 w 3887153"/>
                  <a:gd name="connsiteY7" fmla="*/ 18881 h 1747240"/>
                  <a:gd name="connsiteX8" fmla="*/ 2166745 w 3887153"/>
                  <a:gd name="connsiteY8" fmla="*/ 130200 h 1747240"/>
                  <a:gd name="connsiteX9" fmla="*/ 1435225 w 3887153"/>
                  <a:gd name="connsiteY9" fmla="*/ 376690 h 174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7153" h="1747240">
                    <a:moveTo>
                      <a:pt x="1435225" y="376690"/>
                    </a:moveTo>
                    <a:cubicBezTo>
                      <a:pt x="921041" y="355486"/>
                      <a:pt x="168317" y="374040"/>
                      <a:pt x="59649" y="527765"/>
                    </a:cubicBezTo>
                    <a:cubicBezTo>
                      <a:pt x="-282257" y="890874"/>
                      <a:pt x="926341" y="920030"/>
                      <a:pt x="1634007" y="949184"/>
                    </a:cubicBezTo>
                    <a:cubicBezTo>
                      <a:pt x="1755927" y="988940"/>
                      <a:pt x="2020972" y="1004844"/>
                      <a:pt x="2142892" y="1044600"/>
                    </a:cubicBezTo>
                    <a:lnTo>
                      <a:pt x="2476846" y="1378554"/>
                    </a:lnTo>
                    <a:lnTo>
                      <a:pt x="2806187" y="1747240"/>
                    </a:lnTo>
                    <a:lnTo>
                      <a:pt x="3887153" y="784714"/>
                    </a:lnTo>
                    <a:cubicBezTo>
                      <a:pt x="3502840" y="495816"/>
                      <a:pt x="3512746" y="372650"/>
                      <a:pt x="2842606" y="18881"/>
                    </a:cubicBezTo>
                    <a:cubicBezTo>
                      <a:pt x="2541783" y="-38103"/>
                      <a:pt x="2417210" y="44060"/>
                      <a:pt x="2166745" y="130200"/>
                    </a:cubicBezTo>
                    <a:cubicBezTo>
                      <a:pt x="1932182" y="184534"/>
                      <a:pt x="1811587" y="315730"/>
                      <a:pt x="1435225" y="376690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CAD41E17-48B8-412A-9592-CCF1FD27BBAB}"/>
                  </a:ext>
                </a:extLst>
              </p:cNvPr>
              <p:cNvSpPr/>
              <p:nvPr/>
            </p:nvSpPr>
            <p:spPr>
              <a:xfrm flipH="1">
                <a:off x="2156087" y="2217893"/>
                <a:ext cx="1545584" cy="794676"/>
              </a:xfrm>
              <a:custGeom>
                <a:avLst/>
                <a:gdLst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288111 w 3347499"/>
                  <a:gd name="connsiteY0" fmla="*/ 620202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288111 w 3347499"/>
                  <a:gd name="connsiteY9" fmla="*/ 620202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52007 h 1995778"/>
                  <a:gd name="connsiteX1" fmla="*/ 659958 w 3347499"/>
                  <a:gd name="connsiteY1" fmla="*/ 95416 h 1995778"/>
                  <a:gd name="connsiteX2" fmla="*/ 373711 w 3347499"/>
                  <a:gd name="connsiteY2" fmla="*/ 39757 h 1995778"/>
                  <a:gd name="connsiteX3" fmla="*/ 119270 w 3347499"/>
                  <a:gd name="connsiteY3" fmla="*/ 0 h 1995778"/>
                  <a:gd name="connsiteX4" fmla="*/ 111318 w 3347499"/>
                  <a:gd name="connsiteY4" fmla="*/ 151075 h 1995778"/>
                  <a:gd name="connsiteX5" fmla="*/ 0 w 3347499"/>
                  <a:gd name="connsiteY5" fmla="*/ 214686 h 1995778"/>
                  <a:gd name="connsiteX6" fmla="*/ 779228 w 3347499"/>
                  <a:gd name="connsiteY6" fmla="*/ 1264258 h 1995778"/>
                  <a:gd name="connsiteX7" fmla="*/ 1900362 w 3347499"/>
                  <a:gd name="connsiteY7" fmla="*/ 1995778 h 1995778"/>
                  <a:gd name="connsiteX8" fmla="*/ 3347499 w 3347499"/>
                  <a:gd name="connsiteY8" fmla="*/ 1653872 h 1995778"/>
                  <a:gd name="connsiteX9" fmla="*/ 1304013 w 3347499"/>
                  <a:gd name="connsiteY9" fmla="*/ 652007 h 1995778"/>
                  <a:gd name="connsiteX0" fmla="*/ 1304013 w 3347499"/>
                  <a:gd name="connsiteY0" fmla="*/ 635267 h 1979038"/>
                  <a:gd name="connsiteX1" fmla="*/ 659958 w 3347499"/>
                  <a:gd name="connsiteY1" fmla="*/ 78676 h 1979038"/>
                  <a:gd name="connsiteX2" fmla="*/ 373711 w 3347499"/>
                  <a:gd name="connsiteY2" fmla="*/ 23017 h 1979038"/>
                  <a:gd name="connsiteX3" fmla="*/ 95416 w 3347499"/>
                  <a:gd name="connsiteY3" fmla="*/ 38919 h 1979038"/>
                  <a:gd name="connsiteX4" fmla="*/ 111318 w 3347499"/>
                  <a:gd name="connsiteY4" fmla="*/ 134335 h 1979038"/>
                  <a:gd name="connsiteX5" fmla="*/ 0 w 3347499"/>
                  <a:gd name="connsiteY5" fmla="*/ 197946 h 1979038"/>
                  <a:gd name="connsiteX6" fmla="*/ 779228 w 3347499"/>
                  <a:gd name="connsiteY6" fmla="*/ 1247518 h 1979038"/>
                  <a:gd name="connsiteX7" fmla="*/ 1900362 w 3347499"/>
                  <a:gd name="connsiteY7" fmla="*/ 1979038 h 1979038"/>
                  <a:gd name="connsiteX8" fmla="*/ 3347499 w 3347499"/>
                  <a:gd name="connsiteY8" fmla="*/ 1637132 h 1979038"/>
                  <a:gd name="connsiteX9" fmla="*/ 1304013 w 3347499"/>
                  <a:gd name="connsiteY9" fmla="*/ 635267 h 1979038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11318 w 3347499"/>
                  <a:gd name="connsiteY4" fmla="*/ 153906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779228 w 3347499"/>
                  <a:gd name="connsiteY6" fmla="*/ 1267089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998609"/>
                  <a:gd name="connsiteX1" fmla="*/ 659958 w 3347499"/>
                  <a:gd name="connsiteY1" fmla="*/ 98247 h 1998609"/>
                  <a:gd name="connsiteX2" fmla="*/ 373711 w 3347499"/>
                  <a:gd name="connsiteY2" fmla="*/ 42588 h 1998609"/>
                  <a:gd name="connsiteX3" fmla="*/ 95416 w 3347499"/>
                  <a:gd name="connsiteY3" fmla="*/ 58490 h 1998609"/>
                  <a:gd name="connsiteX4" fmla="*/ 174928 w 3347499"/>
                  <a:gd name="connsiteY4" fmla="*/ 177759 h 1998609"/>
                  <a:gd name="connsiteX5" fmla="*/ 0 w 3347499"/>
                  <a:gd name="connsiteY5" fmla="*/ 217517 h 1998609"/>
                  <a:gd name="connsiteX6" fmla="*/ 811033 w 3347499"/>
                  <a:gd name="connsiteY6" fmla="*/ 1243235 h 1998609"/>
                  <a:gd name="connsiteX7" fmla="*/ 1900362 w 3347499"/>
                  <a:gd name="connsiteY7" fmla="*/ 1998609 h 1998609"/>
                  <a:gd name="connsiteX8" fmla="*/ 3347499 w 3347499"/>
                  <a:gd name="connsiteY8" fmla="*/ 1656703 h 1998609"/>
                  <a:gd name="connsiteX9" fmla="*/ 1304013 w 3347499"/>
                  <a:gd name="connsiteY9" fmla="*/ 654838 h 1998609"/>
                  <a:gd name="connsiteX0" fmla="*/ 1304013 w 3347499"/>
                  <a:gd name="connsiteY0" fmla="*/ 654838 h 1863437"/>
                  <a:gd name="connsiteX1" fmla="*/ 659958 w 3347499"/>
                  <a:gd name="connsiteY1" fmla="*/ 98247 h 1863437"/>
                  <a:gd name="connsiteX2" fmla="*/ 373711 w 3347499"/>
                  <a:gd name="connsiteY2" fmla="*/ 42588 h 1863437"/>
                  <a:gd name="connsiteX3" fmla="*/ 95416 w 3347499"/>
                  <a:gd name="connsiteY3" fmla="*/ 58490 h 1863437"/>
                  <a:gd name="connsiteX4" fmla="*/ 174928 w 3347499"/>
                  <a:gd name="connsiteY4" fmla="*/ 177759 h 1863437"/>
                  <a:gd name="connsiteX5" fmla="*/ 0 w 3347499"/>
                  <a:gd name="connsiteY5" fmla="*/ 217517 h 1863437"/>
                  <a:gd name="connsiteX6" fmla="*/ 811033 w 3347499"/>
                  <a:gd name="connsiteY6" fmla="*/ 1243235 h 1863437"/>
                  <a:gd name="connsiteX7" fmla="*/ 1924216 w 3347499"/>
                  <a:gd name="connsiteY7" fmla="*/ 1863437 h 1863437"/>
                  <a:gd name="connsiteX8" fmla="*/ 3347499 w 3347499"/>
                  <a:gd name="connsiteY8" fmla="*/ 1656703 h 1863437"/>
                  <a:gd name="connsiteX9" fmla="*/ 1304013 w 3347499"/>
                  <a:gd name="connsiteY9" fmla="*/ 654838 h 1863437"/>
                  <a:gd name="connsiteX0" fmla="*/ 1304013 w 3347499"/>
                  <a:gd name="connsiteY0" fmla="*/ 654838 h 1982707"/>
                  <a:gd name="connsiteX1" fmla="*/ 659958 w 3347499"/>
                  <a:gd name="connsiteY1" fmla="*/ 98247 h 1982707"/>
                  <a:gd name="connsiteX2" fmla="*/ 373711 w 3347499"/>
                  <a:gd name="connsiteY2" fmla="*/ 42588 h 1982707"/>
                  <a:gd name="connsiteX3" fmla="*/ 95416 w 3347499"/>
                  <a:gd name="connsiteY3" fmla="*/ 58490 h 1982707"/>
                  <a:gd name="connsiteX4" fmla="*/ 174928 w 3347499"/>
                  <a:gd name="connsiteY4" fmla="*/ 177759 h 1982707"/>
                  <a:gd name="connsiteX5" fmla="*/ 0 w 3347499"/>
                  <a:gd name="connsiteY5" fmla="*/ 217517 h 1982707"/>
                  <a:gd name="connsiteX6" fmla="*/ 811033 w 3347499"/>
                  <a:gd name="connsiteY6" fmla="*/ 1243235 h 1982707"/>
                  <a:gd name="connsiteX7" fmla="*/ 2146852 w 3347499"/>
                  <a:gd name="connsiteY7" fmla="*/ 1982707 h 1982707"/>
                  <a:gd name="connsiteX8" fmla="*/ 3347499 w 3347499"/>
                  <a:gd name="connsiteY8" fmla="*/ 1656703 h 1982707"/>
                  <a:gd name="connsiteX9" fmla="*/ 1304013 w 3347499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1304013 w 3387256"/>
                  <a:gd name="connsiteY9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26401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15616 w 3387256"/>
                  <a:gd name="connsiteY9" fmla="*/ 782060 h 1982707"/>
                  <a:gd name="connsiteX10" fmla="*/ 1304013 w 3387256"/>
                  <a:gd name="connsiteY10" fmla="*/ 654838 h 1982707"/>
                  <a:gd name="connsiteX0" fmla="*/ 1304013 w 3387256"/>
                  <a:gd name="connsiteY0" fmla="*/ 654838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304013 w 3387256"/>
                  <a:gd name="connsiteY10" fmla="*/ 654838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739470 w 3387256"/>
                  <a:gd name="connsiteY9" fmla="*/ 813865 h 1982707"/>
                  <a:gd name="connsiteX10" fmla="*/ 1272207 w 3387256"/>
                  <a:gd name="connsiteY10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387256"/>
                  <a:gd name="connsiteY0" fmla="*/ 630984 h 1982707"/>
                  <a:gd name="connsiteX1" fmla="*/ 659958 w 3387256"/>
                  <a:gd name="connsiteY1" fmla="*/ 98247 h 1982707"/>
                  <a:gd name="connsiteX2" fmla="*/ 373711 w 3387256"/>
                  <a:gd name="connsiteY2" fmla="*/ 42588 h 1982707"/>
                  <a:gd name="connsiteX3" fmla="*/ 95416 w 3387256"/>
                  <a:gd name="connsiteY3" fmla="*/ 58490 h 1982707"/>
                  <a:gd name="connsiteX4" fmla="*/ 174928 w 3387256"/>
                  <a:gd name="connsiteY4" fmla="*/ 177759 h 1982707"/>
                  <a:gd name="connsiteX5" fmla="*/ 0 w 3387256"/>
                  <a:gd name="connsiteY5" fmla="*/ 217517 h 1982707"/>
                  <a:gd name="connsiteX6" fmla="*/ 811033 w 3387256"/>
                  <a:gd name="connsiteY6" fmla="*/ 1243235 h 1982707"/>
                  <a:gd name="connsiteX7" fmla="*/ 2146852 w 3387256"/>
                  <a:gd name="connsiteY7" fmla="*/ 1982707 h 1982707"/>
                  <a:gd name="connsiteX8" fmla="*/ 3387256 w 3387256"/>
                  <a:gd name="connsiteY8" fmla="*/ 1648752 h 1982707"/>
                  <a:gd name="connsiteX9" fmla="*/ 2353585 w 3387256"/>
                  <a:gd name="connsiteY9" fmla="*/ 1267090 h 1982707"/>
                  <a:gd name="connsiteX10" fmla="*/ 739470 w 3387256"/>
                  <a:gd name="connsiteY10" fmla="*/ 813865 h 1982707"/>
                  <a:gd name="connsiteX11" fmla="*/ 1272207 w 338725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39470 w 3753016"/>
                  <a:gd name="connsiteY10" fmla="*/ 813865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53585 w 3753016"/>
                  <a:gd name="connsiteY9" fmla="*/ 1267090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385390 w 3753016"/>
                  <a:gd name="connsiteY9" fmla="*/ 1314798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1276 w 3753016"/>
                  <a:gd name="connsiteY10" fmla="*/ 861572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79227 w 3753016"/>
                  <a:gd name="connsiteY10" fmla="*/ 893377 h 1982707"/>
                  <a:gd name="connsiteX11" fmla="*/ 1272207 w 3753016"/>
                  <a:gd name="connsiteY11" fmla="*/ 630984 h 1982707"/>
                  <a:gd name="connsiteX0" fmla="*/ 1272207 w 3753016"/>
                  <a:gd name="connsiteY0" fmla="*/ 630984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72207 w 3753016"/>
                  <a:gd name="connsiteY11" fmla="*/ 630984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74928 w 3753016"/>
                  <a:gd name="connsiteY4" fmla="*/ 177759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659958 w 3753016"/>
                  <a:gd name="connsiteY1" fmla="*/ 98247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280159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280159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731519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2789 h 1982707"/>
                  <a:gd name="connsiteX1" fmla="*/ 699714 w 3753016"/>
                  <a:gd name="connsiteY1" fmla="*/ 90295 h 1982707"/>
                  <a:gd name="connsiteX2" fmla="*/ 373711 w 3753016"/>
                  <a:gd name="connsiteY2" fmla="*/ 42588 h 1982707"/>
                  <a:gd name="connsiteX3" fmla="*/ 95416 w 3753016"/>
                  <a:gd name="connsiteY3" fmla="*/ 58490 h 1982707"/>
                  <a:gd name="connsiteX4" fmla="*/ 119269 w 3753016"/>
                  <a:gd name="connsiteY4" fmla="*/ 169808 h 1982707"/>
                  <a:gd name="connsiteX5" fmla="*/ 0 w 3753016"/>
                  <a:gd name="connsiteY5" fmla="*/ 217517 h 1982707"/>
                  <a:gd name="connsiteX6" fmla="*/ 811033 w 3753016"/>
                  <a:gd name="connsiteY6" fmla="*/ 1243235 h 1982707"/>
                  <a:gd name="connsiteX7" fmla="*/ 2146852 w 3753016"/>
                  <a:gd name="connsiteY7" fmla="*/ 1982707 h 1982707"/>
                  <a:gd name="connsiteX8" fmla="*/ 3753016 w 3753016"/>
                  <a:gd name="connsiteY8" fmla="*/ 1497677 h 1982707"/>
                  <a:gd name="connsiteX9" fmla="*/ 2409244 w 3753016"/>
                  <a:gd name="connsiteY9" fmla="*/ 1290944 h 1982707"/>
                  <a:gd name="connsiteX10" fmla="*/ 755373 w 3753016"/>
                  <a:gd name="connsiteY10" fmla="*/ 869524 h 1982707"/>
                  <a:gd name="connsiteX11" fmla="*/ 1311965 w 3753016"/>
                  <a:gd name="connsiteY11" fmla="*/ 662789 h 1982707"/>
                  <a:gd name="connsiteX0" fmla="*/ 1311965 w 3753016"/>
                  <a:gd name="connsiteY0" fmla="*/ 665192 h 1985110"/>
                  <a:gd name="connsiteX1" fmla="*/ 699714 w 3753016"/>
                  <a:gd name="connsiteY1" fmla="*/ 92698 h 1985110"/>
                  <a:gd name="connsiteX2" fmla="*/ 397565 w 3753016"/>
                  <a:gd name="connsiteY2" fmla="*/ 37040 h 1985110"/>
                  <a:gd name="connsiteX3" fmla="*/ 95416 w 3753016"/>
                  <a:gd name="connsiteY3" fmla="*/ 60893 h 1985110"/>
                  <a:gd name="connsiteX4" fmla="*/ 119269 w 3753016"/>
                  <a:gd name="connsiteY4" fmla="*/ 172211 h 1985110"/>
                  <a:gd name="connsiteX5" fmla="*/ 0 w 3753016"/>
                  <a:gd name="connsiteY5" fmla="*/ 219920 h 1985110"/>
                  <a:gd name="connsiteX6" fmla="*/ 811033 w 3753016"/>
                  <a:gd name="connsiteY6" fmla="*/ 1245638 h 1985110"/>
                  <a:gd name="connsiteX7" fmla="*/ 2146852 w 3753016"/>
                  <a:gd name="connsiteY7" fmla="*/ 1985110 h 1985110"/>
                  <a:gd name="connsiteX8" fmla="*/ 3753016 w 3753016"/>
                  <a:gd name="connsiteY8" fmla="*/ 1500080 h 1985110"/>
                  <a:gd name="connsiteX9" fmla="*/ 2409244 w 3753016"/>
                  <a:gd name="connsiteY9" fmla="*/ 1293347 h 1985110"/>
                  <a:gd name="connsiteX10" fmla="*/ 755373 w 3753016"/>
                  <a:gd name="connsiteY10" fmla="*/ 871927 h 1985110"/>
                  <a:gd name="connsiteX11" fmla="*/ 1311965 w 3753016"/>
                  <a:gd name="connsiteY11" fmla="*/ 665192 h 1985110"/>
                  <a:gd name="connsiteX0" fmla="*/ 1311965 w 3753016"/>
                  <a:gd name="connsiteY0" fmla="*/ 670630 h 1990548"/>
                  <a:gd name="connsiteX1" fmla="*/ 699714 w 3753016"/>
                  <a:gd name="connsiteY1" fmla="*/ 98136 h 1990548"/>
                  <a:gd name="connsiteX2" fmla="*/ 453224 w 3753016"/>
                  <a:gd name="connsiteY2" fmla="*/ 26576 h 1990548"/>
                  <a:gd name="connsiteX3" fmla="*/ 95416 w 3753016"/>
                  <a:gd name="connsiteY3" fmla="*/ 66331 h 1990548"/>
                  <a:gd name="connsiteX4" fmla="*/ 119269 w 3753016"/>
                  <a:gd name="connsiteY4" fmla="*/ 177649 h 1990548"/>
                  <a:gd name="connsiteX5" fmla="*/ 0 w 3753016"/>
                  <a:gd name="connsiteY5" fmla="*/ 225358 h 1990548"/>
                  <a:gd name="connsiteX6" fmla="*/ 811033 w 3753016"/>
                  <a:gd name="connsiteY6" fmla="*/ 1251076 h 1990548"/>
                  <a:gd name="connsiteX7" fmla="*/ 2146852 w 3753016"/>
                  <a:gd name="connsiteY7" fmla="*/ 1990548 h 1990548"/>
                  <a:gd name="connsiteX8" fmla="*/ 3753016 w 3753016"/>
                  <a:gd name="connsiteY8" fmla="*/ 1505518 h 1990548"/>
                  <a:gd name="connsiteX9" fmla="*/ 2409244 w 3753016"/>
                  <a:gd name="connsiteY9" fmla="*/ 1298785 h 1990548"/>
                  <a:gd name="connsiteX10" fmla="*/ 755373 w 3753016"/>
                  <a:gd name="connsiteY10" fmla="*/ 877365 h 1990548"/>
                  <a:gd name="connsiteX11" fmla="*/ 1311965 w 3753016"/>
                  <a:gd name="connsiteY11" fmla="*/ 670630 h 1990548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95416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19269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78748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0 w 3753016"/>
                  <a:gd name="connsiteY4" fmla="*/ 226457 h 1991647"/>
                  <a:gd name="connsiteX5" fmla="*/ 811033 w 3753016"/>
                  <a:gd name="connsiteY5" fmla="*/ 1252175 h 1991647"/>
                  <a:gd name="connsiteX6" fmla="*/ 2146852 w 3753016"/>
                  <a:gd name="connsiteY6" fmla="*/ 1991647 h 1991647"/>
                  <a:gd name="connsiteX7" fmla="*/ 3753016 w 3753016"/>
                  <a:gd name="connsiteY7" fmla="*/ 1506617 h 1991647"/>
                  <a:gd name="connsiteX8" fmla="*/ 2409244 w 3753016"/>
                  <a:gd name="connsiteY8" fmla="*/ 1299884 h 1991647"/>
                  <a:gd name="connsiteX9" fmla="*/ 755373 w 3753016"/>
                  <a:gd name="connsiteY9" fmla="*/ 878464 h 1991647"/>
                  <a:gd name="connsiteX10" fmla="*/ 1311965 w 3753016"/>
                  <a:gd name="connsiteY10" fmla="*/ 671729 h 1991647"/>
                  <a:gd name="connsiteX0" fmla="*/ 1337304 w 3778355"/>
                  <a:gd name="connsiteY0" fmla="*/ 671729 h 1991647"/>
                  <a:gd name="connsiteX1" fmla="*/ 725053 w 3778355"/>
                  <a:gd name="connsiteY1" fmla="*/ 99235 h 1991647"/>
                  <a:gd name="connsiteX2" fmla="*/ 478563 w 3778355"/>
                  <a:gd name="connsiteY2" fmla="*/ 27675 h 1991647"/>
                  <a:gd name="connsiteX3" fmla="*/ 152560 w 3778355"/>
                  <a:gd name="connsiteY3" fmla="*/ 67430 h 1991647"/>
                  <a:gd name="connsiteX4" fmla="*/ 232072 w 3778355"/>
                  <a:gd name="connsiteY4" fmla="*/ 186702 h 1991647"/>
                  <a:gd name="connsiteX5" fmla="*/ 25339 w 3778355"/>
                  <a:gd name="connsiteY5" fmla="*/ 226457 h 1991647"/>
                  <a:gd name="connsiteX6" fmla="*/ 836372 w 3778355"/>
                  <a:gd name="connsiteY6" fmla="*/ 1252175 h 1991647"/>
                  <a:gd name="connsiteX7" fmla="*/ 2172191 w 3778355"/>
                  <a:gd name="connsiteY7" fmla="*/ 1991647 h 1991647"/>
                  <a:gd name="connsiteX8" fmla="*/ 3778355 w 3778355"/>
                  <a:gd name="connsiteY8" fmla="*/ 1506617 h 1991647"/>
                  <a:gd name="connsiteX9" fmla="*/ 2434583 w 3778355"/>
                  <a:gd name="connsiteY9" fmla="*/ 1299884 h 1991647"/>
                  <a:gd name="connsiteX10" fmla="*/ 780712 w 3778355"/>
                  <a:gd name="connsiteY10" fmla="*/ 878464 h 1991647"/>
                  <a:gd name="connsiteX11" fmla="*/ 1337304 w 3778355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206733 w 3753016"/>
                  <a:gd name="connsiteY4" fmla="*/ 186702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1033 w 3753016"/>
                  <a:gd name="connsiteY6" fmla="*/ 1252175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91647"/>
                  <a:gd name="connsiteX1" fmla="*/ 699714 w 3753016"/>
                  <a:gd name="connsiteY1" fmla="*/ 99235 h 1991647"/>
                  <a:gd name="connsiteX2" fmla="*/ 453224 w 3753016"/>
                  <a:gd name="connsiteY2" fmla="*/ 27675 h 1991647"/>
                  <a:gd name="connsiteX3" fmla="*/ 127221 w 3753016"/>
                  <a:gd name="connsiteY3" fmla="*/ 67430 h 1991647"/>
                  <a:gd name="connsiteX4" fmla="*/ 166977 w 3753016"/>
                  <a:gd name="connsiteY4" fmla="*/ 154897 h 1991647"/>
                  <a:gd name="connsiteX5" fmla="*/ 0 w 3753016"/>
                  <a:gd name="connsiteY5" fmla="*/ 226457 h 1991647"/>
                  <a:gd name="connsiteX6" fmla="*/ 818984 w 3753016"/>
                  <a:gd name="connsiteY6" fmla="*/ 1347591 h 1991647"/>
                  <a:gd name="connsiteX7" fmla="*/ 2146852 w 3753016"/>
                  <a:gd name="connsiteY7" fmla="*/ 1991647 h 1991647"/>
                  <a:gd name="connsiteX8" fmla="*/ 3753016 w 3753016"/>
                  <a:gd name="connsiteY8" fmla="*/ 1506617 h 1991647"/>
                  <a:gd name="connsiteX9" fmla="*/ 2409244 w 3753016"/>
                  <a:gd name="connsiteY9" fmla="*/ 1299884 h 1991647"/>
                  <a:gd name="connsiteX10" fmla="*/ 755373 w 3753016"/>
                  <a:gd name="connsiteY10" fmla="*/ 878464 h 1991647"/>
                  <a:gd name="connsiteX11" fmla="*/ 1311965 w 3753016"/>
                  <a:gd name="connsiteY11" fmla="*/ 671729 h 199164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8037"/>
                  <a:gd name="connsiteX1" fmla="*/ 699714 w 3753016"/>
                  <a:gd name="connsiteY1" fmla="*/ 99235 h 1928037"/>
                  <a:gd name="connsiteX2" fmla="*/ 453224 w 3753016"/>
                  <a:gd name="connsiteY2" fmla="*/ 27675 h 1928037"/>
                  <a:gd name="connsiteX3" fmla="*/ 127221 w 3753016"/>
                  <a:gd name="connsiteY3" fmla="*/ 67430 h 1928037"/>
                  <a:gd name="connsiteX4" fmla="*/ 166977 w 3753016"/>
                  <a:gd name="connsiteY4" fmla="*/ 154897 h 1928037"/>
                  <a:gd name="connsiteX5" fmla="*/ 0 w 3753016"/>
                  <a:gd name="connsiteY5" fmla="*/ 226457 h 1928037"/>
                  <a:gd name="connsiteX6" fmla="*/ 818984 w 3753016"/>
                  <a:gd name="connsiteY6" fmla="*/ 1347591 h 1928037"/>
                  <a:gd name="connsiteX7" fmla="*/ 2011680 w 3753016"/>
                  <a:gd name="connsiteY7" fmla="*/ 1928037 h 1928037"/>
                  <a:gd name="connsiteX8" fmla="*/ 3753016 w 3753016"/>
                  <a:gd name="connsiteY8" fmla="*/ 1506617 h 1928037"/>
                  <a:gd name="connsiteX9" fmla="*/ 2409244 w 3753016"/>
                  <a:gd name="connsiteY9" fmla="*/ 1299884 h 1928037"/>
                  <a:gd name="connsiteX10" fmla="*/ 755373 w 3753016"/>
                  <a:gd name="connsiteY10" fmla="*/ 878464 h 1928037"/>
                  <a:gd name="connsiteX11" fmla="*/ 1311965 w 3753016"/>
                  <a:gd name="connsiteY11" fmla="*/ 671729 h 1928037"/>
                  <a:gd name="connsiteX0" fmla="*/ 1311965 w 3753016"/>
                  <a:gd name="connsiteY0" fmla="*/ 671729 h 1929647"/>
                  <a:gd name="connsiteX1" fmla="*/ 699714 w 3753016"/>
                  <a:gd name="connsiteY1" fmla="*/ 99235 h 1929647"/>
                  <a:gd name="connsiteX2" fmla="*/ 453224 w 3753016"/>
                  <a:gd name="connsiteY2" fmla="*/ 27675 h 1929647"/>
                  <a:gd name="connsiteX3" fmla="*/ 127221 w 3753016"/>
                  <a:gd name="connsiteY3" fmla="*/ 67430 h 1929647"/>
                  <a:gd name="connsiteX4" fmla="*/ 166977 w 3753016"/>
                  <a:gd name="connsiteY4" fmla="*/ 154897 h 1929647"/>
                  <a:gd name="connsiteX5" fmla="*/ 0 w 3753016"/>
                  <a:gd name="connsiteY5" fmla="*/ 226457 h 1929647"/>
                  <a:gd name="connsiteX6" fmla="*/ 818984 w 3753016"/>
                  <a:gd name="connsiteY6" fmla="*/ 1347591 h 1929647"/>
                  <a:gd name="connsiteX7" fmla="*/ 2011680 w 3753016"/>
                  <a:gd name="connsiteY7" fmla="*/ 1928037 h 1929647"/>
                  <a:gd name="connsiteX8" fmla="*/ 3753016 w 3753016"/>
                  <a:gd name="connsiteY8" fmla="*/ 1506617 h 1929647"/>
                  <a:gd name="connsiteX9" fmla="*/ 2409244 w 3753016"/>
                  <a:gd name="connsiteY9" fmla="*/ 1299884 h 1929647"/>
                  <a:gd name="connsiteX10" fmla="*/ 755373 w 3753016"/>
                  <a:gd name="connsiteY10" fmla="*/ 878464 h 1929647"/>
                  <a:gd name="connsiteX11" fmla="*/ 1311965 w 3753016"/>
                  <a:gd name="connsiteY11" fmla="*/ 671729 h 192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53016" h="1929647">
                    <a:moveTo>
                      <a:pt x="1311965" y="671729"/>
                    </a:moveTo>
                    <a:cubicBezTo>
                      <a:pt x="1166191" y="480897"/>
                      <a:pt x="893195" y="-35936"/>
                      <a:pt x="699714" y="99235"/>
                    </a:cubicBezTo>
                    <a:cubicBezTo>
                      <a:pt x="667909" y="136342"/>
                      <a:pt x="636104" y="-73042"/>
                      <a:pt x="453224" y="27675"/>
                    </a:cubicBezTo>
                    <a:cubicBezTo>
                      <a:pt x="360459" y="32976"/>
                      <a:pt x="331304" y="-57141"/>
                      <a:pt x="127221" y="67430"/>
                    </a:cubicBezTo>
                    <a:cubicBezTo>
                      <a:pt x="74212" y="88634"/>
                      <a:pt x="188181" y="128392"/>
                      <a:pt x="166977" y="154897"/>
                    </a:cubicBezTo>
                    <a:cubicBezTo>
                      <a:pt x="145773" y="181402"/>
                      <a:pt x="70236" y="131041"/>
                      <a:pt x="0" y="226457"/>
                    </a:cubicBezTo>
                    <a:cubicBezTo>
                      <a:pt x="272995" y="600168"/>
                      <a:pt x="673210" y="1283981"/>
                      <a:pt x="818984" y="1347591"/>
                    </a:cubicBezTo>
                    <a:cubicBezTo>
                      <a:pt x="1216549" y="1541073"/>
                      <a:pt x="1741336" y="1885630"/>
                      <a:pt x="2011680" y="1928037"/>
                    </a:cubicBezTo>
                    <a:cubicBezTo>
                      <a:pt x="2266121" y="1954542"/>
                      <a:pt x="3172571" y="1647090"/>
                      <a:pt x="3753016" y="1506617"/>
                    </a:cubicBezTo>
                    <a:cubicBezTo>
                      <a:pt x="3697357" y="1407226"/>
                      <a:pt x="3208351" y="1168688"/>
                      <a:pt x="2409244" y="1299884"/>
                    </a:cubicBezTo>
                    <a:cubicBezTo>
                      <a:pt x="489003" y="1295909"/>
                      <a:pt x="734169" y="972555"/>
                      <a:pt x="755373" y="878464"/>
                    </a:cubicBezTo>
                    <a:cubicBezTo>
                      <a:pt x="816333" y="727390"/>
                      <a:pt x="1115833" y="695583"/>
                      <a:pt x="1311965" y="671729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51">
              <a:extLst>
                <a:ext uri="{FF2B5EF4-FFF2-40B4-BE49-F238E27FC236}">
                  <a16:creationId xmlns:a16="http://schemas.microsoft.com/office/drawing/2014/main" id="{9FAD3658-1136-464B-BD84-4627F88E4466}"/>
                </a:ext>
              </a:extLst>
            </p:cNvPr>
            <p:cNvSpPr/>
            <p:nvPr/>
          </p:nvSpPr>
          <p:spPr>
            <a:xfrm rot="13659860" flipV="1">
              <a:off x="10712741" y="5584700"/>
              <a:ext cx="357080" cy="8864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6BA6DC-AF38-4F54-AC53-A2FED4EE11B1}"/>
                </a:ext>
              </a:extLst>
            </p:cNvPr>
            <p:cNvSpPr/>
            <p:nvPr/>
          </p:nvSpPr>
          <p:spPr>
            <a:xfrm>
              <a:off x="9426273" y="2558672"/>
              <a:ext cx="700531" cy="700531"/>
            </a:xfrm>
            <a:custGeom>
              <a:avLst/>
              <a:gdLst>
                <a:gd name="connsiteX0" fmla="*/ 928114 w 1777040"/>
                <a:gd name="connsiteY0" fmla="*/ 948920 h 1777040"/>
                <a:gd name="connsiteX1" fmla="*/ 1053905 w 1777040"/>
                <a:gd name="connsiteY1" fmla="*/ 1066101 h 1777040"/>
                <a:gd name="connsiteX2" fmla="*/ 986530 w 1777040"/>
                <a:gd name="connsiteY2" fmla="*/ 1197557 h 1777040"/>
                <a:gd name="connsiteX3" fmla="*/ 928114 w 1777040"/>
                <a:gd name="connsiteY3" fmla="*/ 1219808 h 1777040"/>
                <a:gd name="connsiteX4" fmla="*/ 846152 w 1777040"/>
                <a:gd name="connsiteY4" fmla="*/ 557870 h 1777040"/>
                <a:gd name="connsiteX5" fmla="*/ 846152 w 1777040"/>
                <a:gd name="connsiteY5" fmla="*/ 814036 h 1777040"/>
                <a:gd name="connsiteX6" fmla="*/ 722979 w 1777040"/>
                <a:gd name="connsiteY6" fmla="*/ 710937 h 1777040"/>
                <a:gd name="connsiteX7" fmla="*/ 790354 w 1777040"/>
                <a:gd name="connsiteY7" fmla="*/ 579481 h 1777040"/>
                <a:gd name="connsiteX8" fmla="*/ 846152 w 1777040"/>
                <a:gd name="connsiteY8" fmla="*/ 557870 h 1777040"/>
                <a:gd name="connsiteX9" fmla="*/ 846152 w 1777040"/>
                <a:gd name="connsiteY9" fmla="*/ 396255 h 1777040"/>
                <a:gd name="connsiteX10" fmla="*/ 846152 w 1777040"/>
                <a:gd name="connsiteY10" fmla="*/ 443331 h 1777040"/>
                <a:gd name="connsiteX11" fmla="*/ 710810 w 1777040"/>
                <a:gd name="connsiteY11" fmla="*/ 488548 h 1777040"/>
                <a:gd name="connsiteX12" fmla="*/ 588788 w 1777040"/>
                <a:gd name="connsiteY12" fmla="*/ 724803 h 1777040"/>
                <a:gd name="connsiteX13" fmla="*/ 846152 w 1777040"/>
                <a:gd name="connsiteY13" fmla="*/ 926937 h 1777040"/>
                <a:gd name="connsiteX14" fmla="*/ 846152 w 1777040"/>
                <a:gd name="connsiteY14" fmla="*/ 1219100 h 1777040"/>
                <a:gd name="connsiteX15" fmla="*/ 814851 w 1777040"/>
                <a:gd name="connsiteY15" fmla="*/ 1209777 h 1777040"/>
                <a:gd name="connsiteX16" fmla="*/ 721426 w 1777040"/>
                <a:gd name="connsiteY16" fmla="*/ 1089766 h 1777040"/>
                <a:gd name="connsiteX17" fmla="*/ 585984 w 1777040"/>
                <a:gd name="connsiteY17" fmla="*/ 1093287 h 1777040"/>
                <a:gd name="connsiteX18" fmla="*/ 755174 w 1777040"/>
                <a:gd name="connsiteY18" fmla="*/ 1310620 h 1777040"/>
                <a:gd name="connsiteX19" fmla="*/ 846152 w 1777040"/>
                <a:gd name="connsiteY19" fmla="*/ 1333664 h 1777040"/>
                <a:gd name="connsiteX20" fmla="*/ 846152 w 1777040"/>
                <a:gd name="connsiteY20" fmla="*/ 1380783 h 1777040"/>
                <a:gd name="connsiteX21" fmla="*/ 928114 w 1777040"/>
                <a:gd name="connsiteY21" fmla="*/ 1380783 h 1777040"/>
                <a:gd name="connsiteX22" fmla="*/ 928114 w 1777040"/>
                <a:gd name="connsiteY22" fmla="*/ 1333967 h 1777040"/>
                <a:gd name="connsiteX23" fmla="*/ 1066075 w 1777040"/>
                <a:gd name="connsiteY23" fmla="*/ 1288490 h 1777040"/>
                <a:gd name="connsiteX24" fmla="*/ 1188088 w 1777040"/>
                <a:gd name="connsiteY24" fmla="*/ 1050431 h 1777040"/>
                <a:gd name="connsiteX25" fmla="*/ 928114 w 1777040"/>
                <a:gd name="connsiteY25" fmla="*/ 830839 h 1777040"/>
                <a:gd name="connsiteX26" fmla="*/ 928114 w 1777040"/>
                <a:gd name="connsiteY26" fmla="*/ 557383 h 1777040"/>
                <a:gd name="connsiteX27" fmla="*/ 962033 w 1777040"/>
                <a:gd name="connsiteY27" fmla="*/ 567261 h 1777040"/>
                <a:gd name="connsiteX28" fmla="*/ 1055458 w 1777040"/>
                <a:gd name="connsiteY28" fmla="*/ 687272 h 1777040"/>
                <a:gd name="connsiteX29" fmla="*/ 1190900 w 1777040"/>
                <a:gd name="connsiteY29" fmla="*/ 683751 h 1777040"/>
                <a:gd name="connsiteX30" fmla="*/ 1021710 w 1777040"/>
                <a:gd name="connsiteY30" fmla="*/ 466419 h 1777040"/>
                <a:gd name="connsiteX31" fmla="*/ 928114 w 1777040"/>
                <a:gd name="connsiteY31" fmla="*/ 443048 h 1777040"/>
                <a:gd name="connsiteX32" fmla="*/ 928114 w 1777040"/>
                <a:gd name="connsiteY32" fmla="*/ 396255 h 1777040"/>
                <a:gd name="connsiteX33" fmla="*/ 888520 w 1777040"/>
                <a:gd name="connsiteY33" fmla="*/ 143844 h 1777040"/>
                <a:gd name="connsiteX34" fmla="*/ 1633196 w 1777040"/>
                <a:gd name="connsiteY34" fmla="*/ 888520 h 1777040"/>
                <a:gd name="connsiteX35" fmla="*/ 888520 w 1777040"/>
                <a:gd name="connsiteY35" fmla="*/ 1633196 h 1777040"/>
                <a:gd name="connsiteX36" fmla="*/ 143844 w 1777040"/>
                <a:gd name="connsiteY36" fmla="*/ 888520 h 1777040"/>
                <a:gd name="connsiteX37" fmla="*/ 888520 w 1777040"/>
                <a:gd name="connsiteY37" fmla="*/ 143844 h 1777040"/>
                <a:gd name="connsiteX38" fmla="*/ 888520 w 1777040"/>
                <a:gd name="connsiteY38" fmla="*/ 110563 h 1777040"/>
                <a:gd name="connsiteX39" fmla="*/ 110563 w 1777040"/>
                <a:gd name="connsiteY39" fmla="*/ 888520 h 1777040"/>
                <a:gd name="connsiteX40" fmla="*/ 888520 w 1777040"/>
                <a:gd name="connsiteY40" fmla="*/ 1666477 h 1777040"/>
                <a:gd name="connsiteX41" fmla="*/ 1666477 w 1777040"/>
                <a:gd name="connsiteY41" fmla="*/ 888520 h 1777040"/>
                <a:gd name="connsiteX42" fmla="*/ 888520 w 1777040"/>
                <a:gd name="connsiteY42" fmla="*/ 110563 h 1777040"/>
                <a:gd name="connsiteX43" fmla="*/ 888520 w 1777040"/>
                <a:gd name="connsiteY43" fmla="*/ 0 h 1777040"/>
                <a:gd name="connsiteX44" fmla="*/ 1777040 w 1777040"/>
                <a:gd name="connsiteY44" fmla="*/ 888520 h 1777040"/>
                <a:gd name="connsiteX45" fmla="*/ 888520 w 1777040"/>
                <a:gd name="connsiteY45" fmla="*/ 1777040 h 1777040"/>
                <a:gd name="connsiteX46" fmla="*/ 0 w 1777040"/>
                <a:gd name="connsiteY46" fmla="*/ 888520 h 1777040"/>
                <a:gd name="connsiteX47" fmla="*/ 888520 w 1777040"/>
                <a:gd name="connsiteY47" fmla="*/ 0 h 177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77040" h="1777040">
                  <a:moveTo>
                    <a:pt x="928114" y="948920"/>
                  </a:moveTo>
                  <a:cubicBezTo>
                    <a:pt x="988560" y="968367"/>
                    <a:pt x="1037299" y="998362"/>
                    <a:pt x="1053905" y="1066101"/>
                  </a:cubicBezTo>
                  <a:cubicBezTo>
                    <a:pt x="1062536" y="1116880"/>
                    <a:pt x="1036615" y="1167455"/>
                    <a:pt x="986530" y="1197557"/>
                  </a:cubicBezTo>
                  <a:cubicBezTo>
                    <a:pt x="968699" y="1208274"/>
                    <a:pt x="948844" y="1215772"/>
                    <a:pt x="928114" y="1219808"/>
                  </a:cubicBezTo>
                  <a:close/>
                  <a:moveTo>
                    <a:pt x="846152" y="557870"/>
                  </a:moveTo>
                  <a:lnTo>
                    <a:pt x="846152" y="814036"/>
                  </a:lnTo>
                  <a:cubicBezTo>
                    <a:pt x="782662" y="799543"/>
                    <a:pt x="733416" y="777195"/>
                    <a:pt x="722979" y="710937"/>
                  </a:cubicBezTo>
                  <a:cubicBezTo>
                    <a:pt x="714348" y="660159"/>
                    <a:pt x="740269" y="609583"/>
                    <a:pt x="790354" y="579481"/>
                  </a:cubicBezTo>
                  <a:cubicBezTo>
                    <a:pt x="807423" y="569222"/>
                    <a:pt x="826346" y="561914"/>
                    <a:pt x="846152" y="557870"/>
                  </a:cubicBezTo>
                  <a:close/>
                  <a:moveTo>
                    <a:pt x="846152" y="396255"/>
                  </a:moveTo>
                  <a:lnTo>
                    <a:pt x="846152" y="443331"/>
                  </a:lnTo>
                  <a:cubicBezTo>
                    <a:pt x="798092" y="448867"/>
                    <a:pt x="751536" y="464071"/>
                    <a:pt x="710810" y="488548"/>
                  </a:cubicBezTo>
                  <a:cubicBezTo>
                    <a:pt x="620690" y="542711"/>
                    <a:pt x="573770" y="633476"/>
                    <a:pt x="588788" y="724803"/>
                  </a:cubicBezTo>
                  <a:cubicBezTo>
                    <a:pt x="624762" y="872148"/>
                    <a:pt x="739108" y="901381"/>
                    <a:pt x="846152" y="926937"/>
                  </a:cubicBezTo>
                  <a:lnTo>
                    <a:pt x="846152" y="1219100"/>
                  </a:lnTo>
                  <a:cubicBezTo>
                    <a:pt x="835412" y="1217092"/>
                    <a:pt x="824958" y="1213886"/>
                    <a:pt x="814851" y="1209777"/>
                  </a:cubicBezTo>
                  <a:cubicBezTo>
                    <a:pt x="759309" y="1187194"/>
                    <a:pt x="723364" y="1141021"/>
                    <a:pt x="721426" y="1089766"/>
                  </a:cubicBezTo>
                  <a:lnTo>
                    <a:pt x="585984" y="1093287"/>
                  </a:lnTo>
                  <a:cubicBezTo>
                    <a:pt x="589495" y="1186106"/>
                    <a:pt x="654589" y="1269722"/>
                    <a:pt x="755174" y="1310620"/>
                  </a:cubicBezTo>
                  <a:cubicBezTo>
                    <a:pt x="784286" y="1322456"/>
                    <a:pt x="814992" y="1330154"/>
                    <a:pt x="846152" y="1333664"/>
                  </a:cubicBezTo>
                  <a:lnTo>
                    <a:pt x="846152" y="1380783"/>
                  </a:lnTo>
                  <a:lnTo>
                    <a:pt x="928114" y="1380783"/>
                  </a:lnTo>
                  <a:lnTo>
                    <a:pt x="928114" y="1333967"/>
                  </a:lnTo>
                  <a:cubicBezTo>
                    <a:pt x="977103" y="1328719"/>
                    <a:pt x="1024610" y="1313411"/>
                    <a:pt x="1066075" y="1288490"/>
                  </a:cubicBezTo>
                  <a:cubicBezTo>
                    <a:pt x="1156777" y="1233977"/>
                    <a:pt x="1203719" y="1142387"/>
                    <a:pt x="1188088" y="1050431"/>
                  </a:cubicBezTo>
                  <a:cubicBezTo>
                    <a:pt x="1143066" y="887876"/>
                    <a:pt x="1031137" y="851889"/>
                    <a:pt x="928114" y="830839"/>
                  </a:cubicBezTo>
                  <a:lnTo>
                    <a:pt x="928114" y="557383"/>
                  </a:lnTo>
                  <a:cubicBezTo>
                    <a:pt x="939752" y="559426"/>
                    <a:pt x="951096" y="562815"/>
                    <a:pt x="962033" y="567261"/>
                  </a:cubicBezTo>
                  <a:cubicBezTo>
                    <a:pt x="1017575" y="589845"/>
                    <a:pt x="1053520" y="636018"/>
                    <a:pt x="1055458" y="687272"/>
                  </a:cubicBezTo>
                  <a:lnTo>
                    <a:pt x="1190900" y="683751"/>
                  </a:lnTo>
                  <a:cubicBezTo>
                    <a:pt x="1187389" y="590932"/>
                    <a:pt x="1122295" y="507317"/>
                    <a:pt x="1021710" y="466419"/>
                  </a:cubicBezTo>
                  <a:cubicBezTo>
                    <a:pt x="991781" y="454250"/>
                    <a:pt x="960166" y="446455"/>
                    <a:pt x="928114" y="443048"/>
                  </a:cubicBezTo>
                  <a:lnTo>
                    <a:pt x="928114" y="396255"/>
                  </a:lnTo>
                  <a:close/>
                  <a:moveTo>
                    <a:pt x="888520" y="143844"/>
                  </a:moveTo>
                  <a:cubicBezTo>
                    <a:pt x="1299793" y="143844"/>
                    <a:pt x="1633196" y="477247"/>
                    <a:pt x="1633196" y="888520"/>
                  </a:cubicBezTo>
                  <a:cubicBezTo>
                    <a:pt x="1633196" y="1299793"/>
                    <a:pt x="1299793" y="1633196"/>
                    <a:pt x="888520" y="1633196"/>
                  </a:cubicBezTo>
                  <a:cubicBezTo>
                    <a:pt x="477247" y="1633196"/>
                    <a:pt x="143844" y="1299793"/>
                    <a:pt x="143844" y="888520"/>
                  </a:cubicBezTo>
                  <a:cubicBezTo>
                    <a:pt x="143844" y="477247"/>
                    <a:pt x="477247" y="143844"/>
                    <a:pt x="888520" y="143844"/>
                  </a:cubicBezTo>
                  <a:close/>
                  <a:moveTo>
                    <a:pt x="888520" y="110563"/>
                  </a:moveTo>
                  <a:cubicBezTo>
                    <a:pt x="458866" y="110563"/>
                    <a:pt x="110563" y="458866"/>
                    <a:pt x="110563" y="888520"/>
                  </a:cubicBezTo>
                  <a:cubicBezTo>
                    <a:pt x="110563" y="1318174"/>
                    <a:pt x="458866" y="1666477"/>
                    <a:pt x="888520" y="1666477"/>
                  </a:cubicBezTo>
                  <a:cubicBezTo>
                    <a:pt x="1318174" y="1666477"/>
                    <a:pt x="1666477" y="1318174"/>
                    <a:pt x="1666477" y="888520"/>
                  </a:cubicBezTo>
                  <a:cubicBezTo>
                    <a:pt x="1666477" y="458866"/>
                    <a:pt x="1318174" y="110563"/>
                    <a:pt x="888520" y="110563"/>
                  </a:cubicBezTo>
                  <a:close/>
                  <a:moveTo>
                    <a:pt x="888520" y="0"/>
                  </a:moveTo>
                  <a:cubicBezTo>
                    <a:pt x="1379236" y="0"/>
                    <a:pt x="1777040" y="397804"/>
                    <a:pt x="1777040" y="888520"/>
                  </a:cubicBezTo>
                  <a:cubicBezTo>
                    <a:pt x="1777040" y="1379236"/>
                    <a:pt x="1379236" y="1777040"/>
                    <a:pt x="888520" y="1777040"/>
                  </a:cubicBezTo>
                  <a:cubicBezTo>
                    <a:pt x="397804" y="1777040"/>
                    <a:pt x="0" y="1379236"/>
                    <a:pt x="0" y="888520"/>
                  </a:cubicBezTo>
                  <a:cubicBezTo>
                    <a:pt x="0" y="397804"/>
                    <a:pt x="397804" y="0"/>
                    <a:pt x="88852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1DCAC2-874F-4C48-A5A9-59B001116205}"/>
              </a:ext>
            </a:extLst>
          </p:cNvPr>
          <p:cNvGrpSpPr/>
          <p:nvPr/>
        </p:nvGrpSpPr>
        <p:grpSpPr>
          <a:xfrm>
            <a:off x="4026559" y="2384916"/>
            <a:ext cx="2137226" cy="3757132"/>
            <a:chOff x="4871870" y="1763729"/>
            <a:chExt cx="2448272" cy="4303935"/>
          </a:xfrm>
        </p:grpSpPr>
        <p:grpSp>
          <p:nvGrpSpPr>
            <p:cNvPr id="31" name="Group 3">
              <a:extLst>
                <a:ext uri="{FF2B5EF4-FFF2-40B4-BE49-F238E27FC236}">
                  <a16:creationId xmlns:a16="http://schemas.microsoft.com/office/drawing/2014/main" id="{5DA3B3AF-2C04-4C0E-9A66-2957C0CD150A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33" name="Rounded Rectangle 4">
                <a:extLst>
                  <a:ext uri="{FF2B5EF4-FFF2-40B4-BE49-F238E27FC236}">
                    <a16:creationId xmlns:a16="http://schemas.microsoft.com/office/drawing/2014/main" id="{E9331474-D8B6-4383-8DF4-033FB021AF2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38EEB8AF-9C88-4DAB-BF3B-00F5062FE9EA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5" name="Group 6">
                <a:extLst>
                  <a:ext uri="{FF2B5EF4-FFF2-40B4-BE49-F238E27FC236}">
                    <a16:creationId xmlns:a16="http://schemas.microsoft.com/office/drawing/2014/main" id="{78C8C2F2-1056-4C71-87EA-39090FEA907E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6" name="Oval 7">
                  <a:extLst>
                    <a:ext uri="{FF2B5EF4-FFF2-40B4-BE49-F238E27FC236}">
                      <a16:creationId xmlns:a16="http://schemas.microsoft.com/office/drawing/2014/main" id="{20E45C3D-3842-41A9-9702-D1540EDC7CD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7" name="Rounded Rectangle 8">
                  <a:extLst>
                    <a:ext uri="{FF2B5EF4-FFF2-40B4-BE49-F238E27FC236}">
                      <a16:creationId xmlns:a16="http://schemas.microsoft.com/office/drawing/2014/main" id="{087AD54C-FF94-49A6-82EE-D62809CB9874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32" name="Picture Placeholder 2">
              <a:extLst>
                <a:ext uri="{FF2B5EF4-FFF2-40B4-BE49-F238E27FC236}">
                  <a16:creationId xmlns:a16="http://schemas.microsoft.com/office/drawing/2014/main" id="{B20FA3D4-31C1-4B75-B034-1830DE6E0824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3DA6FA-41B4-48F2-AE1C-E8CDBA6CE024}"/>
              </a:ext>
            </a:extLst>
          </p:cNvPr>
          <p:cNvGrpSpPr/>
          <p:nvPr/>
        </p:nvGrpSpPr>
        <p:grpSpPr>
          <a:xfrm>
            <a:off x="6638982" y="2737978"/>
            <a:ext cx="5553018" cy="3051007"/>
            <a:chOff x="-548507" y="477868"/>
            <a:chExt cx="11570449" cy="635717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AE9DF1-38FF-4A1D-9786-785065951F4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E84D8E-BD3E-41DD-99F0-FA44E968AAB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2B73B69-5BAE-466C-A1B0-827F9DD1351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EA5AB5-1852-42FB-89DE-9453B8B231A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4BDFC7-E54D-44EA-BD0A-7C981604457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A960F9-A273-4EB1-9486-B2C0F1A2380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784C8576-B5CF-41FF-A30B-BF23CBB73F1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B65F48E-5589-4CBC-8041-8FF320DF108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AB20612-BDCC-42A0-AD8F-0A41D0C7001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3E66B91-9116-4264-9C29-CA83360DD96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784A0FB-1331-49E4-83A8-241C94809F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AB1E72B-C3FC-4305-807E-533D147D6A5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0C24E675-CBE7-41C6-B642-D553869E74DC}"/>
              </a:ext>
            </a:extLst>
          </p:cNvPr>
          <p:cNvSpPr txBox="1">
            <a:spLocks/>
          </p:cNvSpPr>
          <p:nvPr/>
        </p:nvSpPr>
        <p:spPr>
          <a:xfrm>
            <a:off x="6521033" y="1977813"/>
            <a:ext cx="527824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MICHAEL DOE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371F7DD9-28CA-4987-8E5D-943517EF78DB}"/>
              </a:ext>
            </a:extLst>
          </p:cNvPr>
          <p:cNvSpPr/>
          <p:nvPr/>
        </p:nvSpPr>
        <p:spPr>
          <a:xfrm>
            <a:off x="6521034" y="2516903"/>
            <a:ext cx="52782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86D9ECCD-D67F-4ED5-9158-6C9F2B4878BA}"/>
              </a:ext>
            </a:extLst>
          </p:cNvPr>
          <p:cNvSpPr txBox="1">
            <a:spLocks/>
          </p:cNvSpPr>
          <p:nvPr/>
        </p:nvSpPr>
        <p:spPr>
          <a:xfrm>
            <a:off x="8713520" y="3771900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Work Experience</a:t>
            </a:r>
          </a:p>
        </p:txBody>
      </p:sp>
      <p:sp>
        <p:nvSpPr>
          <p:cNvPr id="9" name="직사각형 22">
            <a:extLst>
              <a:ext uri="{FF2B5EF4-FFF2-40B4-BE49-F238E27FC236}">
                <a16:creationId xmlns:a16="http://schemas.microsoft.com/office/drawing/2014/main" id="{B7D5FFA4-8854-4AFE-949F-D7927CED90A0}"/>
              </a:ext>
            </a:extLst>
          </p:cNvPr>
          <p:cNvSpPr/>
          <p:nvPr/>
        </p:nvSpPr>
        <p:spPr>
          <a:xfrm>
            <a:off x="8713521" y="4100997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id="{64D4ECDB-7B39-40FE-9848-12F72E84EE8E}"/>
              </a:ext>
            </a:extLst>
          </p:cNvPr>
          <p:cNvSpPr/>
          <p:nvPr/>
        </p:nvSpPr>
        <p:spPr>
          <a:xfrm>
            <a:off x="8713521" y="4788392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1" name="직사각형 24">
            <a:extLst>
              <a:ext uri="{FF2B5EF4-FFF2-40B4-BE49-F238E27FC236}">
                <a16:creationId xmlns:a16="http://schemas.microsoft.com/office/drawing/2014/main" id="{8611017D-4685-44E8-BED2-CF7CB8122096}"/>
              </a:ext>
            </a:extLst>
          </p:cNvPr>
          <p:cNvSpPr/>
          <p:nvPr/>
        </p:nvSpPr>
        <p:spPr>
          <a:xfrm>
            <a:off x="8713521" y="5475788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2016 ~ 2020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276E3-FA5F-44E3-9E66-1BA2637014A6}"/>
              </a:ext>
            </a:extLst>
          </p:cNvPr>
          <p:cNvSpPr txBox="1"/>
          <p:nvPr/>
        </p:nvSpPr>
        <p:spPr>
          <a:xfrm>
            <a:off x="4053254" y="5012887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www.hompageurl.com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5EB04-81D9-44D2-8B5A-88E0AEFA1AA4}"/>
              </a:ext>
            </a:extLst>
          </p:cNvPr>
          <p:cNvSpPr txBox="1"/>
          <p:nvPr/>
        </p:nvSpPr>
        <p:spPr>
          <a:xfrm>
            <a:off x="3423764" y="5568445"/>
            <a:ext cx="275648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Example Text Example Text Example Text Example Text Example Text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7EF8F-1695-49F7-9482-368D0A3B9397}"/>
              </a:ext>
            </a:extLst>
          </p:cNvPr>
          <p:cNvSpPr txBox="1"/>
          <p:nvPr/>
        </p:nvSpPr>
        <p:spPr>
          <a:xfrm>
            <a:off x="891014" y="5175652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/FACEBOOK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FE55E-07E5-4208-A653-C96D32E0A119}"/>
              </a:ext>
            </a:extLst>
          </p:cNvPr>
          <p:cNvSpPr txBox="1"/>
          <p:nvPr/>
        </p:nvSpPr>
        <p:spPr>
          <a:xfrm>
            <a:off x="925007" y="5691555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@TWITTER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0B9EC72F-C4B2-48D3-8877-4E3BB665D019}"/>
              </a:ext>
            </a:extLst>
          </p:cNvPr>
          <p:cNvSpPr/>
          <p:nvPr/>
        </p:nvSpPr>
        <p:spPr>
          <a:xfrm>
            <a:off x="579539" y="5686988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6A566A38-659B-4855-9F26-00F63AE34C16}"/>
              </a:ext>
            </a:extLst>
          </p:cNvPr>
          <p:cNvSpPr/>
          <p:nvPr/>
        </p:nvSpPr>
        <p:spPr>
          <a:xfrm>
            <a:off x="579539" y="5173801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A3A3E-0AED-4CDD-9B9A-D2857684BCD0}"/>
              </a:ext>
            </a:extLst>
          </p:cNvPr>
          <p:cNvSpPr txBox="1"/>
          <p:nvPr/>
        </p:nvSpPr>
        <p:spPr>
          <a:xfrm>
            <a:off x="6701115" y="3771900"/>
            <a:ext cx="1576543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DD22D8-1BAA-48C1-8184-66940297E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E3F21B-9D2A-460F-8A3C-D2189B2F1844}"/>
              </a:ext>
            </a:extLst>
          </p:cNvPr>
          <p:cNvSpPr/>
          <p:nvPr/>
        </p:nvSpPr>
        <p:spPr>
          <a:xfrm>
            <a:off x="3624752" y="2274090"/>
            <a:ext cx="3114024" cy="2298158"/>
          </a:xfrm>
          <a:custGeom>
            <a:avLst/>
            <a:gdLst>
              <a:gd name="connsiteX0" fmla="*/ 43590 w 4114165"/>
              <a:gd name="connsiteY0" fmla="*/ 3035606 h 3036265"/>
              <a:gd name="connsiteX1" fmla="*/ 26 w 4114165"/>
              <a:gd name="connsiteY1" fmla="*/ 2993362 h 3036265"/>
              <a:gd name="connsiteX2" fmla="*/ 686 w 4114165"/>
              <a:gd name="connsiteY2" fmla="*/ 2683135 h 3036265"/>
              <a:gd name="connsiteX3" fmla="*/ 44250 w 4114165"/>
              <a:gd name="connsiteY3" fmla="*/ 2638251 h 3036265"/>
              <a:gd name="connsiteX4" fmla="*/ 314874 w 4114165"/>
              <a:gd name="connsiteY4" fmla="*/ 2638251 h 3036265"/>
              <a:gd name="connsiteX5" fmla="*/ 357117 w 4114165"/>
              <a:gd name="connsiteY5" fmla="*/ 2633631 h 3036265"/>
              <a:gd name="connsiteX6" fmla="*/ 357117 w 4114165"/>
              <a:gd name="connsiteY6" fmla="*/ 2627690 h 3036265"/>
              <a:gd name="connsiteX7" fmla="*/ 357117 w 4114165"/>
              <a:gd name="connsiteY7" fmla="*/ 2282480 h 3036265"/>
              <a:gd name="connsiteX8" fmla="*/ 357777 w 4114165"/>
              <a:gd name="connsiteY8" fmla="*/ 1953111 h 3036265"/>
              <a:gd name="connsiteX9" fmla="*/ 449525 w 4114165"/>
              <a:gd name="connsiteY9" fmla="*/ 1860043 h 3036265"/>
              <a:gd name="connsiteX10" fmla="*/ 1027076 w 4114165"/>
              <a:gd name="connsiteY10" fmla="*/ 1860043 h 3036265"/>
              <a:gd name="connsiteX11" fmla="*/ 1122124 w 4114165"/>
              <a:gd name="connsiteY11" fmla="*/ 1956411 h 3036265"/>
              <a:gd name="connsiteX12" fmla="*/ 1122124 w 4114165"/>
              <a:gd name="connsiteY12" fmla="*/ 2593367 h 3036265"/>
              <a:gd name="connsiteX13" fmla="*/ 1188790 w 4114165"/>
              <a:gd name="connsiteY13" fmla="*/ 2636271 h 3036265"/>
              <a:gd name="connsiteX14" fmla="*/ 1201991 w 4114165"/>
              <a:gd name="connsiteY14" fmla="*/ 2615809 h 3036265"/>
              <a:gd name="connsiteX15" fmla="*/ 1202651 w 4114165"/>
              <a:gd name="connsiteY15" fmla="*/ 2579506 h 3036265"/>
              <a:gd name="connsiteX16" fmla="*/ 1202651 w 4114165"/>
              <a:gd name="connsiteY16" fmla="*/ 1355099 h 3036265"/>
              <a:gd name="connsiteX17" fmla="*/ 1202651 w 4114165"/>
              <a:gd name="connsiteY17" fmla="*/ 1322096 h 3036265"/>
              <a:gd name="connsiteX18" fmla="*/ 1279878 w 4114165"/>
              <a:gd name="connsiteY18" fmla="*/ 1245529 h 3036265"/>
              <a:gd name="connsiteX19" fmla="*/ 1613207 w 4114165"/>
              <a:gd name="connsiteY19" fmla="*/ 1245529 h 3036265"/>
              <a:gd name="connsiteX20" fmla="*/ 1870630 w 4114165"/>
              <a:gd name="connsiteY20" fmla="*/ 1245529 h 3036265"/>
              <a:gd name="connsiteX21" fmla="*/ 1966998 w 4114165"/>
              <a:gd name="connsiteY21" fmla="*/ 1343878 h 3036265"/>
              <a:gd name="connsiteX22" fmla="*/ 1966998 w 4114165"/>
              <a:gd name="connsiteY22" fmla="*/ 2597987 h 3036265"/>
              <a:gd name="connsiteX23" fmla="*/ 1978879 w 4114165"/>
              <a:gd name="connsiteY23" fmla="*/ 2635611 h 3036265"/>
              <a:gd name="connsiteX24" fmla="*/ 2036964 w 4114165"/>
              <a:gd name="connsiteY24" fmla="*/ 2634951 h 3036265"/>
              <a:gd name="connsiteX25" fmla="*/ 2046205 w 4114165"/>
              <a:gd name="connsiteY25" fmla="*/ 2599307 h 3036265"/>
              <a:gd name="connsiteX26" fmla="*/ 2046205 w 4114165"/>
              <a:gd name="connsiteY26" fmla="*/ 830353 h 3036265"/>
              <a:gd name="connsiteX27" fmla="*/ 2046205 w 4114165"/>
              <a:gd name="connsiteY27" fmla="*/ 800650 h 3036265"/>
              <a:gd name="connsiteX28" fmla="*/ 2118152 w 4114165"/>
              <a:gd name="connsiteY28" fmla="*/ 727384 h 3036265"/>
              <a:gd name="connsiteX29" fmla="*/ 2738605 w 4114165"/>
              <a:gd name="connsiteY29" fmla="*/ 727384 h 3036265"/>
              <a:gd name="connsiteX30" fmla="*/ 2809892 w 4114165"/>
              <a:gd name="connsiteY30" fmla="*/ 801970 h 3036265"/>
              <a:gd name="connsiteX31" fmla="*/ 2810552 w 4114165"/>
              <a:gd name="connsiteY31" fmla="*/ 2594027 h 3036265"/>
              <a:gd name="connsiteX32" fmla="*/ 2857416 w 4114165"/>
              <a:gd name="connsiteY32" fmla="*/ 2639571 h 3036265"/>
              <a:gd name="connsiteX33" fmla="*/ 2891079 w 4114165"/>
              <a:gd name="connsiteY33" fmla="*/ 2590727 h 3036265"/>
              <a:gd name="connsiteX34" fmla="*/ 2891079 w 4114165"/>
              <a:gd name="connsiteY34" fmla="*/ 122771 h 3036265"/>
              <a:gd name="connsiteX35" fmla="*/ 3012529 w 4114165"/>
              <a:gd name="connsiteY35" fmla="*/ 0 h 3036265"/>
              <a:gd name="connsiteX36" fmla="*/ 3563678 w 4114165"/>
              <a:gd name="connsiteY36" fmla="*/ 0 h 3036265"/>
              <a:gd name="connsiteX37" fmla="*/ 3653446 w 4114165"/>
              <a:gd name="connsiteY37" fmla="*/ 87788 h 3036265"/>
              <a:gd name="connsiteX38" fmla="*/ 3650806 w 4114165"/>
              <a:gd name="connsiteY38" fmla="*/ 2594687 h 3036265"/>
              <a:gd name="connsiteX39" fmla="*/ 3695029 w 4114165"/>
              <a:gd name="connsiteY39" fmla="*/ 2638911 h 3036265"/>
              <a:gd name="connsiteX40" fmla="*/ 4071262 w 4114165"/>
              <a:gd name="connsiteY40" fmla="*/ 2638911 h 3036265"/>
              <a:gd name="connsiteX41" fmla="*/ 4114166 w 4114165"/>
              <a:gd name="connsiteY41" fmla="*/ 2681815 h 3036265"/>
              <a:gd name="connsiteX42" fmla="*/ 4114166 w 4114165"/>
              <a:gd name="connsiteY42" fmla="*/ 2992042 h 3036265"/>
              <a:gd name="connsiteX43" fmla="*/ 4069283 w 4114165"/>
              <a:gd name="connsiteY43" fmla="*/ 3036266 h 3036265"/>
              <a:gd name="connsiteX44" fmla="*/ 43590 w 4114165"/>
              <a:gd name="connsiteY44" fmla="*/ 3035606 h 30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114165" h="3036265">
                <a:moveTo>
                  <a:pt x="43590" y="3035606"/>
                </a:moveTo>
                <a:cubicBezTo>
                  <a:pt x="11247" y="3035606"/>
                  <a:pt x="-634" y="3027685"/>
                  <a:pt x="26" y="2993362"/>
                </a:cubicBezTo>
                <a:cubicBezTo>
                  <a:pt x="2006" y="2889733"/>
                  <a:pt x="686" y="2786764"/>
                  <a:pt x="686" y="2683135"/>
                </a:cubicBezTo>
                <a:cubicBezTo>
                  <a:pt x="686" y="2638911"/>
                  <a:pt x="1346" y="2638251"/>
                  <a:pt x="44250" y="2638251"/>
                </a:cubicBezTo>
                <a:cubicBezTo>
                  <a:pt x="134678" y="2638251"/>
                  <a:pt x="224446" y="2638251"/>
                  <a:pt x="314874" y="2638251"/>
                </a:cubicBezTo>
                <a:cubicBezTo>
                  <a:pt x="328735" y="2638251"/>
                  <a:pt x="343256" y="2640231"/>
                  <a:pt x="357117" y="2633631"/>
                </a:cubicBezTo>
                <a:cubicBezTo>
                  <a:pt x="357117" y="2631650"/>
                  <a:pt x="357117" y="2629670"/>
                  <a:pt x="357117" y="2627690"/>
                </a:cubicBezTo>
                <a:cubicBezTo>
                  <a:pt x="356457" y="2512840"/>
                  <a:pt x="357117" y="2397330"/>
                  <a:pt x="357117" y="2282480"/>
                </a:cubicBezTo>
                <a:cubicBezTo>
                  <a:pt x="357117" y="2280500"/>
                  <a:pt x="357777" y="2060700"/>
                  <a:pt x="357777" y="1953111"/>
                </a:cubicBezTo>
                <a:cubicBezTo>
                  <a:pt x="357777" y="1881165"/>
                  <a:pt x="378899" y="1860043"/>
                  <a:pt x="449525" y="1860043"/>
                </a:cubicBezTo>
                <a:cubicBezTo>
                  <a:pt x="642262" y="1860043"/>
                  <a:pt x="834339" y="1860043"/>
                  <a:pt x="1027076" y="1860043"/>
                </a:cubicBezTo>
                <a:cubicBezTo>
                  <a:pt x="1101663" y="1860043"/>
                  <a:pt x="1122124" y="1880505"/>
                  <a:pt x="1122124" y="1956411"/>
                </a:cubicBezTo>
                <a:cubicBezTo>
                  <a:pt x="1122124" y="2168950"/>
                  <a:pt x="1122124" y="2380829"/>
                  <a:pt x="1122124" y="2593367"/>
                </a:cubicBezTo>
                <a:cubicBezTo>
                  <a:pt x="1122124" y="2634290"/>
                  <a:pt x="1149187" y="2652112"/>
                  <a:pt x="1188790" y="2636271"/>
                </a:cubicBezTo>
                <a:cubicBezTo>
                  <a:pt x="1198691" y="2632310"/>
                  <a:pt x="1201991" y="2625050"/>
                  <a:pt x="1201991" y="2615809"/>
                </a:cubicBezTo>
                <a:cubicBezTo>
                  <a:pt x="1201991" y="2603928"/>
                  <a:pt x="1202651" y="2591387"/>
                  <a:pt x="1202651" y="2579506"/>
                </a:cubicBezTo>
                <a:cubicBezTo>
                  <a:pt x="1202651" y="2171590"/>
                  <a:pt x="1202651" y="1763674"/>
                  <a:pt x="1202651" y="1355099"/>
                </a:cubicBezTo>
                <a:cubicBezTo>
                  <a:pt x="1202651" y="1343878"/>
                  <a:pt x="1202651" y="1333317"/>
                  <a:pt x="1202651" y="1322096"/>
                </a:cubicBezTo>
                <a:cubicBezTo>
                  <a:pt x="1203971" y="1268631"/>
                  <a:pt x="1227074" y="1245529"/>
                  <a:pt x="1279878" y="1245529"/>
                </a:cubicBezTo>
                <a:cubicBezTo>
                  <a:pt x="1390768" y="1244869"/>
                  <a:pt x="1502318" y="1245529"/>
                  <a:pt x="1613207" y="1245529"/>
                </a:cubicBezTo>
                <a:cubicBezTo>
                  <a:pt x="1699015" y="1245529"/>
                  <a:pt x="1784822" y="1245529"/>
                  <a:pt x="1870630" y="1245529"/>
                </a:cubicBezTo>
                <a:cubicBezTo>
                  <a:pt x="1947857" y="1245529"/>
                  <a:pt x="1966998" y="1264671"/>
                  <a:pt x="1966998" y="1343878"/>
                </a:cubicBezTo>
                <a:cubicBezTo>
                  <a:pt x="1966998" y="1662685"/>
                  <a:pt x="1966998" y="2498979"/>
                  <a:pt x="1966998" y="2597987"/>
                </a:cubicBezTo>
                <a:cubicBezTo>
                  <a:pt x="1966998" y="2611189"/>
                  <a:pt x="1961058" y="2629670"/>
                  <a:pt x="1978879" y="2635611"/>
                </a:cubicBezTo>
                <a:cubicBezTo>
                  <a:pt x="1997361" y="2641551"/>
                  <a:pt x="2018483" y="2642872"/>
                  <a:pt x="2036964" y="2634951"/>
                </a:cubicBezTo>
                <a:cubicBezTo>
                  <a:pt x="2052146" y="2628350"/>
                  <a:pt x="2046205" y="2611849"/>
                  <a:pt x="2046205" y="2599307"/>
                </a:cubicBezTo>
                <a:cubicBezTo>
                  <a:pt x="2046865" y="2454095"/>
                  <a:pt x="2046205" y="1275232"/>
                  <a:pt x="2046205" y="830353"/>
                </a:cubicBezTo>
                <a:cubicBezTo>
                  <a:pt x="2046205" y="820452"/>
                  <a:pt x="2046205" y="810551"/>
                  <a:pt x="2046205" y="800650"/>
                </a:cubicBezTo>
                <a:cubicBezTo>
                  <a:pt x="2048185" y="754446"/>
                  <a:pt x="2072607" y="727384"/>
                  <a:pt x="2118152" y="727384"/>
                </a:cubicBezTo>
                <a:cubicBezTo>
                  <a:pt x="2324750" y="726724"/>
                  <a:pt x="2532008" y="726724"/>
                  <a:pt x="2738605" y="727384"/>
                </a:cubicBezTo>
                <a:cubicBezTo>
                  <a:pt x="2782830" y="727384"/>
                  <a:pt x="2808572" y="756426"/>
                  <a:pt x="2809892" y="801970"/>
                </a:cubicBezTo>
                <a:cubicBezTo>
                  <a:pt x="2811212" y="848174"/>
                  <a:pt x="2810552" y="2042879"/>
                  <a:pt x="2810552" y="2594027"/>
                </a:cubicBezTo>
                <a:cubicBezTo>
                  <a:pt x="2810552" y="2638251"/>
                  <a:pt x="2813192" y="2638251"/>
                  <a:pt x="2857416" y="2639571"/>
                </a:cubicBezTo>
                <a:cubicBezTo>
                  <a:pt x="2897019" y="2640891"/>
                  <a:pt x="2891079" y="2614489"/>
                  <a:pt x="2891079" y="2590727"/>
                </a:cubicBezTo>
                <a:cubicBezTo>
                  <a:pt x="2891079" y="1768295"/>
                  <a:pt x="2891079" y="945203"/>
                  <a:pt x="2891079" y="122771"/>
                </a:cubicBezTo>
                <a:cubicBezTo>
                  <a:pt x="2891079" y="9241"/>
                  <a:pt x="2900320" y="0"/>
                  <a:pt x="3012529" y="0"/>
                </a:cubicBezTo>
                <a:cubicBezTo>
                  <a:pt x="3196026" y="0"/>
                  <a:pt x="3380182" y="0"/>
                  <a:pt x="3563678" y="0"/>
                </a:cubicBezTo>
                <a:cubicBezTo>
                  <a:pt x="3631664" y="0"/>
                  <a:pt x="3652785" y="21122"/>
                  <a:pt x="3653446" y="87788"/>
                </a:cubicBezTo>
                <a:cubicBezTo>
                  <a:pt x="3654106" y="264023"/>
                  <a:pt x="3651466" y="2399310"/>
                  <a:pt x="3650806" y="2594687"/>
                </a:cubicBezTo>
                <a:cubicBezTo>
                  <a:pt x="3650806" y="2638911"/>
                  <a:pt x="3650806" y="2638911"/>
                  <a:pt x="3695029" y="2638911"/>
                </a:cubicBezTo>
                <a:cubicBezTo>
                  <a:pt x="3820440" y="2638911"/>
                  <a:pt x="3945851" y="2638911"/>
                  <a:pt x="4071262" y="2638911"/>
                </a:cubicBezTo>
                <a:cubicBezTo>
                  <a:pt x="4112186" y="2638911"/>
                  <a:pt x="4114166" y="2640891"/>
                  <a:pt x="4114166" y="2681815"/>
                </a:cubicBezTo>
                <a:cubicBezTo>
                  <a:pt x="4114166" y="2785444"/>
                  <a:pt x="4114166" y="2888413"/>
                  <a:pt x="4114166" y="2992042"/>
                </a:cubicBezTo>
                <a:cubicBezTo>
                  <a:pt x="4114166" y="3034946"/>
                  <a:pt x="4113506" y="3036266"/>
                  <a:pt x="4069283" y="3036266"/>
                </a:cubicBezTo>
                <a:cubicBezTo>
                  <a:pt x="3504933" y="3034946"/>
                  <a:pt x="196723" y="3034286"/>
                  <a:pt x="43590" y="3035606"/>
                </a:cubicBezTo>
                <a:close/>
              </a:path>
            </a:pathLst>
          </a:custGeom>
          <a:solidFill>
            <a:schemeClr val="accent1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CD89584-7787-4967-BB08-441F6A844190}"/>
              </a:ext>
            </a:extLst>
          </p:cNvPr>
          <p:cNvSpPr/>
          <p:nvPr/>
        </p:nvSpPr>
        <p:spPr>
          <a:xfrm>
            <a:off x="3933419" y="1705099"/>
            <a:ext cx="2247441" cy="1692179"/>
          </a:xfrm>
          <a:custGeom>
            <a:avLst/>
            <a:gdLst>
              <a:gd name="connsiteX0" fmla="*/ 1064151 w 2969257"/>
              <a:gd name="connsiteY0" fmla="*/ 935232 h 2235661"/>
              <a:gd name="connsiteX1" fmla="*/ 1755891 w 2969257"/>
              <a:gd name="connsiteY1" fmla="*/ 1096946 h 2235661"/>
              <a:gd name="connsiteX2" fmla="*/ 1823878 w 2969257"/>
              <a:gd name="connsiteY2" fmla="*/ 1078465 h 2235661"/>
              <a:gd name="connsiteX3" fmla="*/ 2653570 w 2969257"/>
              <a:gd name="connsiteY3" fmla="*/ 270554 h 2235661"/>
              <a:gd name="connsiteX4" fmla="*/ 2654230 w 2969257"/>
              <a:gd name="connsiteY4" fmla="*/ 228310 h 2235661"/>
              <a:gd name="connsiteX5" fmla="*/ 2578984 w 2969257"/>
              <a:gd name="connsiteY5" fmla="*/ 154384 h 2235661"/>
              <a:gd name="connsiteX6" fmla="*/ 2586244 w 2969257"/>
              <a:gd name="connsiteY6" fmla="*/ 118741 h 2235661"/>
              <a:gd name="connsiteX7" fmla="*/ 2938055 w 2969257"/>
              <a:gd name="connsiteY7" fmla="*/ 5211 h 2235661"/>
              <a:gd name="connsiteX8" fmla="*/ 2965778 w 2969257"/>
              <a:gd name="connsiteY8" fmla="*/ 4551 h 2235661"/>
              <a:gd name="connsiteX9" fmla="*/ 2964457 w 2969257"/>
              <a:gd name="connsiteY9" fmla="*/ 29633 h 2235661"/>
              <a:gd name="connsiteX10" fmla="*/ 2857528 w 2969257"/>
              <a:gd name="connsiteY10" fmla="*/ 383424 h 2235661"/>
              <a:gd name="connsiteX11" fmla="*/ 2817924 w 2969257"/>
              <a:gd name="connsiteY11" fmla="*/ 392665 h 2235661"/>
              <a:gd name="connsiteX12" fmla="*/ 2761820 w 2969257"/>
              <a:gd name="connsiteY12" fmla="*/ 336560 h 2235661"/>
              <a:gd name="connsiteX13" fmla="*/ 2714956 w 2969257"/>
              <a:gd name="connsiteY13" fmla="*/ 337220 h 2235661"/>
              <a:gd name="connsiteX14" fmla="*/ 1858200 w 2969257"/>
              <a:gd name="connsiteY14" fmla="*/ 1225657 h 2235661"/>
              <a:gd name="connsiteX15" fmla="*/ 1800115 w 2969257"/>
              <a:gd name="connsiteY15" fmla="*/ 1242159 h 2235661"/>
              <a:gd name="connsiteX16" fmla="*/ 1132137 w 2969257"/>
              <a:gd name="connsiteY16" fmla="*/ 1070544 h 2235661"/>
              <a:gd name="connsiteX17" fmla="*/ 1064151 w 2969257"/>
              <a:gd name="connsiteY17" fmla="*/ 1091666 h 2235661"/>
              <a:gd name="connsiteX18" fmla="*/ 114988 w 2969257"/>
              <a:gd name="connsiteY18" fmla="*/ 2222345 h 2235661"/>
              <a:gd name="connsiteX19" fmla="*/ 74724 w 2969257"/>
              <a:gd name="connsiteY19" fmla="*/ 2225645 h 2235661"/>
              <a:gd name="connsiteX20" fmla="*/ 15979 w 2969257"/>
              <a:gd name="connsiteY20" fmla="*/ 2178121 h 2235661"/>
              <a:gd name="connsiteX21" fmla="*/ 11359 w 2969257"/>
              <a:gd name="connsiteY21" fmla="*/ 2132577 h 2235661"/>
              <a:gd name="connsiteX22" fmla="*/ 1024547 w 2969257"/>
              <a:gd name="connsiteY22" fmla="*/ 954374 h 2235661"/>
              <a:gd name="connsiteX23" fmla="*/ 1064151 w 2969257"/>
              <a:gd name="connsiteY23" fmla="*/ 935232 h 22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9257" h="2235661">
                <a:moveTo>
                  <a:pt x="1064151" y="935232"/>
                </a:moveTo>
                <a:cubicBezTo>
                  <a:pt x="1105074" y="944473"/>
                  <a:pt x="1572395" y="1052722"/>
                  <a:pt x="1755891" y="1096946"/>
                </a:cubicBezTo>
                <a:cubicBezTo>
                  <a:pt x="1783614" y="1103547"/>
                  <a:pt x="1803415" y="1098266"/>
                  <a:pt x="1823878" y="1078465"/>
                </a:cubicBezTo>
                <a:cubicBezTo>
                  <a:pt x="2011334" y="894308"/>
                  <a:pt x="2564462" y="355701"/>
                  <a:pt x="2653570" y="270554"/>
                </a:cubicBezTo>
                <a:cubicBezTo>
                  <a:pt x="2670731" y="254052"/>
                  <a:pt x="2670731" y="243491"/>
                  <a:pt x="2654230" y="228310"/>
                </a:cubicBezTo>
                <a:cubicBezTo>
                  <a:pt x="2628488" y="204548"/>
                  <a:pt x="2604725" y="178806"/>
                  <a:pt x="2578984" y="154384"/>
                </a:cubicBezTo>
                <a:cubicBezTo>
                  <a:pt x="2561162" y="137222"/>
                  <a:pt x="2559842" y="126661"/>
                  <a:pt x="2586244" y="118741"/>
                </a:cubicBezTo>
                <a:cubicBezTo>
                  <a:pt x="2703734" y="81117"/>
                  <a:pt x="2820565" y="42834"/>
                  <a:pt x="2938055" y="5211"/>
                </a:cubicBezTo>
                <a:cubicBezTo>
                  <a:pt x="2947296" y="2570"/>
                  <a:pt x="2957196" y="-4690"/>
                  <a:pt x="2965778" y="4551"/>
                </a:cubicBezTo>
                <a:cubicBezTo>
                  <a:pt x="2973038" y="11811"/>
                  <a:pt x="2967097" y="21712"/>
                  <a:pt x="2964457" y="29633"/>
                </a:cubicBezTo>
                <a:cubicBezTo>
                  <a:pt x="2928814" y="147783"/>
                  <a:pt x="2893171" y="265273"/>
                  <a:pt x="2857528" y="383424"/>
                </a:cubicBezTo>
                <a:cubicBezTo>
                  <a:pt x="2847627" y="416427"/>
                  <a:pt x="2843007" y="417087"/>
                  <a:pt x="2817924" y="392665"/>
                </a:cubicBezTo>
                <a:cubicBezTo>
                  <a:pt x="2798783" y="374183"/>
                  <a:pt x="2778981" y="357021"/>
                  <a:pt x="2761820" y="336560"/>
                </a:cubicBezTo>
                <a:cubicBezTo>
                  <a:pt x="2743998" y="315438"/>
                  <a:pt x="2732117" y="318738"/>
                  <a:pt x="2714956" y="337220"/>
                </a:cubicBezTo>
                <a:cubicBezTo>
                  <a:pt x="2576343" y="481772"/>
                  <a:pt x="2004073" y="1073184"/>
                  <a:pt x="1858200" y="1225657"/>
                </a:cubicBezTo>
                <a:cubicBezTo>
                  <a:pt x="1840379" y="1244139"/>
                  <a:pt x="1824537" y="1248099"/>
                  <a:pt x="1800115" y="1242159"/>
                </a:cubicBezTo>
                <a:cubicBezTo>
                  <a:pt x="1577676" y="1184734"/>
                  <a:pt x="1354576" y="1128629"/>
                  <a:pt x="1132137" y="1070544"/>
                </a:cubicBezTo>
                <a:cubicBezTo>
                  <a:pt x="1102434" y="1062623"/>
                  <a:pt x="1083953" y="1067904"/>
                  <a:pt x="1064151" y="1091666"/>
                </a:cubicBezTo>
                <a:cubicBezTo>
                  <a:pt x="922238" y="1260641"/>
                  <a:pt x="288583" y="2014426"/>
                  <a:pt x="114988" y="2222345"/>
                </a:cubicBezTo>
                <a:cubicBezTo>
                  <a:pt x="100466" y="2239506"/>
                  <a:pt x="89906" y="2239506"/>
                  <a:pt x="74724" y="2225645"/>
                </a:cubicBezTo>
                <a:cubicBezTo>
                  <a:pt x="55583" y="2209143"/>
                  <a:pt x="36441" y="2191982"/>
                  <a:pt x="15979" y="2178121"/>
                </a:cubicBezTo>
                <a:cubicBezTo>
                  <a:pt x="-4483" y="2163600"/>
                  <a:pt x="-4483" y="2150398"/>
                  <a:pt x="11359" y="2132577"/>
                </a:cubicBezTo>
                <a:cubicBezTo>
                  <a:pt x="81985" y="2051390"/>
                  <a:pt x="924879" y="1070544"/>
                  <a:pt x="1024547" y="954374"/>
                </a:cubicBezTo>
                <a:cubicBezTo>
                  <a:pt x="1032468" y="944473"/>
                  <a:pt x="1039729" y="932592"/>
                  <a:pt x="1064151" y="935232"/>
                </a:cubicBezTo>
                <a:close/>
              </a:path>
            </a:pathLst>
          </a:custGeom>
          <a:solidFill>
            <a:schemeClr val="accent3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7127DE8-3AD2-4A7F-B5CF-37E5AABE8140}"/>
              </a:ext>
            </a:extLst>
          </p:cNvPr>
          <p:cNvGrpSpPr/>
          <p:nvPr/>
        </p:nvGrpSpPr>
        <p:grpSpPr>
          <a:xfrm>
            <a:off x="319983" y="2613403"/>
            <a:ext cx="5024694" cy="4244597"/>
            <a:chOff x="319983" y="2613403"/>
            <a:chExt cx="5024694" cy="4244597"/>
          </a:xfrm>
        </p:grpSpPr>
        <p:grpSp>
          <p:nvGrpSpPr>
            <p:cNvPr id="35" name="Graphic 60">
              <a:extLst>
                <a:ext uri="{FF2B5EF4-FFF2-40B4-BE49-F238E27FC236}">
                  <a16:creationId xmlns:a16="http://schemas.microsoft.com/office/drawing/2014/main" id="{4D897B4B-E734-4285-B3AD-6B35B99EFC72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4F5089E-0094-4207-A613-6E3D69CD6EFA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2348BE1-FCF6-484E-BCD0-82F86AE9CE8B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191ED63-A375-445C-BF39-66ECF691AE84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CEB2FD9-1D89-43BD-9B0C-817F84B701A5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EE4DA55-1491-43F2-85A2-C7DC8D230FDA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67680A-B964-44D4-A3CD-A49CC8F68FFD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5F455C3-7F67-4B82-B995-C40DA783C887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F8A3F0-9CDF-41D6-8B6E-EF080C29C663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E3DA78-7732-4C73-AFC6-20E569D9E5B8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0020522-2BB2-4F8C-A3CA-C6B76EC6D137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AE38B-C6E3-4FB0-8D7F-4A486877FAE3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ECF44AE-95CD-471F-B587-A1D6AF4DD47C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D7649E-3ADC-4615-AAE6-770433185BDA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3CB39AC-439F-4632-A505-94A3E87B3FAD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80C4A2D-3A07-4FA2-80EF-A568056D6120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9410A6F-7C60-4F4E-9AAE-32972D573DAD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261C6E1-141E-45EE-BEF1-CBC9EB854C77}"/>
              </a:ext>
            </a:extLst>
          </p:cNvPr>
          <p:cNvSpPr txBox="1"/>
          <p:nvPr/>
        </p:nvSpPr>
        <p:spPr>
          <a:xfrm>
            <a:off x="7285135" y="1845138"/>
            <a:ext cx="4073313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Professional </a:t>
            </a:r>
          </a:p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570D9F-5D2E-4EAF-B665-30B544B12CBA}"/>
              </a:ext>
            </a:extLst>
          </p:cNvPr>
          <p:cNvSpPr txBox="1"/>
          <p:nvPr/>
        </p:nvSpPr>
        <p:spPr>
          <a:xfrm>
            <a:off x="7285135" y="3093826"/>
            <a:ext cx="4073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zing.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F2B430E-D6CC-42E5-9572-A50E47DBA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9" name="Rounded Rectangle 4">
            <a:extLst>
              <a:ext uri="{FF2B5EF4-FFF2-40B4-BE49-F238E27FC236}">
                <a16:creationId xmlns:a16="http://schemas.microsoft.com/office/drawing/2014/main" id="{93CD5AB3-BC0A-4649-AC12-136A5F53C094}"/>
              </a:ext>
            </a:extLst>
          </p:cNvPr>
          <p:cNvSpPr/>
          <p:nvPr/>
        </p:nvSpPr>
        <p:spPr>
          <a:xfrm>
            <a:off x="9918448" y="4934973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624A7247-50A8-43CD-9696-D050B6C6F61F}"/>
              </a:ext>
            </a:extLst>
          </p:cNvPr>
          <p:cNvSpPr/>
          <p:nvPr/>
        </p:nvSpPr>
        <p:spPr>
          <a:xfrm>
            <a:off x="8072352" y="4934973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3" name="Rounded Rectangle 8">
            <a:extLst>
              <a:ext uri="{FF2B5EF4-FFF2-40B4-BE49-F238E27FC236}">
                <a16:creationId xmlns:a16="http://schemas.microsoft.com/office/drawing/2014/main" id="{A4C5E0A1-918B-4FDA-AC12-C91C849852CD}"/>
              </a:ext>
            </a:extLst>
          </p:cNvPr>
          <p:cNvSpPr/>
          <p:nvPr/>
        </p:nvSpPr>
        <p:spPr>
          <a:xfrm>
            <a:off x="6226257" y="4934973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644A08-6D51-41EE-AE2C-9889818453C2}"/>
              </a:ext>
            </a:extLst>
          </p:cNvPr>
          <p:cNvSpPr txBox="1"/>
          <p:nvPr/>
        </p:nvSpPr>
        <p:spPr>
          <a:xfrm>
            <a:off x="6365943" y="5689011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EF3E65-4951-4021-8DEC-607EAAD8649E}"/>
              </a:ext>
            </a:extLst>
          </p:cNvPr>
          <p:cNvSpPr txBox="1"/>
          <p:nvPr/>
        </p:nvSpPr>
        <p:spPr>
          <a:xfrm>
            <a:off x="8212039" y="5689011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2AF257E-96B1-47F8-AF43-D7CDB5A258BE}"/>
              </a:ext>
            </a:extLst>
          </p:cNvPr>
          <p:cNvSpPr txBox="1"/>
          <p:nvPr/>
        </p:nvSpPr>
        <p:spPr>
          <a:xfrm>
            <a:off x="10058134" y="5689011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rapezoid 3">
            <a:extLst>
              <a:ext uri="{FF2B5EF4-FFF2-40B4-BE49-F238E27FC236}">
                <a16:creationId xmlns:a16="http://schemas.microsoft.com/office/drawing/2014/main" id="{639B7060-6623-46B8-A84D-B89CB0BD6E07}"/>
              </a:ext>
            </a:extLst>
          </p:cNvPr>
          <p:cNvSpPr/>
          <p:nvPr/>
        </p:nvSpPr>
        <p:spPr>
          <a:xfrm>
            <a:off x="8634183" y="5242563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4" name="Rectangle 15">
            <a:extLst>
              <a:ext uri="{FF2B5EF4-FFF2-40B4-BE49-F238E27FC236}">
                <a16:creationId xmlns:a16="http://schemas.microsoft.com/office/drawing/2014/main" id="{47E11674-9DAE-45E6-AC48-B9BE0D3F3472}"/>
              </a:ext>
            </a:extLst>
          </p:cNvPr>
          <p:cNvSpPr/>
          <p:nvPr/>
        </p:nvSpPr>
        <p:spPr>
          <a:xfrm rot="14270044">
            <a:off x="6765745" y="5203393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6" name="Donut 15">
            <a:extLst>
              <a:ext uri="{FF2B5EF4-FFF2-40B4-BE49-F238E27FC236}">
                <a16:creationId xmlns:a16="http://schemas.microsoft.com/office/drawing/2014/main" id="{6AEAA6F4-9FDA-4420-B863-6EEF0B816801}"/>
              </a:ext>
            </a:extLst>
          </p:cNvPr>
          <p:cNvSpPr/>
          <p:nvPr/>
        </p:nvSpPr>
        <p:spPr>
          <a:xfrm>
            <a:off x="10471529" y="5200577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C9FA3AC-1C1F-4E7D-9FA7-1F1A55DCC391}"/>
              </a:ext>
            </a:extLst>
          </p:cNvPr>
          <p:cNvSpPr/>
          <p:nvPr/>
        </p:nvSpPr>
        <p:spPr>
          <a:xfrm>
            <a:off x="4690557" y="1540927"/>
            <a:ext cx="733163" cy="733163"/>
          </a:xfrm>
          <a:custGeom>
            <a:avLst/>
            <a:gdLst>
              <a:gd name="connsiteX0" fmla="*/ 928114 w 1777040"/>
              <a:gd name="connsiteY0" fmla="*/ 948920 h 1777040"/>
              <a:gd name="connsiteX1" fmla="*/ 1053905 w 1777040"/>
              <a:gd name="connsiteY1" fmla="*/ 1066101 h 1777040"/>
              <a:gd name="connsiteX2" fmla="*/ 986530 w 1777040"/>
              <a:gd name="connsiteY2" fmla="*/ 1197557 h 1777040"/>
              <a:gd name="connsiteX3" fmla="*/ 928114 w 1777040"/>
              <a:gd name="connsiteY3" fmla="*/ 1219808 h 1777040"/>
              <a:gd name="connsiteX4" fmla="*/ 846152 w 1777040"/>
              <a:gd name="connsiteY4" fmla="*/ 557870 h 1777040"/>
              <a:gd name="connsiteX5" fmla="*/ 846152 w 1777040"/>
              <a:gd name="connsiteY5" fmla="*/ 814036 h 1777040"/>
              <a:gd name="connsiteX6" fmla="*/ 722979 w 1777040"/>
              <a:gd name="connsiteY6" fmla="*/ 710937 h 1777040"/>
              <a:gd name="connsiteX7" fmla="*/ 790354 w 1777040"/>
              <a:gd name="connsiteY7" fmla="*/ 579481 h 1777040"/>
              <a:gd name="connsiteX8" fmla="*/ 846152 w 1777040"/>
              <a:gd name="connsiteY8" fmla="*/ 557870 h 1777040"/>
              <a:gd name="connsiteX9" fmla="*/ 846152 w 1777040"/>
              <a:gd name="connsiteY9" fmla="*/ 396255 h 1777040"/>
              <a:gd name="connsiteX10" fmla="*/ 846152 w 1777040"/>
              <a:gd name="connsiteY10" fmla="*/ 443331 h 1777040"/>
              <a:gd name="connsiteX11" fmla="*/ 710810 w 1777040"/>
              <a:gd name="connsiteY11" fmla="*/ 488548 h 1777040"/>
              <a:gd name="connsiteX12" fmla="*/ 588788 w 1777040"/>
              <a:gd name="connsiteY12" fmla="*/ 724803 h 1777040"/>
              <a:gd name="connsiteX13" fmla="*/ 846152 w 1777040"/>
              <a:gd name="connsiteY13" fmla="*/ 926937 h 1777040"/>
              <a:gd name="connsiteX14" fmla="*/ 846152 w 1777040"/>
              <a:gd name="connsiteY14" fmla="*/ 1219100 h 1777040"/>
              <a:gd name="connsiteX15" fmla="*/ 814851 w 1777040"/>
              <a:gd name="connsiteY15" fmla="*/ 1209777 h 1777040"/>
              <a:gd name="connsiteX16" fmla="*/ 721426 w 1777040"/>
              <a:gd name="connsiteY16" fmla="*/ 1089766 h 1777040"/>
              <a:gd name="connsiteX17" fmla="*/ 585984 w 1777040"/>
              <a:gd name="connsiteY17" fmla="*/ 1093287 h 1777040"/>
              <a:gd name="connsiteX18" fmla="*/ 755174 w 1777040"/>
              <a:gd name="connsiteY18" fmla="*/ 1310620 h 1777040"/>
              <a:gd name="connsiteX19" fmla="*/ 846152 w 1777040"/>
              <a:gd name="connsiteY19" fmla="*/ 1333664 h 1777040"/>
              <a:gd name="connsiteX20" fmla="*/ 846152 w 1777040"/>
              <a:gd name="connsiteY20" fmla="*/ 1380783 h 1777040"/>
              <a:gd name="connsiteX21" fmla="*/ 928114 w 1777040"/>
              <a:gd name="connsiteY21" fmla="*/ 1380783 h 1777040"/>
              <a:gd name="connsiteX22" fmla="*/ 928114 w 1777040"/>
              <a:gd name="connsiteY22" fmla="*/ 1333967 h 1777040"/>
              <a:gd name="connsiteX23" fmla="*/ 1066075 w 1777040"/>
              <a:gd name="connsiteY23" fmla="*/ 1288490 h 1777040"/>
              <a:gd name="connsiteX24" fmla="*/ 1188088 w 1777040"/>
              <a:gd name="connsiteY24" fmla="*/ 1050431 h 1777040"/>
              <a:gd name="connsiteX25" fmla="*/ 928114 w 1777040"/>
              <a:gd name="connsiteY25" fmla="*/ 830839 h 1777040"/>
              <a:gd name="connsiteX26" fmla="*/ 928114 w 1777040"/>
              <a:gd name="connsiteY26" fmla="*/ 557383 h 1777040"/>
              <a:gd name="connsiteX27" fmla="*/ 962033 w 1777040"/>
              <a:gd name="connsiteY27" fmla="*/ 567261 h 1777040"/>
              <a:gd name="connsiteX28" fmla="*/ 1055458 w 1777040"/>
              <a:gd name="connsiteY28" fmla="*/ 687272 h 1777040"/>
              <a:gd name="connsiteX29" fmla="*/ 1190900 w 1777040"/>
              <a:gd name="connsiteY29" fmla="*/ 683751 h 1777040"/>
              <a:gd name="connsiteX30" fmla="*/ 1021710 w 1777040"/>
              <a:gd name="connsiteY30" fmla="*/ 466419 h 1777040"/>
              <a:gd name="connsiteX31" fmla="*/ 928114 w 1777040"/>
              <a:gd name="connsiteY31" fmla="*/ 443048 h 1777040"/>
              <a:gd name="connsiteX32" fmla="*/ 928114 w 1777040"/>
              <a:gd name="connsiteY32" fmla="*/ 396255 h 1777040"/>
              <a:gd name="connsiteX33" fmla="*/ 888520 w 1777040"/>
              <a:gd name="connsiteY33" fmla="*/ 143844 h 1777040"/>
              <a:gd name="connsiteX34" fmla="*/ 1633196 w 1777040"/>
              <a:gd name="connsiteY34" fmla="*/ 888520 h 1777040"/>
              <a:gd name="connsiteX35" fmla="*/ 888520 w 1777040"/>
              <a:gd name="connsiteY35" fmla="*/ 1633196 h 1777040"/>
              <a:gd name="connsiteX36" fmla="*/ 143844 w 1777040"/>
              <a:gd name="connsiteY36" fmla="*/ 888520 h 1777040"/>
              <a:gd name="connsiteX37" fmla="*/ 888520 w 1777040"/>
              <a:gd name="connsiteY37" fmla="*/ 143844 h 1777040"/>
              <a:gd name="connsiteX38" fmla="*/ 888520 w 1777040"/>
              <a:gd name="connsiteY38" fmla="*/ 110563 h 1777040"/>
              <a:gd name="connsiteX39" fmla="*/ 110563 w 1777040"/>
              <a:gd name="connsiteY39" fmla="*/ 888520 h 1777040"/>
              <a:gd name="connsiteX40" fmla="*/ 888520 w 1777040"/>
              <a:gd name="connsiteY40" fmla="*/ 1666477 h 1777040"/>
              <a:gd name="connsiteX41" fmla="*/ 1666477 w 1777040"/>
              <a:gd name="connsiteY41" fmla="*/ 888520 h 1777040"/>
              <a:gd name="connsiteX42" fmla="*/ 888520 w 1777040"/>
              <a:gd name="connsiteY42" fmla="*/ 110563 h 1777040"/>
              <a:gd name="connsiteX43" fmla="*/ 888520 w 1777040"/>
              <a:gd name="connsiteY43" fmla="*/ 0 h 1777040"/>
              <a:gd name="connsiteX44" fmla="*/ 1777040 w 1777040"/>
              <a:gd name="connsiteY44" fmla="*/ 888520 h 1777040"/>
              <a:gd name="connsiteX45" fmla="*/ 888520 w 1777040"/>
              <a:gd name="connsiteY45" fmla="*/ 1777040 h 1777040"/>
              <a:gd name="connsiteX46" fmla="*/ 0 w 1777040"/>
              <a:gd name="connsiteY46" fmla="*/ 888520 h 1777040"/>
              <a:gd name="connsiteX47" fmla="*/ 888520 w 1777040"/>
              <a:gd name="connsiteY47" fmla="*/ 0 h 177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77040" h="1777040">
                <a:moveTo>
                  <a:pt x="928114" y="948920"/>
                </a:moveTo>
                <a:cubicBezTo>
                  <a:pt x="988560" y="968367"/>
                  <a:pt x="1037299" y="998362"/>
                  <a:pt x="1053905" y="1066101"/>
                </a:cubicBezTo>
                <a:cubicBezTo>
                  <a:pt x="1062536" y="1116880"/>
                  <a:pt x="1036615" y="1167455"/>
                  <a:pt x="986530" y="1197557"/>
                </a:cubicBezTo>
                <a:cubicBezTo>
                  <a:pt x="968699" y="1208274"/>
                  <a:pt x="948844" y="1215772"/>
                  <a:pt x="928114" y="1219808"/>
                </a:cubicBezTo>
                <a:close/>
                <a:moveTo>
                  <a:pt x="846152" y="557870"/>
                </a:moveTo>
                <a:lnTo>
                  <a:pt x="846152" y="814036"/>
                </a:lnTo>
                <a:cubicBezTo>
                  <a:pt x="782662" y="799543"/>
                  <a:pt x="733416" y="777195"/>
                  <a:pt x="722979" y="710937"/>
                </a:cubicBezTo>
                <a:cubicBezTo>
                  <a:pt x="714348" y="660159"/>
                  <a:pt x="740269" y="609583"/>
                  <a:pt x="790354" y="579481"/>
                </a:cubicBezTo>
                <a:cubicBezTo>
                  <a:pt x="807423" y="569222"/>
                  <a:pt x="826346" y="561914"/>
                  <a:pt x="846152" y="557870"/>
                </a:cubicBezTo>
                <a:close/>
                <a:moveTo>
                  <a:pt x="846152" y="396255"/>
                </a:moveTo>
                <a:lnTo>
                  <a:pt x="846152" y="443331"/>
                </a:lnTo>
                <a:cubicBezTo>
                  <a:pt x="798092" y="448867"/>
                  <a:pt x="751536" y="464071"/>
                  <a:pt x="710810" y="488548"/>
                </a:cubicBezTo>
                <a:cubicBezTo>
                  <a:pt x="620690" y="542711"/>
                  <a:pt x="573770" y="633476"/>
                  <a:pt x="588788" y="724803"/>
                </a:cubicBezTo>
                <a:cubicBezTo>
                  <a:pt x="624762" y="872148"/>
                  <a:pt x="739108" y="901381"/>
                  <a:pt x="846152" y="926937"/>
                </a:cubicBezTo>
                <a:lnTo>
                  <a:pt x="846152" y="1219100"/>
                </a:lnTo>
                <a:cubicBezTo>
                  <a:pt x="835412" y="1217092"/>
                  <a:pt x="824958" y="1213886"/>
                  <a:pt x="814851" y="1209777"/>
                </a:cubicBezTo>
                <a:cubicBezTo>
                  <a:pt x="759309" y="1187194"/>
                  <a:pt x="723364" y="1141021"/>
                  <a:pt x="721426" y="1089766"/>
                </a:cubicBezTo>
                <a:lnTo>
                  <a:pt x="585984" y="1093287"/>
                </a:lnTo>
                <a:cubicBezTo>
                  <a:pt x="589495" y="1186106"/>
                  <a:pt x="654589" y="1269722"/>
                  <a:pt x="755174" y="1310620"/>
                </a:cubicBezTo>
                <a:cubicBezTo>
                  <a:pt x="784286" y="1322456"/>
                  <a:pt x="814992" y="1330154"/>
                  <a:pt x="846152" y="1333664"/>
                </a:cubicBezTo>
                <a:lnTo>
                  <a:pt x="846152" y="1380783"/>
                </a:lnTo>
                <a:lnTo>
                  <a:pt x="928114" y="1380783"/>
                </a:lnTo>
                <a:lnTo>
                  <a:pt x="928114" y="1333967"/>
                </a:lnTo>
                <a:cubicBezTo>
                  <a:pt x="977103" y="1328719"/>
                  <a:pt x="1024610" y="1313411"/>
                  <a:pt x="1066075" y="1288490"/>
                </a:cubicBezTo>
                <a:cubicBezTo>
                  <a:pt x="1156777" y="1233977"/>
                  <a:pt x="1203719" y="1142387"/>
                  <a:pt x="1188088" y="1050431"/>
                </a:cubicBezTo>
                <a:cubicBezTo>
                  <a:pt x="1143066" y="887876"/>
                  <a:pt x="1031137" y="851889"/>
                  <a:pt x="928114" y="830839"/>
                </a:cubicBezTo>
                <a:lnTo>
                  <a:pt x="928114" y="557383"/>
                </a:lnTo>
                <a:cubicBezTo>
                  <a:pt x="939752" y="559426"/>
                  <a:pt x="951096" y="562815"/>
                  <a:pt x="962033" y="567261"/>
                </a:cubicBezTo>
                <a:cubicBezTo>
                  <a:pt x="1017575" y="589845"/>
                  <a:pt x="1053520" y="636018"/>
                  <a:pt x="1055458" y="687272"/>
                </a:cubicBezTo>
                <a:lnTo>
                  <a:pt x="1190900" y="683751"/>
                </a:lnTo>
                <a:cubicBezTo>
                  <a:pt x="1187389" y="590932"/>
                  <a:pt x="1122295" y="507317"/>
                  <a:pt x="1021710" y="466419"/>
                </a:cubicBezTo>
                <a:cubicBezTo>
                  <a:pt x="991781" y="454250"/>
                  <a:pt x="960166" y="446455"/>
                  <a:pt x="928114" y="443048"/>
                </a:cubicBezTo>
                <a:lnTo>
                  <a:pt x="928114" y="396255"/>
                </a:lnTo>
                <a:close/>
                <a:moveTo>
                  <a:pt x="888520" y="143844"/>
                </a:moveTo>
                <a:cubicBezTo>
                  <a:pt x="1299793" y="143844"/>
                  <a:pt x="1633196" y="477247"/>
                  <a:pt x="1633196" y="888520"/>
                </a:cubicBezTo>
                <a:cubicBezTo>
                  <a:pt x="1633196" y="1299793"/>
                  <a:pt x="1299793" y="1633196"/>
                  <a:pt x="888520" y="1633196"/>
                </a:cubicBezTo>
                <a:cubicBezTo>
                  <a:pt x="477247" y="1633196"/>
                  <a:pt x="143844" y="1299793"/>
                  <a:pt x="143844" y="888520"/>
                </a:cubicBezTo>
                <a:cubicBezTo>
                  <a:pt x="143844" y="477247"/>
                  <a:pt x="477247" y="143844"/>
                  <a:pt x="888520" y="143844"/>
                </a:cubicBezTo>
                <a:close/>
                <a:moveTo>
                  <a:pt x="888520" y="110563"/>
                </a:moveTo>
                <a:cubicBezTo>
                  <a:pt x="458866" y="110563"/>
                  <a:pt x="110563" y="458866"/>
                  <a:pt x="110563" y="888520"/>
                </a:cubicBezTo>
                <a:cubicBezTo>
                  <a:pt x="110563" y="1318174"/>
                  <a:pt x="458866" y="1666477"/>
                  <a:pt x="888520" y="1666477"/>
                </a:cubicBezTo>
                <a:cubicBezTo>
                  <a:pt x="1318174" y="1666477"/>
                  <a:pt x="1666477" y="1318174"/>
                  <a:pt x="1666477" y="888520"/>
                </a:cubicBezTo>
                <a:cubicBezTo>
                  <a:pt x="1666477" y="458866"/>
                  <a:pt x="1318174" y="110563"/>
                  <a:pt x="888520" y="110563"/>
                </a:cubicBezTo>
                <a:close/>
                <a:moveTo>
                  <a:pt x="888520" y="0"/>
                </a:moveTo>
                <a:cubicBezTo>
                  <a:pt x="1379236" y="0"/>
                  <a:pt x="1777040" y="397804"/>
                  <a:pt x="1777040" y="888520"/>
                </a:cubicBezTo>
                <a:cubicBezTo>
                  <a:pt x="1777040" y="1379236"/>
                  <a:pt x="1379236" y="1777040"/>
                  <a:pt x="888520" y="1777040"/>
                </a:cubicBezTo>
                <a:cubicBezTo>
                  <a:pt x="397804" y="1777040"/>
                  <a:pt x="0" y="1379236"/>
                  <a:pt x="0" y="888520"/>
                </a:cubicBezTo>
                <a:cubicBezTo>
                  <a:pt x="0" y="397804"/>
                  <a:pt x="397804" y="0"/>
                  <a:pt x="88852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1">
            <a:extLst>
              <a:ext uri="{FF2B5EF4-FFF2-40B4-BE49-F238E27FC236}">
                <a16:creationId xmlns:a16="http://schemas.microsoft.com/office/drawing/2014/main" id="{C1A0A90C-3D71-40BE-ACF7-89E9B065C3BF}"/>
              </a:ext>
            </a:extLst>
          </p:cNvPr>
          <p:cNvGrpSpPr/>
          <p:nvPr/>
        </p:nvGrpSpPr>
        <p:grpSpPr>
          <a:xfrm>
            <a:off x="4258769" y="1951892"/>
            <a:ext cx="3702715" cy="4059575"/>
            <a:chOff x="8073436" y="0"/>
            <a:chExt cx="3702715" cy="40595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53D58FC-57B3-45FC-A97B-1286ABFDAD52}"/>
                </a:ext>
              </a:extLst>
            </p:cNvPr>
            <p:cNvSpPr/>
            <p:nvPr/>
          </p:nvSpPr>
          <p:spPr>
            <a:xfrm>
              <a:off x="8073855" y="1676925"/>
              <a:ext cx="547269" cy="2097549"/>
            </a:xfrm>
            <a:custGeom>
              <a:avLst/>
              <a:gdLst>
                <a:gd name="connsiteX0" fmla="*/ 0 w 547269"/>
                <a:gd name="connsiteY0" fmla="*/ 2 h 2097549"/>
                <a:gd name="connsiteX1" fmla="*/ 152600 w 547269"/>
                <a:gd name="connsiteY1" fmla="*/ 337394 h 2097549"/>
                <a:gd name="connsiteX2" fmla="*/ 543925 w 547269"/>
                <a:gd name="connsiteY2" fmla="*/ 653464 h 2097549"/>
                <a:gd name="connsiteX3" fmla="*/ 547269 w 547269"/>
                <a:gd name="connsiteY3" fmla="*/ 2097520 h 2097549"/>
                <a:gd name="connsiteX4" fmla="*/ 298929 w 547269"/>
                <a:gd name="connsiteY4" fmla="*/ 1929451 h 2097549"/>
                <a:gd name="connsiteX5" fmla="*/ 146329 w 547269"/>
                <a:gd name="connsiteY5" fmla="*/ 1787303 h 2097549"/>
                <a:gd name="connsiteX6" fmla="*/ 20904 w 547269"/>
                <a:gd name="connsiteY6" fmla="*/ 1554013 h 2097549"/>
                <a:gd name="connsiteX7" fmla="*/ 1254 w 547269"/>
                <a:gd name="connsiteY7" fmla="*/ 1462453 h 2097549"/>
                <a:gd name="connsiteX8" fmla="*/ 0 w 547269"/>
                <a:gd name="connsiteY8" fmla="*/ 2 h 209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269" h="2097549">
                  <a:moveTo>
                    <a:pt x="0" y="2"/>
                  </a:moveTo>
                  <a:cubicBezTo>
                    <a:pt x="11288" y="-834"/>
                    <a:pt x="98249" y="270501"/>
                    <a:pt x="152600" y="337394"/>
                  </a:cubicBezTo>
                  <a:cubicBezTo>
                    <a:pt x="252103" y="460310"/>
                    <a:pt x="406794" y="577373"/>
                    <a:pt x="543925" y="653464"/>
                  </a:cubicBezTo>
                  <a:cubicBezTo>
                    <a:pt x="543925" y="872957"/>
                    <a:pt x="542671" y="1768907"/>
                    <a:pt x="547269" y="2097520"/>
                  </a:cubicBezTo>
                  <a:cubicBezTo>
                    <a:pt x="547269" y="2099610"/>
                    <a:pt x="373765" y="1990491"/>
                    <a:pt x="298929" y="1929451"/>
                  </a:cubicBezTo>
                  <a:cubicBezTo>
                    <a:pt x="239561" y="1880953"/>
                    <a:pt x="193572" y="1848343"/>
                    <a:pt x="146329" y="1787303"/>
                  </a:cubicBezTo>
                  <a:cubicBezTo>
                    <a:pt x="93232" y="1718319"/>
                    <a:pt x="43481" y="1638466"/>
                    <a:pt x="20904" y="1554013"/>
                  </a:cubicBezTo>
                  <a:cubicBezTo>
                    <a:pt x="13379" y="1526420"/>
                    <a:pt x="2927" y="1490883"/>
                    <a:pt x="1254" y="1462453"/>
                  </a:cubicBezTo>
                  <a:cubicBezTo>
                    <a:pt x="1254" y="1454927"/>
                    <a:pt x="0" y="480378"/>
                    <a:pt x="0" y="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AC2367F-51E0-41C7-AE37-02E51D54E0ED}"/>
                </a:ext>
              </a:extLst>
            </p:cNvPr>
            <p:cNvSpPr/>
            <p:nvPr/>
          </p:nvSpPr>
          <p:spPr>
            <a:xfrm>
              <a:off x="8074250" y="568173"/>
              <a:ext cx="1850454" cy="694437"/>
            </a:xfrm>
            <a:custGeom>
              <a:avLst/>
              <a:gdLst>
                <a:gd name="connsiteX0" fmla="*/ 7966 w 1850454"/>
                <a:gd name="connsiteY0" fmla="*/ 602456 h 694437"/>
                <a:gd name="connsiteX1" fmla="*/ 168092 w 1850454"/>
                <a:gd name="connsiteY1" fmla="*/ 288059 h 694437"/>
                <a:gd name="connsiteX2" fmla="*/ 543530 w 1850454"/>
                <a:gd name="connsiteY2" fmla="*/ 0 h 694437"/>
                <a:gd name="connsiteX3" fmla="*/ 1850454 w 1850454"/>
                <a:gd name="connsiteY3" fmla="*/ 694016 h 694437"/>
                <a:gd name="connsiteX4" fmla="*/ 23 w 1850454"/>
                <a:gd name="connsiteY4" fmla="*/ 690672 h 694437"/>
                <a:gd name="connsiteX5" fmla="*/ 7966 w 1850454"/>
                <a:gd name="connsiteY5" fmla="*/ 602456 h 694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0454" h="694437">
                  <a:moveTo>
                    <a:pt x="7966" y="602456"/>
                  </a:moveTo>
                  <a:cubicBezTo>
                    <a:pt x="29707" y="481631"/>
                    <a:pt x="88238" y="379200"/>
                    <a:pt x="168092" y="288059"/>
                  </a:cubicBezTo>
                  <a:cubicBezTo>
                    <a:pt x="268432" y="173086"/>
                    <a:pt x="410579" y="72328"/>
                    <a:pt x="543530" y="0"/>
                  </a:cubicBezTo>
                  <a:cubicBezTo>
                    <a:pt x="653067" y="62712"/>
                    <a:pt x="1779798" y="653880"/>
                    <a:pt x="1850454" y="694016"/>
                  </a:cubicBezTo>
                  <a:cubicBezTo>
                    <a:pt x="1799866" y="695271"/>
                    <a:pt x="154713" y="693598"/>
                    <a:pt x="23" y="690672"/>
                  </a:cubicBezTo>
                  <a:cubicBezTo>
                    <a:pt x="-395" y="678129"/>
                    <a:pt x="5040" y="619180"/>
                    <a:pt x="7966" y="602456"/>
                  </a:cubicBezTo>
                  <a:close/>
                </a:path>
              </a:pathLst>
            </a:custGeom>
            <a:solidFill>
              <a:schemeClr val="accent3"/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BC3101-1C82-40E1-BDFD-BEBFE05F20CC}"/>
                </a:ext>
              </a:extLst>
            </p:cNvPr>
            <p:cNvSpPr/>
            <p:nvPr/>
          </p:nvSpPr>
          <p:spPr>
            <a:xfrm>
              <a:off x="8073436" y="1262189"/>
              <a:ext cx="1858374" cy="380872"/>
            </a:xfrm>
            <a:custGeom>
              <a:avLst/>
              <a:gdLst>
                <a:gd name="connsiteX0" fmla="*/ 418 w 1858374"/>
                <a:gd name="connsiteY0" fmla="*/ 836 h 380872"/>
                <a:gd name="connsiteX1" fmla="*/ 1850849 w 1858374"/>
                <a:gd name="connsiteY1" fmla="*/ 0 h 380872"/>
                <a:gd name="connsiteX2" fmla="*/ 1858375 w 1858374"/>
                <a:gd name="connsiteY2" fmla="*/ 380873 h 380872"/>
                <a:gd name="connsiteX3" fmla="*/ 0 w 1858374"/>
                <a:gd name="connsiteY3" fmla="*/ 380873 h 380872"/>
                <a:gd name="connsiteX4" fmla="*/ 418 w 1858374"/>
                <a:gd name="connsiteY4" fmla="*/ 836 h 38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374" h="380872">
                  <a:moveTo>
                    <a:pt x="418" y="836"/>
                  </a:moveTo>
                  <a:cubicBezTo>
                    <a:pt x="40136" y="836"/>
                    <a:pt x="1842488" y="5017"/>
                    <a:pt x="1850849" y="0"/>
                  </a:cubicBezTo>
                  <a:cubicBezTo>
                    <a:pt x="1852940" y="74419"/>
                    <a:pt x="1853776" y="304364"/>
                    <a:pt x="1858375" y="380873"/>
                  </a:cubicBezTo>
                  <a:cubicBezTo>
                    <a:pt x="1381343" y="380873"/>
                    <a:pt x="180193" y="374602"/>
                    <a:pt x="0" y="380873"/>
                  </a:cubicBezTo>
                  <a:cubicBezTo>
                    <a:pt x="418" y="253776"/>
                    <a:pt x="418" y="127515"/>
                    <a:pt x="418" y="83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215E68A-BE97-41D0-81DA-3D63049CF482}"/>
                </a:ext>
              </a:extLst>
            </p:cNvPr>
            <p:cNvSpPr/>
            <p:nvPr/>
          </p:nvSpPr>
          <p:spPr>
            <a:xfrm>
              <a:off x="9929303" y="1148053"/>
              <a:ext cx="1846848" cy="690517"/>
            </a:xfrm>
            <a:custGeom>
              <a:avLst/>
              <a:gdLst>
                <a:gd name="connsiteX0" fmla="*/ 1299817 w 1846848"/>
                <a:gd name="connsiteY0" fmla="*/ 0 h 690517"/>
                <a:gd name="connsiteX1" fmla="*/ 1642645 w 1846848"/>
                <a:gd name="connsiteY1" fmla="*/ 241651 h 690517"/>
                <a:gd name="connsiteX2" fmla="*/ 1834544 w 1846848"/>
                <a:gd name="connsiteY2" fmla="*/ 574863 h 690517"/>
                <a:gd name="connsiteX3" fmla="*/ 1846669 w 1846848"/>
                <a:gd name="connsiteY3" fmla="*/ 686491 h 690517"/>
                <a:gd name="connsiteX4" fmla="*/ 0 w 1846848"/>
                <a:gd name="connsiteY4" fmla="*/ 689835 h 690517"/>
                <a:gd name="connsiteX5" fmla="*/ 1299817 w 1846848"/>
                <a:gd name="connsiteY5" fmla="*/ 0 h 69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6848" h="690517">
                  <a:moveTo>
                    <a:pt x="1299817" y="0"/>
                  </a:moveTo>
                  <a:cubicBezTo>
                    <a:pt x="1416462" y="62294"/>
                    <a:pt x="1549830" y="146747"/>
                    <a:pt x="1642645" y="241651"/>
                  </a:cubicBezTo>
                  <a:cubicBezTo>
                    <a:pt x="1735041" y="336138"/>
                    <a:pt x="1805697" y="443585"/>
                    <a:pt x="1834544" y="574863"/>
                  </a:cubicBezTo>
                  <a:cubicBezTo>
                    <a:pt x="1842488" y="611654"/>
                    <a:pt x="1847923" y="648863"/>
                    <a:pt x="1846669" y="686491"/>
                  </a:cubicBezTo>
                  <a:cubicBezTo>
                    <a:pt x="1842070" y="692762"/>
                    <a:pt x="110792" y="689835"/>
                    <a:pt x="0" y="689835"/>
                  </a:cubicBezTo>
                  <a:cubicBezTo>
                    <a:pt x="77763" y="637993"/>
                    <a:pt x="1219963" y="36791"/>
                    <a:pt x="1299817" y="0"/>
                  </a:cubicBezTo>
                  <a:close/>
                </a:path>
              </a:pathLst>
            </a:custGeom>
            <a:solidFill>
              <a:schemeClr val="accent3"/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1FEC78-77EB-4D5C-A518-FBBD1624B58A}"/>
                </a:ext>
              </a:extLst>
            </p:cNvPr>
            <p:cNvSpPr/>
            <p:nvPr/>
          </p:nvSpPr>
          <p:spPr>
            <a:xfrm>
              <a:off x="8617361" y="0"/>
              <a:ext cx="1308178" cy="972458"/>
            </a:xfrm>
            <a:custGeom>
              <a:avLst/>
              <a:gdLst>
                <a:gd name="connsiteX0" fmla="*/ 0 w 1308178"/>
                <a:gd name="connsiteY0" fmla="*/ 287640 h 972458"/>
                <a:gd name="connsiteX1" fmla="*/ 104939 w 1308178"/>
                <a:gd name="connsiteY1" fmla="*/ 234544 h 972458"/>
                <a:gd name="connsiteX2" fmla="*/ 756310 w 1308178"/>
                <a:gd name="connsiteY2" fmla="*/ 44735 h 972458"/>
                <a:gd name="connsiteX3" fmla="*/ 1287275 w 1308178"/>
                <a:gd name="connsiteY3" fmla="*/ 0 h 972458"/>
                <a:gd name="connsiteX4" fmla="*/ 1308179 w 1308178"/>
                <a:gd name="connsiteY4" fmla="*/ 20486 h 972458"/>
                <a:gd name="connsiteX5" fmla="*/ 1306925 w 1308178"/>
                <a:gd name="connsiteY5" fmla="*/ 972459 h 972458"/>
                <a:gd name="connsiteX6" fmla="*/ 1672 w 1308178"/>
                <a:gd name="connsiteY6" fmla="*/ 287640 h 972458"/>
                <a:gd name="connsiteX7" fmla="*/ 836 w 1308178"/>
                <a:gd name="connsiteY7" fmla="*/ 287222 h 972458"/>
                <a:gd name="connsiteX8" fmla="*/ 0 w 1308178"/>
                <a:gd name="connsiteY8" fmla="*/ 287640 h 97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8178" h="972458">
                  <a:moveTo>
                    <a:pt x="0" y="287640"/>
                  </a:moveTo>
                  <a:cubicBezTo>
                    <a:pt x="32610" y="265482"/>
                    <a:pt x="68984" y="250431"/>
                    <a:pt x="104939" y="234544"/>
                  </a:cubicBezTo>
                  <a:cubicBezTo>
                    <a:pt x="313143" y="140894"/>
                    <a:pt x="531382" y="81944"/>
                    <a:pt x="756310" y="44735"/>
                  </a:cubicBezTo>
                  <a:cubicBezTo>
                    <a:pt x="932323" y="15887"/>
                    <a:pt x="1109172" y="1672"/>
                    <a:pt x="1287275" y="0"/>
                  </a:cubicBezTo>
                  <a:cubicBezTo>
                    <a:pt x="1303580" y="0"/>
                    <a:pt x="1308179" y="3345"/>
                    <a:pt x="1308179" y="20486"/>
                  </a:cubicBezTo>
                  <a:cubicBezTo>
                    <a:pt x="1307343" y="167651"/>
                    <a:pt x="1308179" y="808571"/>
                    <a:pt x="1306925" y="972459"/>
                  </a:cubicBezTo>
                  <a:cubicBezTo>
                    <a:pt x="1181082" y="908492"/>
                    <a:pt x="147583" y="369585"/>
                    <a:pt x="1672" y="287640"/>
                  </a:cubicBezTo>
                  <a:lnTo>
                    <a:pt x="836" y="287222"/>
                  </a:lnTo>
                  <a:lnTo>
                    <a:pt x="0" y="287640"/>
                  </a:lnTo>
                  <a:close/>
                </a:path>
              </a:pathLst>
            </a:custGeom>
            <a:solidFill>
              <a:schemeClr val="accent1"/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6EFCA2-40EA-4CF5-9D4A-EA92EB38CFA8}"/>
                </a:ext>
              </a:extLst>
            </p:cNvPr>
            <p:cNvSpPr/>
            <p:nvPr/>
          </p:nvSpPr>
          <p:spPr>
            <a:xfrm>
              <a:off x="9924629" y="486225"/>
              <a:ext cx="1304072" cy="972044"/>
            </a:xfrm>
            <a:custGeom>
              <a:avLst/>
              <a:gdLst>
                <a:gd name="connsiteX0" fmla="*/ 1329 w 1304072"/>
                <a:gd name="connsiteY0" fmla="*/ 4 h 972044"/>
                <a:gd name="connsiteX1" fmla="*/ 834148 w 1304072"/>
                <a:gd name="connsiteY1" fmla="*/ 102852 h 972044"/>
                <a:gd name="connsiteX2" fmla="*/ 1304072 w 1304072"/>
                <a:gd name="connsiteY2" fmla="*/ 280537 h 972044"/>
                <a:gd name="connsiteX3" fmla="*/ 3419 w 1304072"/>
                <a:gd name="connsiteY3" fmla="*/ 972045 h 972044"/>
                <a:gd name="connsiteX4" fmla="*/ 1329 w 1304072"/>
                <a:gd name="connsiteY4" fmla="*/ 4 h 97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072" h="972044">
                  <a:moveTo>
                    <a:pt x="1329" y="4"/>
                  </a:moveTo>
                  <a:cubicBezTo>
                    <a:pt x="281862" y="-414"/>
                    <a:pt x="562395" y="31778"/>
                    <a:pt x="834148" y="102852"/>
                  </a:cubicBezTo>
                  <a:cubicBezTo>
                    <a:pt x="988420" y="142988"/>
                    <a:pt x="1271044" y="257543"/>
                    <a:pt x="1304072" y="280537"/>
                  </a:cubicBezTo>
                  <a:cubicBezTo>
                    <a:pt x="1270626" y="301023"/>
                    <a:pt x="143895" y="896790"/>
                    <a:pt x="3419" y="972045"/>
                  </a:cubicBezTo>
                  <a:cubicBezTo>
                    <a:pt x="-2434" y="714088"/>
                    <a:pt x="911" y="82784"/>
                    <a:pt x="1329" y="4"/>
                  </a:cubicBezTo>
                  <a:close/>
                </a:path>
              </a:pathLst>
            </a:custGeom>
            <a:solidFill>
              <a:schemeClr val="accent2"/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595750-D5B9-4CB9-B69A-A7936FF46717}"/>
                </a:ext>
              </a:extLst>
            </p:cNvPr>
            <p:cNvSpPr/>
            <p:nvPr/>
          </p:nvSpPr>
          <p:spPr>
            <a:xfrm>
              <a:off x="9928885" y="2177109"/>
              <a:ext cx="1846668" cy="690515"/>
            </a:xfrm>
            <a:custGeom>
              <a:avLst/>
              <a:gdLst>
                <a:gd name="connsiteX0" fmla="*/ 1846669 w 1846668"/>
                <a:gd name="connsiteY0" fmla="*/ 1934 h 690515"/>
                <a:gd name="connsiteX1" fmla="*/ 1772250 w 1846668"/>
                <a:gd name="connsiteY1" fmla="*/ 277868 h 690515"/>
                <a:gd name="connsiteX2" fmla="*/ 1505513 w 1846668"/>
                <a:gd name="connsiteY2" fmla="*/ 567181 h 690515"/>
                <a:gd name="connsiteX3" fmla="*/ 1302744 w 1846668"/>
                <a:gd name="connsiteY3" fmla="*/ 690515 h 690515"/>
                <a:gd name="connsiteX4" fmla="*/ 0 w 1846668"/>
                <a:gd name="connsiteY4" fmla="*/ 6951 h 690515"/>
                <a:gd name="connsiteX5" fmla="*/ 1846669 w 1846668"/>
                <a:gd name="connsiteY5" fmla="*/ 1934 h 69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6668" h="690515">
                  <a:moveTo>
                    <a:pt x="1846669" y="1934"/>
                  </a:moveTo>
                  <a:cubicBezTo>
                    <a:pt x="1846669" y="73426"/>
                    <a:pt x="1811132" y="213483"/>
                    <a:pt x="1772250" y="277868"/>
                  </a:cubicBezTo>
                  <a:cubicBezTo>
                    <a:pt x="1704521" y="389914"/>
                    <a:pt x="1610034" y="490672"/>
                    <a:pt x="1505513" y="567181"/>
                  </a:cubicBezTo>
                  <a:cubicBezTo>
                    <a:pt x="1454926" y="604390"/>
                    <a:pt x="1371309" y="660831"/>
                    <a:pt x="1302744" y="690515"/>
                  </a:cubicBezTo>
                  <a:cubicBezTo>
                    <a:pt x="1247139" y="661667"/>
                    <a:pt x="135040" y="76770"/>
                    <a:pt x="0" y="6951"/>
                  </a:cubicBezTo>
                  <a:cubicBezTo>
                    <a:pt x="2508" y="-2665"/>
                    <a:pt x="1789391" y="-156"/>
                    <a:pt x="1846669" y="193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D281704-82EC-44E8-A9A0-1798306F012C}"/>
                </a:ext>
              </a:extLst>
            </p:cNvPr>
            <p:cNvSpPr/>
            <p:nvPr/>
          </p:nvSpPr>
          <p:spPr>
            <a:xfrm>
              <a:off x="9928124" y="1834544"/>
              <a:ext cx="1847847" cy="349516"/>
            </a:xfrm>
            <a:custGeom>
              <a:avLst/>
              <a:gdLst>
                <a:gd name="connsiteX0" fmla="*/ 1179 w 1847847"/>
                <a:gd name="connsiteY0" fmla="*/ 3345 h 349516"/>
                <a:gd name="connsiteX1" fmla="*/ 1847847 w 1847847"/>
                <a:gd name="connsiteY1" fmla="*/ 0 h 349516"/>
                <a:gd name="connsiteX2" fmla="*/ 1847847 w 1847847"/>
                <a:gd name="connsiteY2" fmla="*/ 345336 h 349516"/>
                <a:gd name="connsiteX3" fmla="*/ 761 w 1847847"/>
                <a:gd name="connsiteY3" fmla="*/ 349517 h 349516"/>
                <a:gd name="connsiteX4" fmla="*/ 1179 w 1847847"/>
                <a:gd name="connsiteY4" fmla="*/ 3345 h 34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7847" h="349516">
                  <a:moveTo>
                    <a:pt x="1179" y="3345"/>
                  </a:moveTo>
                  <a:cubicBezTo>
                    <a:pt x="597364" y="3345"/>
                    <a:pt x="1837395" y="0"/>
                    <a:pt x="1847847" y="0"/>
                  </a:cubicBezTo>
                  <a:cubicBezTo>
                    <a:pt x="1847847" y="114973"/>
                    <a:pt x="1847847" y="230363"/>
                    <a:pt x="1847847" y="345336"/>
                  </a:cubicBezTo>
                  <a:cubicBezTo>
                    <a:pt x="1783462" y="346590"/>
                    <a:pt x="602381" y="349517"/>
                    <a:pt x="761" y="349517"/>
                  </a:cubicBezTo>
                  <a:cubicBezTo>
                    <a:pt x="-1330" y="277607"/>
                    <a:pt x="1597" y="64803"/>
                    <a:pt x="1179" y="334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6C0CD1-0C66-4872-931F-55393C40DEEB}"/>
                </a:ext>
              </a:extLst>
            </p:cNvPr>
            <p:cNvSpPr/>
            <p:nvPr/>
          </p:nvSpPr>
          <p:spPr>
            <a:xfrm>
              <a:off x="9928093" y="766344"/>
              <a:ext cx="1303195" cy="1071544"/>
            </a:xfrm>
            <a:custGeom>
              <a:avLst/>
              <a:gdLst>
                <a:gd name="connsiteX0" fmla="*/ 1209 w 1303195"/>
                <a:gd name="connsiteY0" fmla="*/ 1071544 h 1071544"/>
                <a:gd name="connsiteX1" fmla="*/ 373 w 1303195"/>
                <a:gd name="connsiteY1" fmla="*/ 687745 h 1071544"/>
                <a:gd name="connsiteX2" fmla="*/ 1301027 w 1303195"/>
                <a:gd name="connsiteY2" fmla="*/ 0 h 1071544"/>
                <a:gd name="connsiteX3" fmla="*/ 1301445 w 1303195"/>
                <a:gd name="connsiteY3" fmla="*/ 381291 h 1071544"/>
                <a:gd name="connsiteX4" fmla="*/ 1209 w 1303195"/>
                <a:gd name="connsiteY4" fmla="*/ 1071544 h 107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195" h="1071544">
                  <a:moveTo>
                    <a:pt x="1209" y="1071544"/>
                  </a:moveTo>
                  <a:cubicBezTo>
                    <a:pt x="-881" y="1004233"/>
                    <a:pt x="373" y="802718"/>
                    <a:pt x="373" y="687745"/>
                  </a:cubicBezTo>
                  <a:cubicBezTo>
                    <a:pt x="33820" y="666005"/>
                    <a:pt x="1298100" y="5435"/>
                    <a:pt x="1301027" y="0"/>
                  </a:cubicBezTo>
                  <a:cubicBezTo>
                    <a:pt x="1301863" y="0"/>
                    <a:pt x="1305207" y="267154"/>
                    <a:pt x="1301445" y="381291"/>
                  </a:cubicBezTo>
                  <a:cubicBezTo>
                    <a:pt x="1114144" y="479122"/>
                    <a:pt x="15006" y="1064019"/>
                    <a:pt x="1209" y="10715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DE1FE49-2F3A-411E-9C77-5970EFA11456}"/>
                </a:ext>
              </a:extLst>
            </p:cNvPr>
            <p:cNvSpPr/>
            <p:nvPr/>
          </p:nvSpPr>
          <p:spPr>
            <a:xfrm>
              <a:off x="11230859" y="2192840"/>
              <a:ext cx="545111" cy="1581604"/>
            </a:xfrm>
            <a:custGeom>
              <a:avLst/>
              <a:gdLst>
                <a:gd name="connsiteX0" fmla="*/ 769 w 545111"/>
                <a:gd name="connsiteY0" fmla="*/ 674785 h 1581604"/>
                <a:gd name="connsiteX1" fmla="*/ 244511 w 545111"/>
                <a:gd name="connsiteY1" fmla="*/ 519676 h 1581604"/>
                <a:gd name="connsiteX2" fmla="*/ 464422 w 545111"/>
                <a:gd name="connsiteY2" fmla="*/ 272590 h 1581604"/>
                <a:gd name="connsiteX3" fmla="*/ 544276 w 545111"/>
                <a:gd name="connsiteY3" fmla="*/ 0 h 1581604"/>
                <a:gd name="connsiteX4" fmla="*/ 545112 w 545111"/>
                <a:gd name="connsiteY4" fmla="*/ 467834 h 1581604"/>
                <a:gd name="connsiteX5" fmla="*/ 545112 w 545111"/>
                <a:gd name="connsiteY5" fmla="*/ 931487 h 1581604"/>
                <a:gd name="connsiteX6" fmla="*/ 536332 w 545111"/>
                <a:gd name="connsiteY6" fmla="*/ 987092 h 1581604"/>
                <a:gd name="connsiteX7" fmla="*/ 401710 w 545111"/>
                <a:gd name="connsiteY7" fmla="*/ 1268043 h 1581604"/>
                <a:gd name="connsiteX8" fmla="*/ 60555 w 545111"/>
                <a:gd name="connsiteY8" fmla="*/ 1548576 h 1581604"/>
                <a:gd name="connsiteX9" fmla="*/ 769 w 545111"/>
                <a:gd name="connsiteY9" fmla="*/ 1581604 h 1581604"/>
                <a:gd name="connsiteX10" fmla="*/ 769 w 545111"/>
                <a:gd name="connsiteY10" fmla="*/ 674785 h 1581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111" h="1581604">
                  <a:moveTo>
                    <a:pt x="769" y="674785"/>
                  </a:moveTo>
                  <a:cubicBezTo>
                    <a:pt x="95256" y="627541"/>
                    <a:pt x="158386" y="587405"/>
                    <a:pt x="244511" y="519676"/>
                  </a:cubicBezTo>
                  <a:cubicBezTo>
                    <a:pt x="333980" y="450274"/>
                    <a:pt x="408817" y="354952"/>
                    <a:pt x="464422" y="272590"/>
                  </a:cubicBezTo>
                  <a:cubicBezTo>
                    <a:pt x="506230" y="200679"/>
                    <a:pt x="519191" y="137549"/>
                    <a:pt x="544276" y="0"/>
                  </a:cubicBezTo>
                  <a:cubicBezTo>
                    <a:pt x="544276" y="145493"/>
                    <a:pt x="545112" y="322341"/>
                    <a:pt x="545112" y="467834"/>
                  </a:cubicBezTo>
                  <a:cubicBezTo>
                    <a:pt x="545112" y="622524"/>
                    <a:pt x="545112" y="776796"/>
                    <a:pt x="545112" y="931487"/>
                  </a:cubicBezTo>
                  <a:cubicBezTo>
                    <a:pt x="542185" y="949883"/>
                    <a:pt x="540095" y="968696"/>
                    <a:pt x="536332" y="987092"/>
                  </a:cubicBezTo>
                  <a:cubicBezTo>
                    <a:pt x="516264" y="1092448"/>
                    <a:pt x="468603" y="1185263"/>
                    <a:pt x="401710" y="1268043"/>
                  </a:cubicBezTo>
                  <a:cubicBezTo>
                    <a:pt x="307641" y="1385106"/>
                    <a:pt x="190160" y="1474576"/>
                    <a:pt x="60555" y="1548576"/>
                  </a:cubicBezTo>
                  <a:cubicBezTo>
                    <a:pt x="40905" y="1559864"/>
                    <a:pt x="20837" y="1570734"/>
                    <a:pt x="769" y="1581604"/>
                  </a:cubicBezTo>
                  <a:cubicBezTo>
                    <a:pt x="-1321" y="1445310"/>
                    <a:pt x="1605" y="757147"/>
                    <a:pt x="769" y="67478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B50475-3926-4FE7-A4AA-CCE59D6BFDC4}"/>
                </a:ext>
              </a:extLst>
            </p:cNvPr>
            <p:cNvSpPr/>
            <p:nvPr/>
          </p:nvSpPr>
          <p:spPr>
            <a:xfrm>
              <a:off x="9916537" y="2179879"/>
              <a:ext cx="1315509" cy="978778"/>
            </a:xfrm>
            <a:custGeom>
              <a:avLst/>
              <a:gdLst>
                <a:gd name="connsiteX0" fmla="*/ 8585 w 1315509"/>
                <a:gd name="connsiteY0" fmla="*/ 0 h 978778"/>
                <a:gd name="connsiteX1" fmla="*/ 1315091 w 1315509"/>
                <a:gd name="connsiteY1" fmla="*/ 687745 h 978778"/>
                <a:gd name="connsiteX2" fmla="*/ 1315509 w 1315509"/>
                <a:gd name="connsiteY2" fmla="*/ 978730 h 978778"/>
                <a:gd name="connsiteX3" fmla="*/ 3568 w 1315509"/>
                <a:gd name="connsiteY3" fmla="*/ 296420 h 978778"/>
                <a:gd name="connsiteX4" fmla="*/ 223 w 1315509"/>
                <a:gd name="connsiteY4" fmla="*/ 278025 h 978778"/>
                <a:gd name="connsiteX5" fmla="*/ 8585 w 1315509"/>
                <a:gd name="connsiteY5" fmla="*/ 0 h 97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5509" h="978778">
                  <a:moveTo>
                    <a:pt x="8585" y="0"/>
                  </a:moveTo>
                  <a:cubicBezTo>
                    <a:pt x="649086" y="342827"/>
                    <a:pt x="1240673" y="649281"/>
                    <a:pt x="1315091" y="687745"/>
                  </a:cubicBezTo>
                  <a:cubicBezTo>
                    <a:pt x="1315091" y="803972"/>
                    <a:pt x="1315509" y="888424"/>
                    <a:pt x="1315509" y="978730"/>
                  </a:cubicBezTo>
                  <a:cubicBezTo>
                    <a:pt x="1306311" y="985419"/>
                    <a:pt x="10675" y="303110"/>
                    <a:pt x="3568" y="296420"/>
                  </a:cubicBezTo>
                  <a:cubicBezTo>
                    <a:pt x="641" y="290567"/>
                    <a:pt x="223" y="284296"/>
                    <a:pt x="223" y="278025"/>
                  </a:cubicBezTo>
                  <a:cubicBezTo>
                    <a:pt x="-195" y="192736"/>
                    <a:pt x="-1031" y="5017"/>
                    <a:pt x="8585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596F33-39F9-4C6E-86DF-F6200C68DE6D}"/>
                </a:ext>
              </a:extLst>
            </p:cNvPr>
            <p:cNvSpPr/>
            <p:nvPr/>
          </p:nvSpPr>
          <p:spPr>
            <a:xfrm>
              <a:off x="8617779" y="1643062"/>
              <a:ext cx="1314449" cy="1796498"/>
            </a:xfrm>
            <a:custGeom>
              <a:avLst/>
              <a:gdLst>
                <a:gd name="connsiteX0" fmla="*/ 1309015 w 1314449"/>
                <a:gd name="connsiteY0" fmla="*/ 1110426 h 1796498"/>
                <a:gd name="connsiteX1" fmla="*/ 418 w 1314449"/>
                <a:gd name="connsiteY1" fmla="*/ 1796499 h 1796498"/>
                <a:gd name="connsiteX2" fmla="*/ 0 w 1314449"/>
                <a:gd name="connsiteY2" fmla="*/ 687745 h 1796498"/>
                <a:gd name="connsiteX3" fmla="*/ 1314450 w 1314449"/>
                <a:gd name="connsiteY3" fmla="*/ 0 h 1796498"/>
                <a:gd name="connsiteX4" fmla="*/ 1309015 w 1314449"/>
                <a:gd name="connsiteY4" fmla="*/ 1110426 h 179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49" h="1796498">
                  <a:moveTo>
                    <a:pt x="1309015" y="1110426"/>
                  </a:moveTo>
                  <a:cubicBezTo>
                    <a:pt x="1135929" y="1202822"/>
                    <a:pt x="188555" y="1696995"/>
                    <a:pt x="418" y="1796499"/>
                  </a:cubicBezTo>
                  <a:cubicBezTo>
                    <a:pt x="418" y="1471231"/>
                    <a:pt x="0" y="732062"/>
                    <a:pt x="0" y="687745"/>
                  </a:cubicBezTo>
                  <a:cubicBezTo>
                    <a:pt x="173504" y="596603"/>
                    <a:pt x="1180246" y="79436"/>
                    <a:pt x="1314450" y="0"/>
                  </a:cubicBezTo>
                  <a:cubicBezTo>
                    <a:pt x="1309433" y="69402"/>
                    <a:pt x="1309015" y="784322"/>
                    <a:pt x="1309015" y="111042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3D8DF8-FD5A-467B-A242-CA01B1614C92}"/>
                </a:ext>
              </a:extLst>
            </p:cNvPr>
            <p:cNvSpPr/>
            <p:nvPr/>
          </p:nvSpPr>
          <p:spPr>
            <a:xfrm>
              <a:off x="8618197" y="2751270"/>
              <a:ext cx="1314129" cy="971957"/>
            </a:xfrm>
            <a:custGeom>
              <a:avLst/>
              <a:gdLst>
                <a:gd name="connsiteX0" fmla="*/ 0 w 1314129"/>
                <a:gd name="connsiteY0" fmla="*/ 688291 h 971957"/>
                <a:gd name="connsiteX1" fmla="*/ 1298981 w 1314129"/>
                <a:gd name="connsiteY1" fmla="*/ 1800 h 971957"/>
                <a:gd name="connsiteX2" fmla="*/ 1314032 w 1314129"/>
                <a:gd name="connsiteY2" fmla="*/ 9325 h 971957"/>
                <a:gd name="connsiteX3" fmla="*/ 1306507 w 1314129"/>
                <a:gd name="connsiteY3" fmla="*/ 971750 h 971957"/>
                <a:gd name="connsiteX4" fmla="*/ 855396 w 1314129"/>
                <a:gd name="connsiteY4" fmla="*/ 941648 h 971957"/>
                <a:gd name="connsiteX5" fmla="*/ 305200 w 1314129"/>
                <a:gd name="connsiteY5" fmla="*/ 825422 h 971957"/>
                <a:gd name="connsiteX6" fmla="*/ 0 w 1314129"/>
                <a:gd name="connsiteY6" fmla="*/ 688291 h 9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4129" h="971957">
                  <a:moveTo>
                    <a:pt x="0" y="688291"/>
                  </a:moveTo>
                  <a:cubicBezTo>
                    <a:pt x="128351" y="620561"/>
                    <a:pt x="1294382" y="4308"/>
                    <a:pt x="1298981" y="1800"/>
                  </a:cubicBezTo>
                  <a:cubicBezTo>
                    <a:pt x="1307343" y="-2381"/>
                    <a:pt x="1311942" y="964"/>
                    <a:pt x="1314032" y="9325"/>
                  </a:cubicBezTo>
                  <a:cubicBezTo>
                    <a:pt x="1315286" y="14342"/>
                    <a:pt x="1303998" y="893987"/>
                    <a:pt x="1306507" y="971750"/>
                  </a:cubicBezTo>
                  <a:cubicBezTo>
                    <a:pt x="1271806" y="974259"/>
                    <a:pt x="940685" y="953355"/>
                    <a:pt x="855396" y="941648"/>
                  </a:cubicBezTo>
                  <a:cubicBezTo>
                    <a:pt x="655971" y="914891"/>
                    <a:pt x="532218" y="904021"/>
                    <a:pt x="305200" y="825422"/>
                  </a:cubicBezTo>
                  <a:cubicBezTo>
                    <a:pt x="231618" y="799082"/>
                    <a:pt x="153436" y="767308"/>
                    <a:pt x="0" y="68829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6F9E36-10A9-420E-9189-5935F3AA568F}"/>
                </a:ext>
              </a:extLst>
            </p:cNvPr>
            <p:cNvSpPr/>
            <p:nvPr/>
          </p:nvSpPr>
          <p:spPr>
            <a:xfrm>
              <a:off x="8617361" y="288058"/>
              <a:ext cx="1306924" cy="978311"/>
            </a:xfrm>
            <a:custGeom>
              <a:avLst/>
              <a:gdLst>
                <a:gd name="connsiteX0" fmla="*/ 1306925 w 1306924"/>
                <a:gd name="connsiteY0" fmla="*/ 679801 h 978311"/>
                <a:gd name="connsiteX1" fmla="*/ 1306925 w 1306924"/>
                <a:gd name="connsiteY1" fmla="*/ 978312 h 978311"/>
                <a:gd name="connsiteX2" fmla="*/ 0 w 1306924"/>
                <a:gd name="connsiteY2" fmla="*/ 284296 h 978311"/>
                <a:gd name="connsiteX3" fmla="*/ 1672 w 1306924"/>
                <a:gd name="connsiteY3" fmla="*/ 0 h 978311"/>
                <a:gd name="connsiteX4" fmla="*/ 1306925 w 1306924"/>
                <a:gd name="connsiteY4" fmla="*/ 679801 h 97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924" h="978311">
                  <a:moveTo>
                    <a:pt x="1306925" y="679801"/>
                  </a:moveTo>
                  <a:cubicBezTo>
                    <a:pt x="1306925" y="776378"/>
                    <a:pt x="1306925" y="881317"/>
                    <a:pt x="1306925" y="978312"/>
                  </a:cubicBezTo>
                  <a:cubicBezTo>
                    <a:pt x="1304834" y="977476"/>
                    <a:pt x="90306" y="338646"/>
                    <a:pt x="0" y="284296"/>
                  </a:cubicBezTo>
                  <a:cubicBezTo>
                    <a:pt x="836" y="200679"/>
                    <a:pt x="1254" y="6271"/>
                    <a:pt x="1672" y="0"/>
                  </a:cubicBezTo>
                  <a:cubicBezTo>
                    <a:pt x="33028" y="16723"/>
                    <a:pt x="1258845" y="658897"/>
                    <a:pt x="1306925" y="6798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5B7706-1E67-420E-9D5D-40A8337A06F3}"/>
                </a:ext>
              </a:extLst>
            </p:cNvPr>
            <p:cNvSpPr/>
            <p:nvPr/>
          </p:nvSpPr>
          <p:spPr>
            <a:xfrm>
              <a:off x="9921748" y="3161899"/>
              <a:ext cx="1310298" cy="897676"/>
            </a:xfrm>
            <a:custGeom>
              <a:avLst/>
              <a:gdLst>
                <a:gd name="connsiteX0" fmla="*/ 3792 w 1310298"/>
                <a:gd name="connsiteY0" fmla="*/ 284351 h 897676"/>
                <a:gd name="connsiteX1" fmla="*/ 156392 w 1310298"/>
                <a:gd name="connsiteY1" fmla="*/ 272644 h 897676"/>
                <a:gd name="connsiteX2" fmla="*/ 364179 w 1310298"/>
                <a:gd name="connsiteY2" fmla="*/ 257175 h 897676"/>
                <a:gd name="connsiteX3" fmla="*/ 649729 w 1310298"/>
                <a:gd name="connsiteY3" fmla="*/ 214113 h 897676"/>
                <a:gd name="connsiteX4" fmla="*/ 1025584 w 1310298"/>
                <a:gd name="connsiteY4" fmla="*/ 112937 h 897676"/>
                <a:gd name="connsiteX5" fmla="*/ 1310298 w 1310298"/>
                <a:gd name="connsiteY5" fmla="*/ 55 h 897676"/>
                <a:gd name="connsiteX6" fmla="*/ 1310298 w 1310298"/>
                <a:gd name="connsiteY6" fmla="*/ 473 h 897676"/>
                <a:gd name="connsiteX7" fmla="*/ 1310298 w 1310298"/>
                <a:gd name="connsiteY7" fmla="*/ 612545 h 897676"/>
                <a:gd name="connsiteX8" fmla="*/ 732509 w 1310298"/>
                <a:gd name="connsiteY8" fmla="*/ 818241 h 897676"/>
                <a:gd name="connsiteX9" fmla="*/ 426473 w 1310298"/>
                <a:gd name="connsiteY9" fmla="*/ 871756 h 897676"/>
                <a:gd name="connsiteX10" fmla="*/ 4210 w 1310298"/>
                <a:gd name="connsiteY10" fmla="*/ 897677 h 897676"/>
                <a:gd name="connsiteX11" fmla="*/ 2956 w 1310298"/>
                <a:gd name="connsiteY11" fmla="*/ 896841 h 897676"/>
                <a:gd name="connsiteX12" fmla="*/ 3792 w 1310298"/>
                <a:gd name="connsiteY12" fmla="*/ 284351 h 89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0298" h="897676">
                  <a:moveTo>
                    <a:pt x="3792" y="284351"/>
                  </a:moveTo>
                  <a:cubicBezTo>
                    <a:pt x="8809" y="276407"/>
                    <a:pt x="112493" y="275153"/>
                    <a:pt x="156392" y="272644"/>
                  </a:cubicBezTo>
                  <a:cubicBezTo>
                    <a:pt x="225793" y="268881"/>
                    <a:pt x="295195" y="264283"/>
                    <a:pt x="364179" y="257175"/>
                  </a:cubicBezTo>
                  <a:cubicBezTo>
                    <a:pt x="459919" y="247141"/>
                    <a:pt x="555242" y="232926"/>
                    <a:pt x="649729" y="214113"/>
                  </a:cubicBezTo>
                  <a:cubicBezTo>
                    <a:pt x="777244" y="188610"/>
                    <a:pt x="903086" y="156417"/>
                    <a:pt x="1025584" y="112937"/>
                  </a:cubicBezTo>
                  <a:cubicBezTo>
                    <a:pt x="1112545" y="81999"/>
                    <a:pt x="1299428" y="-2454"/>
                    <a:pt x="1310298" y="55"/>
                  </a:cubicBezTo>
                  <a:cubicBezTo>
                    <a:pt x="1310298" y="55"/>
                    <a:pt x="1310298" y="473"/>
                    <a:pt x="1310298" y="473"/>
                  </a:cubicBezTo>
                  <a:cubicBezTo>
                    <a:pt x="1310298" y="204497"/>
                    <a:pt x="1310298" y="408521"/>
                    <a:pt x="1310298" y="612545"/>
                  </a:cubicBezTo>
                  <a:cubicBezTo>
                    <a:pt x="1127178" y="708286"/>
                    <a:pt x="933188" y="772252"/>
                    <a:pt x="732509" y="818241"/>
                  </a:cubicBezTo>
                  <a:cubicBezTo>
                    <a:pt x="631333" y="841236"/>
                    <a:pt x="529321" y="858377"/>
                    <a:pt x="426473" y="871756"/>
                  </a:cubicBezTo>
                  <a:cubicBezTo>
                    <a:pt x="357071" y="880536"/>
                    <a:pt x="75284" y="896841"/>
                    <a:pt x="4210" y="897677"/>
                  </a:cubicBezTo>
                  <a:cubicBezTo>
                    <a:pt x="4210" y="897677"/>
                    <a:pt x="2956" y="896841"/>
                    <a:pt x="2956" y="896841"/>
                  </a:cubicBezTo>
                  <a:cubicBezTo>
                    <a:pt x="-4152" y="890988"/>
                    <a:pt x="3792" y="296475"/>
                    <a:pt x="3792" y="28435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8ACA1-B49B-4895-A783-A3152C4AE6B0}"/>
                </a:ext>
              </a:extLst>
            </p:cNvPr>
            <p:cNvSpPr/>
            <p:nvPr/>
          </p:nvSpPr>
          <p:spPr>
            <a:xfrm>
              <a:off x="8617301" y="3439561"/>
              <a:ext cx="1307403" cy="619083"/>
            </a:xfrm>
            <a:custGeom>
              <a:avLst/>
              <a:gdLst>
                <a:gd name="connsiteX0" fmla="*/ 1306985 w 1307403"/>
                <a:gd name="connsiteY0" fmla="*/ 283878 h 619083"/>
                <a:gd name="connsiteX1" fmla="*/ 1307403 w 1307403"/>
                <a:gd name="connsiteY1" fmla="*/ 618761 h 619083"/>
                <a:gd name="connsiteX2" fmla="*/ 1025616 w 1307403"/>
                <a:gd name="connsiteY2" fmla="*/ 607891 h 619083"/>
                <a:gd name="connsiteX3" fmla="*/ 482109 w 1307403"/>
                <a:gd name="connsiteY3" fmla="*/ 516749 h 619083"/>
                <a:gd name="connsiteX4" fmla="*/ 3823 w 1307403"/>
                <a:gd name="connsiteY4" fmla="*/ 335302 h 619083"/>
                <a:gd name="connsiteX5" fmla="*/ 479 w 1307403"/>
                <a:gd name="connsiteY5" fmla="*/ 0 h 619083"/>
                <a:gd name="connsiteX6" fmla="*/ 699094 w 1307403"/>
                <a:gd name="connsiteY6" fmla="*/ 229945 h 619083"/>
                <a:gd name="connsiteX7" fmla="*/ 1306985 w 1307403"/>
                <a:gd name="connsiteY7" fmla="*/ 283878 h 6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403" h="619083">
                  <a:moveTo>
                    <a:pt x="1306985" y="283878"/>
                  </a:moveTo>
                  <a:cubicBezTo>
                    <a:pt x="1306985" y="395506"/>
                    <a:pt x="1306985" y="507134"/>
                    <a:pt x="1307403" y="618761"/>
                  </a:cubicBezTo>
                  <a:cubicBezTo>
                    <a:pt x="1213335" y="620434"/>
                    <a:pt x="1119266" y="615417"/>
                    <a:pt x="1025616" y="607891"/>
                  </a:cubicBezTo>
                  <a:cubicBezTo>
                    <a:pt x="841660" y="592840"/>
                    <a:pt x="660212" y="563575"/>
                    <a:pt x="482109" y="516749"/>
                  </a:cubicBezTo>
                  <a:cubicBezTo>
                    <a:pt x="322402" y="474523"/>
                    <a:pt x="9258" y="338228"/>
                    <a:pt x="3823" y="335302"/>
                  </a:cubicBezTo>
                  <a:cubicBezTo>
                    <a:pt x="3823" y="232036"/>
                    <a:pt x="-1612" y="23412"/>
                    <a:pt x="479" y="0"/>
                  </a:cubicBezTo>
                  <a:cubicBezTo>
                    <a:pt x="344142" y="176012"/>
                    <a:pt x="464968" y="186883"/>
                    <a:pt x="699094" y="229945"/>
                  </a:cubicBezTo>
                  <a:cubicBezTo>
                    <a:pt x="781874" y="244578"/>
                    <a:pt x="1237583" y="284296"/>
                    <a:pt x="1306985" y="283878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B75AFE5-BE84-4FAC-AF75-4FD35B8F4C75}"/>
                </a:ext>
              </a:extLst>
            </p:cNvPr>
            <p:cNvSpPr/>
            <p:nvPr/>
          </p:nvSpPr>
          <p:spPr>
            <a:xfrm>
              <a:off x="9925243" y="2477554"/>
              <a:ext cx="1306803" cy="968696"/>
            </a:xfrm>
            <a:custGeom>
              <a:avLst/>
              <a:gdLst>
                <a:gd name="connsiteX0" fmla="*/ 1306803 w 1306803"/>
                <a:gd name="connsiteY0" fmla="*/ 684400 h 968696"/>
                <a:gd name="connsiteX1" fmla="*/ 680516 w 1306803"/>
                <a:gd name="connsiteY1" fmla="*/ 900549 h 968696"/>
                <a:gd name="connsiteX2" fmla="*/ 327655 w 1306803"/>
                <a:gd name="connsiteY2" fmla="*/ 953645 h 968696"/>
                <a:gd name="connsiteX3" fmla="*/ 296 w 1306803"/>
                <a:gd name="connsiteY3" fmla="*/ 968696 h 968696"/>
                <a:gd name="connsiteX4" fmla="*/ 3223 w 1306803"/>
                <a:gd name="connsiteY4" fmla="*/ 0 h 968696"/>
                <a:gd name="connsiteX5" fmla="*/ 1270012 w 1306803"/>
                <a:gd name="connsiteY5" fmla="*/ 663078 h 968696"/>
                <a:gd name="connsiteX6" fmla="*/ 1306385 w 1306803"/>
                <a:gd name="connsiteY6" fmla="*/ 681474 h 968696"/>
                <a:gd name="connsiteX7" fmla="*/ 1306803 w 1306803"/>
                <a:gd name="connsiteY7" fmla="*/ 684400 h 96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6803" h="968696">
                  <a:moveTo>
                    <a:pt x="1306803" y="684400"/>
                  </a:moveTo>
                  <a:cubicBezTo>
                    <a:pt x="1108632" y="787249"/>
                    <a:pt x="898337" y="854978"/>
                    <a:pt x="680516" y="900549"/>
                  </a:cubicBezTo>
                  <a:cubicBezTo>
                    <a:pt x="563871" y="924798"/>
                    <a:pt x="446390" y="942357"/>
                    <a:pt x="327655" y="953645"/>
                  </a:cubicBezTo>
                  <a:cubicBezTo>
                    <a:pt x="267869" y="959498"/>
                    <a:pt x="49212" y="967442"/>
                    <a:pt x="296" y="968696"/>
                  </a:cubicBezTo>
                  <a:cubicBezTo>
                    <a:pt x="296" y="955736"/>
                    <a:pt x="-1376" y="7107"/>
                    <a:pt x="3223" y="0"/>
                  </a:cubicBezTo>
                  <a:cubicBezTo>
                    <a:pt x="49212" y="19650"/>
                    <a:pt x="1159220" y="604965"/>
                    <a:pt x="1270012" y="663078"/>
                  </a:cubicBezTo>
                  <a:cubicBezTo>
                    <a:pt x="1282136" y="669350"/>
                    <a:pt x="1292588" y="678547"/>
                    <a:pt x="1306385" y="681474"/>
                  </a:cubicBezTo>
                  <a:cubicBezTo>
                    <a:pt x="1306803" y="682310"/>
                    <a:pt x="1306803" y="683146"/>
                    <a:pt x="1306803" y="68440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7628ADC-A427-43D0-9613-ABA202B278BD}"/>
                </a:ext>
              </a:extLst>
            </p:cNvPr>
            <p:cNvSpPr/>
            <p:nvPr/>
          </p:nvSpPr>
          <p:spPr>
            <a:xfrm>
              <a:off x="8073855" y="1636586"/>
              <a:ext cx="1858374" cy="693881"/>
            </a:xfrm>
            <a:custGeom>
              <a:avLst/>
              <a:gdLst>
                <a:gd name="connsiteX0" fmla="*/ 543925 w 1858374"/>
                <a:gd name="connsiteY0" fmla="*/ 693803 h 693881"/>
                <a:gd name="connsiteX1" fmla="*/ 181866 w 1858374"/>
                <a:gd name="connsiteY1" fmla="*/ 425394 h 693881"/>
                <a:gd name="connsiteX2" fmla="*/ 10870 w 1858374"/>
                <a:gd name="connsiteY2" fmla="*/ 106815 h 693881"/>
                <a:gd name="connsiteX3" fmla="*/ 0 w 1858374"/>
                <a:gd name="connsiteY3" fmla="*/ 6057 h 693881"/>
                <a:gd name="connsiteX4" fmla="*/ 1858375 w 1858374"/>
                <a:gd name="connsiteY4" fmla="*/ 6057 h 693881"/>
                <a:gd name="connsiteX5" fmla="*/ 543925 w 1858374"/>
                <a:gd name="connsiteY5" fmla="*/ 693803 h 69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8374" h="693881">
                  <a:moveTo>
                    <a:pt x="543925" y="693803"/>
                  </a:moveTo>
                  <a:cubicBezTo>
                    <a:pt x="409302" y="623147"/>
                    <a:pt x="285132" y="537858"/>
                    <a:pt x="181866" y="425394"/>
                  </a:cubicBezTo>
                  <a:cubicBezTo>
                    <a:pt x="101176" y="337597"/>
                    <a:pt x="37627" y="224296"/>
                    <a:pt x="10870" y="106815"/>
                  </a:cubicBezTo>
                  <a:cubicBezTo>
                    <a:pt x="5017" y="80476"/>
                    <a:pt x="0" y="32397"/>
                    <a:pt x="0" y="6057"/>
                  </a:cubicBezTo>
                  <a:cubicBezTo>
                    <a:pt x="4599" y="204"/>
                    <a:pt x="1771832" y="-3976"/>
                    <a:pt x="1858375" y="6057"/>
                  </a:cubicBezTo>
                  <a:cubicBezTo>
                    <a:pt x="1799425" y="39086"/>
                    <a:pt x="556467" y="702164"/>
                    <a:pt x="543925" y="693803"/>
                  </a:cubicBezTo>
                  <a:close/>
                </a:path>
              </a:pathLst>
            </a:custGeom>
            <a:solidFill>
              <a:schemeClr val="accent2"/>
            </a:solidFill>
            <a:ln w="41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Parallelogram 30">
            <a:extLst>
              <a:ext uri="{FF2B5EF4-FFF2-40B4-BE49-F238E27FC236}">
                <a16:creationId xmlns:a16="http://schemas.microsoft.com/office/drawing/2014/main" id="{8C093BE3-9808-4127-9580-D381D98F18EC}"/>
              </a:ext>
            </a:extLst>
          </p:cNvPr>
          <p:cNvSpPr/>
          <p:nvPr/>
        </p:nvSpPr>
        <p:spPr>
          <a:xfrm flipH="1">
            <a:off x="6361426" y="482998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Donut 8">
            <a:extLst>
              <a:ext uri="{FF2B5EF4-FFF2-40B4-BE49-F238E27FC236}">
                <a16:creationId xmlns:a16="http://schemas.microsoft.com/office/drawing/2014/main" id="{AE02B616-A00B-48CF-BFE5-CE8CFD10CE7E}"/>
              </a:ext>
            </a:extLst>
          </p:cNvPr>
          <p:cNvSpPr/>
          <p:nvPr/>
        </p:nvSpPr>
        <p:spPr>
          <a:xfrm>
            <a:off x="7174256" y="3239142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Donut 24">
            <a:extLst>
              <a:ext uri="{FF2B5EF4-FFF2-40B4-BE49-F238E27FC236}">
                <a16:creationId xmlns:a16="http://schemas.microsoft.com/office/drawing/2014/main" id="{9C2FC310-2CD8-4138-AD63-0F80A7E220CF}"/>
              </a:ext>
            </a:extLst>
          </p:cNvPr>
          <p:cNvSpPr/>
          <p:nvPr/>
        </p:nvSpPr>
        <p:spPr>
          <a:xfrm>
            <a:off x="5557007" y="212163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Block Arc 25">
            <a:extLst>
              <a:ext uri="{FF2B5EF4-FFF2-40B4-BE49-F238E27FC236}">
                <a16:creationId xmlns:a16="http://schemas.microsoft.com/office/drawing/2014/main" id="{AB6B81A4-16A3-40F5-812C-8EBFDBBEB87A}"/>
              </a:ext>
            </a:extLst>
          </p:cNvPr>
          <p:cNvSpPr>
            <a:spLocks noChangeAspect="1"/>
          </p:cNvSpPr>
          <p:nvPr/>
        </p:nvSpPr>
        <p:spPr>
          <a:xfrm>
            <a:off x="6368950" y="2605017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자유형 151">
            <a:extLst>
              <a:ext uri="{FF2B5EF4-FFF2-40B4-BE49-F238E27FC236}">
                <a16:creationId xmlns:a16="http://schemas.microsoft.com/office/drawing/2014/main" id="{22D87C69-EA21-4725-8210-5ED4C46C664D}"/>
              </a:ext>
            </a:extLst>
          </p:cNvPr>
          <p:cNvSpPr/>
          <p:nvPr/>
        </p:nvSpPr>
        <p:spPr>
          <a:xfrm>
            <a:off x="4709706" y="3689645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11">
            <a:extLst>
              <a:ext uri="{FF2B5EF4-FFF2-40B4-BE49-F238E27FC236}">
                <a16:creationId xmlns:a16="http://schemas.microsoft.com/office/drawing/2014/main" id="{72E02B5F-23BB-4F8A-BF63-911D3469BD9E}"/>
              </a:ext>
            </a:extLst>
          </p:cNvPr>
          <p:cNvSpPr>
            <a:spLocks noChangeAspect="1"/>
          </p:cNvSpPr>
          <p:nvPr/>
        </p:nvSpPr>
        <p:spPr>
          <a:xfrm rot="9900000">
            <a:off x="7208703" y="4271934"/>
            <a:ext cx="370917" cy="31502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99B3F541-B2A7-4523-AB4F-7173F23042FD}"/>
              </a:ext>
            </a:extLst>
          </p:cNvPr>
          <p:cNvSpPr>
            <a:spLocks noChangeAspect="1"/>
          </p:cNvSpPr>
          <p:nvPr/>
        </p:nvSpPr>
        <p:spPr>
          <a:xfrm>
            <a:off x="4647216" y="2727000"/>
            <a:ext cx="357715" cy="3607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ardrop 1">
            <a:extLst>
              <a:ext uri="{FF2B5EF4-FFF2-40B4-BE49-F238E27FC236}">
                <a16:creationId xmlns:a16="http://schemas.microsoft.com/office/drawing/2014/main" id="{52D9AB50-29A5-4547-9392-A75C6EA3182B}"/>
              </a:ext>
            </a:extLst>
          </p:cNvPr>
          <p:cNvSpPr/>
          <p:nvPr/>
        </p:nvSpPr>
        <p:spPr>
          <a:xfrm rot="18805991">
            <a:off x="5484236" y="5163432"/>
            <a:ext cx="330313" cy="32686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Group 64">
            <a:extLst>
              <a:ext uri="{FF2B5EF4-FFF2-40B4-BE49-F238E27FC236}">
                <a16:creationId xmlns:a16="http://schemas.microsoft.com/office/drawing/2014/main" id="{4FC0341F-ACBC-4CE7-9C3F-585385170B93}"/>
              </a:ext>
            </a:extLst>
          </p:cNvPr>
          <p:cNvGrpSpPr/>
          <p:nvPr/>
        </p:nvGrpSpPr>
        <p:grpSpPr>
          <a:xfrm>
            <a:off x="7174255" y="1497725"/>
            <a:ext cx="3144980" cy="970888"/>
            <a:chOff x="2714218" y="4244551"/>
            <a:chExt cx="1857782" cy="9708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8AE880-18CA-457C-8934-4AB158227901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6" name="Content Placeholder 3">
              <a:extLst>
                <a:ext uri="{FF2B5EF4-FFF2-40B4-BE49-F238E27FC236}">
                  <a16:creationId xmlns:a16="http://schemas.microsoft.com/office/drawing/2014/main" id="{3404C8D3-898E-4544-9861-8295A27170F2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64">
            <a:extLst>
              <a:ext uri="{FF2B5EF4-FFF2-40B4-BE49-F238E27FC236}">
                <a16:creationId xmlns:a16="http://schemas.microsoft.com/office/drawing/2014/main" id="{CF529123-4099-4230-8D97-7B89A76C7D7F}"/>
              </a:ext>
            </a:extLst>
          </p:cNvPr>
          <p:cNvGrpSpPr/>
          <p:nvPr/>
        </p:nvGrpSpPr>
        <p:grpSpPr>
          <a:xfrm>
            <a:off x="8413250" y="2790332"/>
            <a:ext cx="3144980" cy="970888"/>
            <a:chOff x="2714218" y="4244551"/>
            <a:chExt cx="1857782" cy="97088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7AA459-DC0F-4B77-A66E-D94D4712A8DA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9" name="Content Placeholder 3">
              <a:extLst>
                <a:ext uri="{FF2B5EF4-FFF2-40B4-BE49-F238E27FC236}">
                  <a16:creationId xmlns:a16="http://schemas.microsoft.com/office/drawing/2014/main" id="{B3B2DC87-2C39-411E-B72C-E110D99E25A8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64">
            <a:extLst>
              <a:ext uri="{FF2B5EF4-FFF2-40B4-BE49-F238E27FC236}">
                <a16:creationId xmlns:a16="http://schemas.microsoft.com/office/drawing/2014/main" id="{DE9C6F4D-EAEC-4731-BB7F-A23A2E938D77}"/>
              </a:ext>
            </a:extLst>
          </p:cNvPr>
          <p:cNvGrpSpPr/>
          <p:nvPr/>
        </p:nvGrpSpPr>
        <p:grpSpPr>
          <a:xfrm>
            <a:off x="8261490" y="5375546"/>
            <a:ext cx="3144980" cy="970888"/>
            <a:chOff x="2714218" y="4244551"/>
            <a:chExt cx="1857782" cy="97088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9853A8-F35F-4C4C-8862-C9FF17643CD2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45" name="Content Placeholder 3">
              <a:extLst>
                <a:ext uri="{FF2B5EF4-FFF2-40B4-BE49-F238E27FC236}">
                  <a16:creationId xmlns:a16="http://schemas.microsoft.com/office/drawing/2014/main" id="{16FFD02C-10A6-4BBD-B799-2923567F3969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64">
            <a:extLst>
              <a:ext uri="{FF2B5EF4-FFF2-40B4-BE49-F238E27FC236}">
                <a16:creationId xmlns:a16="http://schemas.microsoft.com/office/drawing/2014/main" id="{7774F637-129E-4D2F-8AAD-0D6FA4B17D22}"/>
              </a:ext>
            </a:extLst>
          </p:cNvPr>
          <p:cNvGrpSpPr/>
          <p:nvPr/>
        </p:nvGrpSpPr>
        <p:grpSpPr>
          <a:xfrm flipH="1">
            <a:off x="1430699" y="1497725"/>
            <a:ext cx="3144980" cy="878555"/>
            <a:chOff x="2714218" y="4244551"/>
            <a:chExt cx="1857782" cy="87855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5916F6-502E-401B-998D-1340427618E8}"/>
                </a:ext>
              </a:extLst>
            </p:cNvPr>
            <p:cNvSpPr txBox="1"/>
            <p:nvPr/>
          </p:nvSpPr>
          <p:spPr>
            <a:xfrm>
              <a:off x="2714218" y="4661441"/>
              <a:ext cx="18577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48" name="Content Placeholder 3">
              <a:extLst>
                <a:ext uri="{FF2B5EF4-FFF2-40B4-BE49-F238E27FC236}">
                  <a16:creationId xmlns:a16="http://schemas.microsoft.com/office/drawing/2014/main" id="{AC72AB3C-931D-45D3-9BCD-C6CEAAB8B19E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64">
            <a:extLst>
              <a:ext uri="{FF2B5EF4-FFF2-40B4-BE49-F238E27FC236}">
                <a16:creationId xmlns:a16="http://schemas.microsoft.com/office/drawing/2014/main" id="{D10E5781-10EF-4F58-914E-0C3EFFDC21AF}"/>
              </a:ext>
            </a:extLst>
          </p:cNvPr>
          <p:cNvGrpSpPr/>
          <p:nvPr/>
        </p:nvGrpSpPr>
        <p:grpSpPr>
          <a:xfrm flipH="1">
            <a:off x="621939" y="2790332"/>
            <a:ext cx="3144980" cy="878555"/>
            <a:chOff x="2714218" y="4244551"/>
            <a:chExt cx="1857782" cy="87855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013036-6EA9-4BE4-B0A0-EDA86B90FAA7}"/>
                </a:ext>
              </a:extLst>
            </p:cNvPr>
            <p:cNvSpPr txBox="1"/>
            <p:nvPr/>
          </p:nvSpPr>
          <p:spPr>
            <a:xfrm>
              <a:off x="2714218" y="4661441"/>
              <a:ext cx="18577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51" name="Content Placeholder 3">
              <a:extLst>
                <a:ext uri="{FF2B5EF4-FFF2-40B4-BE49-F238E27FC236}">
                  <a16:creationId xmlns:a16="http://schemas.microsoft.com/office/drawing/2014/main" id="{D478D001-4A38-4D33-B062-F5447CF5B96A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64">
            <a:extLst>
              <a:ext uri="{FF2B5EF4-FFF2-40B4-BE49-F238E27FC236}">
                <a16:creationId xmlns:a16="http://schemas.microsoft.com/office/drawing/2014/main" id="{AC163942-F2F7-4819-829D-038EDDADA800}"/>
              </a:ext>
            </a:extLst>
          </p:cNvPr>
          <p:cNvGrpSpPr/>
          <p:nvPr/>
        </p:nvGrpSpPr>
        <p:grpSpPr>
          <a:xfrm>
            <a:off x="8529364" y="4082939"/>
            <a:ext cx="3144980" cy="970888"/>
            <a:chOff x="2714218" y="4244551"/>
            <a:chExt cx="1857782" cy="97088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902723-9947-4325-8AF7-F3B105652A4C}"/>
                </a:ext>
              </a:extLst>
            </p:cNvPr>
            <p:cNvSpPr txBox="1"/>
            <p:nvPr/>
          </p:nvSpPr>
          <p:spPr>
            <a:xfrm>
              <a:off x="2714218" y="4569108"/>
              <a:ext cx="185778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42" name="Content Placeholder 3">
              <a:extLst>
                <a:ext uri="{FF2B5EF4-FFF2-40B4-BE49-F238E27FC236}">
                  <a16:creationId xmlns:a16="http://schemas.microsoft.com/office/drawing/2014/main" id="{447D82F9-EA84-435F-A194-096810532EB1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64">
            <a:extLst>
              <a:ext uri="{FF2B5EF4-FFF2-40B4-BE49-F238E27FC236}">
                <a16:creationId xmlns:a16="http://schemas.microsoft.com/office/drawing/2014/main" id="{F72D7595-BD52-4092-8F13-DD04AD3BB814}"/>
              </a:ext>
            </a:extLst>
          </p:cNvPr>
          <p:cNvGrpSpPr/>
          <p:nvPr/>
        </p:nvGrpSpPr>
        <p:grpSpPr>
          <a:xfrm flipH="1">
            <a:off x="517657" y="4082939"/>
            <a:ext cx="3144980" cy="878555"/>
            <a:chOff x="2714218" y="4244551"/>
            <a:chExt cx="1857782" cy="87855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459372-B922-43E0-B7F5-A687467F804C}"/>
                </a:ext>
              </a:extLst>
            </p:cNvPr>
            <p:cNvSpPr txBox="1"/>
            <p:nvPr/>
          </p:nvSpPr>
          <p:spPr>
            <a:xfrm>
              <a:off x="2714218" y="4661441"/>
              <a:ext cx="18577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54" name="Content Placeholder 3">
              <a:extLst>
                <a:ext uri="{FF2B5EF4-FFF2-40B4-BE49-F238E27FC236}">
                  <a16:creationId xmlns:a16="http://schemas.microsoft.com/office/drawing/2014/main" id="{25D8FD40-B259-4DD3-BF37-2DA675B4DE96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64">
            <a:extLst>
              <a:ext uri="{FF2B5EF4-FFF2-40B4-BE49-F238E27FC236}">
                <a16:creationId xmlns:a16="http://schemas.microsoft.com/office/drawing/2014/main" id="{C5B96141-C7FB-48F0-AA32-61C5002A5740}"/>
              </a:ext>
            </a:extLst>
          </p:cNvPr>
          <p:cNvGrpSpPr/>
          <p:nvPr/>
        </p:nvGrpSpPr>
        <p:grpSpPr>
          <a:xfrm flipH="1">
            <a:off x="853417" y="5375546"/>
            <a:ext cx="3144980" cy="878555"/>
            <a:chOff x="2714218" y="4244551"/>
            <a:chExt cx="1857782" cy="87855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27D160-7F20-4568-BC9A-1E60DB49C14B}"/>
                </a:ext>
              </a:extLst>
            </p:cNvPr>
            <p:cNvSpPr txBox="1"/>
            <p:nvPr/>
          </p:nvSpPr>
          <p:spPr>
            <a:xfrm>
              <a:off x="2714218" y="4661441"/>
              <a:ext cx="18577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57" name="Content Placeholder 3">
              <a:extLst>
                <a:ext uri="{FF2B5EF4-FFF2-40B4-BE49-F238E27FC236}">
                  <a16:creationId xmlns:a16="http://schemas.microsoft.com/office/drawing/2014/main" id="{AA79B384-B30A-4B06-A6F8-D84CAA8C1129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1857782" cy="32225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123AB-16C2-4EE0-9918-5C048655B0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0251BB-A37C-43A0-85AD-626D278E1C2B}"/>
              </a:ext>
            </a:extLst>
          </p:cNvPr>
          <p:cNvSpPr/>
          <p:nvPr/>
        </p:nvSpPr>
        <p:spPr>
          <a:xfrm rot="60000">
            <a:off x="10979" y="4311383"/>
            <a:ext cx="12250881" cy="1932806"/>
          </a:xfrm>
          <a:custGeom>
            <a:avLst/>
            <a:gdLst>
              <a:gd name="connsiteX0" fmla="*/ 6684855 w 12250881"/>
              <a:gd name="connsiteY0" fmla="*/ 4153 h 1932806"/>
              <a:gd name="connsiteX1" fmla="*/ 12250881 w 12250881"/>
              <a:gd name="connsiteY1" fmla="*/ 813292 h 1932806"/>
              <a:gd name="connsiteX2" fmla="*/ 145698 w 12250881"/>
              <a:gd name="connsiteY2" fmla="*/ 1866080 h 1932806"/>
              <a:gd name="connsiteX3" fmla="*/ 4956 w 12250881"/>
              <a:gd name="connsiteY3" fmla="*/ 1932806 h 1932806"/>
              <a:gd name="connsiteX4" fmla="*/ 0 w 12250881"/>
              <a:gd name="connsiteY4" fmla="*/ 1648899 h 1932806"/>
              <a:gd name="connsiteX5" fmla="*/ 53621 w 12250881"/>
              <a:gd name="connsiteY5" fmla="*/ 1623443 h 1932806"/>
              <a:gd name="connsiteX6" fmla="*/ 5856372 w 12250881"/>
              <a:gd name="connsiteY6" fmla="*/ 61303 h 1932806"/>
              <a:gd name="connsiteX7" fmla="*/ 6684855 w 12250881"/>
              <a:gd name="connsiteY7" fmla="*/ 4153 h 193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0881" h="1932806">
                <a:moveTo>
                  <a:pt x="6684855" y="4153"/>
                </a:moveTo>
                <a:cubicBezTo>
                  <a:pt x="8689764" y="-49420"/>
                  <a:pt x="11115635" y="426044"/>
                  <a:pt x="12250881" y="813292"/>
                </a:cubicBezTo>
                <a:cubicBezTo>
                  <a:pt x="8191789" y="-341690"/>
                  <a:pt x="3979754" y="101896"/>
                  <a:pt x="145698" y="1866080"/>
                </a:cubicBezTo>
                <a:lnTo>
                  <a:pt x="4956" y="1932806"/>
                </a:lnTo>
                <a:lnTo>
                  <a:pt x="0" y="1648899"/>
                </a:lnTo>
                <a:lnTo>
                  <a:pt x="53621" y="1623443"/>
                </a:lnTo>
                <a:cubicBezTo>
                  <a:pt x="1848851" y="801852"/>
                  <a:pt x="3850628" y="250487"/>
                  <a:pt x="5856372" y="61303"/>
                </a:cubicBezTo>
                <a:cubicBezTo>
                  <a:pt x="6120615" y="30257"/>
                  <a:pt x="6398439" y="11807"/>
                  <a:pt x="6684855" y="41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CAF9D2-C9D3-4A19-9A83-4A1188348123}"/>
              </a:ext>
            </a:extLst>
          </p:cNvPr>
          <p:cNvSpPr/>
          <p:nvPr/>
        </p:nvSpPr>
        <p:spPr>
          <a:xfrm>
            <a:off x="0" y="4601423"/>
            <a:ext cx="12192000" cy="2256577"/>
          </a:xfrm>
          <a:custGeom>
            <a:avLst/>
            <a:gdLst>
              <a:gd name="connsiteX0" fmla="*/ 7971277 w 12294504"/>
              <a:gd name="connsiteY0" fmla="*/ 36 h 2256577"/>
              <a:gd name="connsiteX1" fmla="*/ 12017617 w 12294504"/>
              <a:gd name="connsiteY1" fmla="*/ 537122 h 2256577"/>
              <a:gd name="connsiteX2" fmla="*/ 12294504 w 12294504"/>
              <a:gd name="connsiteY2" fmla="*/ 617617 h 2256577"/>
              <a:gd name="connsiteX3" fmla="*/ 12294504 w 12294504"/>
              <a:gd name="connsiteY3" fmla="*/ 2256577 h 2256577"/>
              <a:gd name="connsiteX4" fmla="*/ 0 w 12294504"/>
              <a:gd name="connsiteY4" fmla="*/ 2256577 h 2256577"/>
              <a:gd name="connsiteX5" fmla="*/ 128960 w 12294504"/>
              <a:gd name="connsiteY5" fmla="*/ 2175315 h 2256577"/>
              <a:gd name="connsiteX6" fmla="*/ 6572316 w 12294504"/>
              <a:gd name="connsiteY6" fmla="*/ 66838 h 2256577"/>
              <a:gd name="connsiteX7" fmla="*/ 7971277 w 12294504"/>
              <a:gd name="connsiteY7" fmla="*/ 36 h 225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4504" h="2256577">
                <a:moveTo>
                  <a:pt x="7971277" y="36"/>
                </a:moveTo>
                <a:cubicBezTo>
                  <a:pt x="9360944" y="-3013"/>
                  <a:pt x="10719477" y="182904"/>
                  <a:pt x="12017617" y="537122"/>
                </a:cubicBezTo>
                <a:lnTo>
                  <a:pt x="12294504" y="617617"/>
                </a:lnTo>
                <a:lnTo>
                  <a:pt x="12294504" y="2256577"/>
                </a:lnTo>
                <a:lnTo>
                  <a:pt x="0" y="2256577"/>
                </a:lnTo>
                <a:lnTo>
                  <a:pt x="128960" y="2175315"/>
                </a:lnTo>
                <a:cubicBezTo>
                  <a:pt x="2040772" y="1028220"/>
                  <a:pt x="4227026" y="285705"/>
                  <a:pt x="6572316" y="66838"/>
                </a:cubicBezTo>
                <a:cubicBezTo>
                  <a:pt x="7041374" y="23065"/>
                  <a:pt x="7508055" y="1053"/>
                  <a:pt x="7971277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EFD06-DEFD-4CB3-BED0-E2DFD8A7FC8A}"/>
              </a:ext>
            </a:extLst>
          </p:cNvPr>
          <p:cNvSpPr/>
          <p:nvPr/>
        </p:nvSpPr>
        <p:spPr>
          <a:xfrm>
            <a:off x="5823865" y="889726"/>
            <a:ext cx="72631" cy="2103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40448-840C-4012-B3E1-1AFDE2754008}"/>
              </a:ext>
            </a:extLst>
          </p:cNvPr>
          <p:cNvSpPr/>
          <p:nvPr/>
        </p:nvSpPr>
        <p:spPr>
          <a:xfrm>
            <a:off x="5726781" y="655325"/>
            <a:ext cx="266798" cy="26679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F0BA4C-7621-4F8C-80CE-EACA8751A6F8}"/>
              </a:ext>
            </a:extLst>
          </p:cNvPr>
          <p:cNvSpPr/>
          <p:nvPr/>
        </p:nvSpPr>
        <p:spPr>
          <a:xfrm>
            <a:off x="5722330" y="1813606"/>
            <a:ext cx="266798" cy="26679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C44707-CFEA-49BA-83EE-87C14029CF7E}"/>
              </a:ext>
            </a:extLst>
          </p:cNvPr>
          <p:cNvSpPr/>
          <p:nvPr/>
        </p:nvSpPr>
        <p:spPr>
          <a:xfrm>
            <a:off x="5722330" y="2971886"/>
            <a:ext cx="266798" cy="26679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5BDEA2-5937-4097-9A57-336EE5E541BB}"/>
              </a:ext>
            </a:extLst>
          </p:cNvPr>
          <p:cNvSpPr/>
          <p:nvPr/>
        </p:nvSpPr>
        <p:spPr>
          <a:xfrm>
            <a:off x="257175" y="4649023"/>
            <a:ext cx="11934824" cy="2208977"/>
          </a:xfrm>
          <a:custGeom>
            <a:avLst/>
            <a:gdLst>
              <a:gd name="connsiteX0" fmla="*/ 7971277 w 12294504"/>
              <a:gd name="connsiteY0" fmla="*/ 36 h 2256577"/>
              <a:gd name="connsiteX1" fmla="*/ 12017617 w 12294504"/>
              <a:gd name="connsiteY1" fmla="*/ 537122 h 2256577"/>
              <a:gd name="connsiteX2" fmla="*/ 12294504 w 12294504"/>
              <a:gd name="connsiteY2" fmla="*/ 617617 h 2256577"/>
              <a:gd name="connsiteX3" fmla="*/ 12294504 w 12294504"/>
              <a:gd name="connsiteY3" fmla="*/ 2256577 h 2256577"/>
              <a:gd name="connsiteX4" fmla="*/ 0 w 12294504"/>
              <a:gd name="connsiteY4" fmla="*/ 2256577 h 2256577"/>
              <a:gd name="connsiteX5" fmla="*/ 128960 w 12294504"/>
              <a:gd name="connsiteY5" fmla="*/ 2175315 h 2256577"/>
              <a:gd name="connsiteX6" fmla="*/ 6572316 w 12294504"/>
              <a:gd name="connsiteY6" fmla="*/ 66838 h 2256577"/>
              <a:gd name="connsiteX7" fmla="*/ 7971277 w 12294504"/>
              <a:gd name="connsiteY7" fmla="*/ 36 h 225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4504" h="2256577">
                <a:moveTo>
                  <a:pt x="7971277" y="36"/>
                </a:moveTo>
                <a:cubicBezTo>
                  <a:pt x="9360944" y="-3013"/>
                  <a:pt x="10719477" y="182904"/>
                  <a:pt x="12017617" y="537122"/>
                </a:cubicBezTo>
                <a:lnTo>
                  <a:pt x="12294504" y="617617"/>
                </a:lnTo>
                <a:lnTo>
                  <a:pt x="12294504" y="2256577"/>
                </a:lnTo>
                <a:lnTo>
                  <a:pt x="0" y="2256577"/>
                </a:lnTo>
                <a:lnTo>
                  <a:pt x="128960" y="2175315"/>
                </a:lnTo>
                <a:cubicBezTo>
                  <a:pt x="2040772" y="1028220"/>
                  <a:pt x="4227026" y="285705"/>
                  <a:pt x="6572316" y="66838"/>
                </a:cubicBezTo>
                <a:cubicBezTo>
                  <a:pt x="7041374" y="23065"/>
                  <a:pt x="7508055" y="1053"/>
                  <a:pt x="7971277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2EB515-2BA8-4C78-8D83-2B5D10EF3A4A}"/>
              </a:ext>
            </a:extLst>
          </p:cNvPr>
          <p:cNvGrpSpPr/>
          <p:nvPr/>
        </p:nvGrpSpPr>
        <p:grpSpPr>
          <a:xfrm>
            <a:off x="6077470" y="664266"/>
            <a:ext cx="5212080" cy="946131"/>
            <a:chOff x="6180980" y="1575313"/>
            <a:chExt cx="5212080" cy="946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F24FE-2538-4B67-96E1-BB6A682FBC85}"/>
                </a:ext>
              </a:extLst>
            </p:cNvPr>
            <p:cNvSpPr txBox="1"/>
            <p:nvPr/>
          </p:nvSpPr>
          <p:spPr>
            <a:xfrm>
              <a:off x="6180980" y="1575313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D88684-F9D5-4A17-8D64-E7CCC57B596D}"/>
                </a:ext>
              </a:extLst>
            </p:cNvPr>
            <p:cNvSpPr txBox="1"/>
            <p:nvPr/>
          </p:nvSpPr>
          <p:spPr>
            <a:xfrm>
              <a:off x="6180980" y="1875113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08F61B-1221-4E17-9374-461119F1BABC}"/>
              </a:ext>
            </a:extLst>
          </p:cNvPr>
          <p:cNvGrpSpPr/>
          <p:nvPr/>
        </p:nvGrpSpPr>
        <p:grpSpPr>
          <a:xfrm>
            <a:off x="6077470" y="1819028"/>
            <a:ext cx="5212080" cy="946131"/>
            <a:chOff x="6180980" y="2544245"/>
            <a:chExt cx="5212080" cy="9461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4F6435-9762-496F-86CB-D69FCB0D1131}"/>
                </a:ext>
              </a:extLst>
            </p:cNvPr>
            <p:cNvSpPr txBox="1"/>
            <p:nvPr/>
          </p:nvSpPr>
          <p:spPr>
            <a:xfrm>
              <a:off x="6180980" y="2544245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33703B-B987-45F9-B5F5-78433C194407}"/>
                </a:ext>
              </a:extLst>
            </p:cNvPr>
            <p:cNvSpPr txBox="1"/>
            <p:nvPr userDrawn="1"/>
          </p:nvSpPr>
          <p:spPr>
            <a:xfrm>
              <a:off x="6180980" y="2844045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DCC58E-5FE2-4446-B20B-09A6E45AE159}"/>
              </a:ext>
            </a:extLst>
          </p:cNvPr>
          <p:cNvGrpSpPr/>
          <p:nvPr/>
        </p:nvGrpSpPr>
        <p:grpSpPr>
          <a:xfrm>
            <a:off x="6077470" y="2973789"/>
            <a:ext cx="5212080" cy="946129"/>
            <a:chOff x="6180980" y="3513177"/>
            <a:chExt cx="5212080" cy="9461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7BD60A-87F2-404B-AB02-7789114EED0B}"/>
                </a:ext>
              </a:extLst>
            </p:cNvPr>
            <p:cNvSpPr txBox="1"/>
            <p:nvPr/>
          </p:nvSpPr>
          <p:spPr>
            <a:xfrm>
              <a:off x="6180980" y="3513177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C253F4-FB12-4E22-8C32-8EDB53C61546}"/>
                </a:ext>
              </a:extLst>
            </p:cNvPr>
            <p:cNvSpPr txBox="1"/>
            <p:nvPr userDrawn="1"/>
          </p:nvSpPr>
          <p:spPr>
            <a:xfrm>
              <a:off x="6180980" y="3812975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0843D8CC-AE05-4396-A53A-2F5D58C2D296}"/>
              </a:ext>
            </a:extLst>
          </p:cNvPr>
          <p:cNvSpPr txBox="1">
            <a:spLocks/>
          </p:cNvSpPr>
          <p:nvPr/>
        </p:nvSpPr>
        <p:spPr>
          <a:xfrm>
            <a:off x="4644428" y="5852213"/>
            <a:ext cx="7049023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800" b="1" dirty="0">
                <a:solidFill>
                  <a:schemeClr val="bg1"/>
                </a:solidFill>
              </a:rPr>
              <a:t>Portfolio Presentation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0D4556C-0B5D-475D-B9FE-D8DE576B0147}"/>
              </a:ext>
            </a:extLst>
          </p:cNvPr>
          <p:cNvSpPr txBox="1">
            <a:spLocks/>
          </p:cNvSpPr>
          <p:nvPr/>
        </p:nvSpPr>
        <p:spPr>
          <a:xfrm>
            <a:off x="7397562" y="5564181"/>
            <a:ext cx="4295889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30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443663F-141C-4CC9-92A5-3E721535A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845899"/>
              </p:ext>
            </p:extLst>
          </p:nvPr>
        </p:nvGraphicFramePr>
        <p:xfrm>
          <a:off x="6170610" y="1508335"/>
          <a:ext cx="1579210" cy="191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313453A-EC02-4AA2-B654-0B4EBDEE9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6835"/>
              </p:ext>
            </p:extLst>
          </p:nvPr>
        </p:nvGraphicFramePr>
        <p:xfrm>
          <a:off x="4329466" y="4365669"/>
          <a:ext cx="1579210" cy="1911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FCCAC2-2C9D-468E-AC7B-0FC4551F9F36}"/>
              </a:ext>
            </a:extLst>
          </p:cNvPr>
          <p:cNvSpPr/>
          <p:nvPr/>
        </p:nvSpPr>
        <p:spPr>
          <a:xfrm>
            <a:off x="4039071" y="2355858"/>
            <a:ext cx="2160000" cy="2124000"/>
          </a:xfrm>
          <a:prstGeom prst="triangl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6D8E3BE-DFB1-4CF1-A2DB-3086F77BCD76}"/>
              </a:ext>
            </a:extLst>
          </p:cNvPr>
          <p:cNvSpPr/>
          <p:nvPr/>
        </p:nvSpPr>
        <p:spPr>
          <a:xfrm rot="10800000">
            <a:off x="5880216" y="3321982"/>
            <a:ext cx="2160000" cy="2124000"/>
          </a:xfrm>
          <a:prstGeom prst="triangl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608D0-AEAA-4EA2-954A-3016FF5C9478}"/>
              </a:ext>
            </a:extLst>
          </p:cNvPr>
          <p:cNvSpPr txBox="1"/>
          <p:nvPr/>
        </p:nvSpPr>
        <p:spPr>
          <a:xfrm>
            <a:off x="4362987" y="3950838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7F23E-3E67-44D0-8DC2-51C1B5F02BA0}"/>
              </a:ext>
            </a:extLst>
          </p:cNvPr>
          <p:cNvSpPr txBox="1"/>
          <p:nvPr/>
        </p:nvSpPr>
        <p:spPr>
          <a:xfrm>
            <a:off x="6204131" y="3602039"/>
            <a:ext cx="15121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8DDC5B-B3F0-45AD-926E-2DC2866D64BD}"/>
              </a:ext>
            </a:extLst>
          </p:cNvPr>
          <p:cNvGrpSpPr/>
          <p:nvPr/>
        </p:nvGrpSpPr>
        <p:grpSpPr>
          <a:xfrm>
            <a:off x="887867" y="1755093"/>
            <a:ext cx="3613404" cy="1112546"/>
            <a:chOff x="323529" y="1876742"/>
            <a:chExt cx="2664296" cy="11125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69431E-0C01-49DB-962E-31A9089EA6CB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EF9A0E-EB72-41B0-9EE4-8A2DB9333F5C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D060E3-8861-4925-AE95-906F5F12029E}"/>
              </a:ext>
            </a:extLst>
          </p:cNvPr>
          <p:cNvGrpSpPr/>
          <p:nvPr/>
        </p:nvGrpSpPr>
        <p:grpSpPr>
          <a:xfrm>
            <a:off x="7716300" y="4955359"/>
            <a:ext cx="3642993" cy="1112546"/>
            <a:chOff x="6012160" y="4657016"/>
            <a:chExt cx="2664296" cy="11125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1D0C41-E221-475E-ABEC-F88624C31E91}"/>
                </a:ext>
              </a:extLst>
            </p:cNvPr>
            <p:cNvSpPr txBox="1"/>
            <p:nvPr/>
          </p:nvSpPr>
          <p:spPr>
            <a:xfrm>
              <a:off x="6012160" y="4657016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BC9FAA-C9E8-4885-AA2B-23487A313385}"/>
                </a:ext>
              </a:extLst>
            </p:cNvPr>
            <p:cNvSpPr txBox="1"/>
            <p:nvPr/>
          </p:nvSpPr>
          <p:spPr>
            <a:xfrm>
              <a:off x="6012162" y="4938565"/>
              <a:ext cx="26642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CD4176-1228-4AB9-B742-CFA7B66FF037}"/>
              </a:ext>
            </a:extLst>
          </p:cNvPr>
          <p:cNvSpPr txBox="1"/>
          <p:nvPr/>
        </p:nvSpPr>
        <p:spPr>
          <a:xfrm>
            <a:off x="4501271" y="5059695"/>
            <a:ext cx="1235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DA65B-21BA-4F9A-B8FA-7B5185AAF35F}"/>
              </a:ext>
            </a:extLst>
          </p:cNvPr>
          <p:cNvSpPr txBox="1"/>
          <p:nvPr/>
        </p:nvSpPr>
        <p:spPr>
          <a:xfrm>
            <a:off x="7893164" y="1956139"/>
            <a:ext cx="280831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21A9D-D36A-482A-8617-EF8B29565852}"/>
              </a:ext>
            </a:extLst>
          </p:cNvPr>
          <p:cNvSpPr txBox="1"/>
          <p:nvPr/>
        </p:nvSpPr>
        <p:spPr>
          <a:xfrm>
            <a:off x="1558338" y="4812256"/>
            <a:ext cx="262778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D5497-66AE-42D9-8DA1-2B5EBBAB8D68}"/>
              </a:ext>
            </a:extLst>
          </p:cNvPr>
          <p:cNvSpPr txBox="1"/>
          <p:nvPr/>
        </p:nvSpPr>
        <p:spPr>
          <a:xfrm>
            <a:off x="6342415" y="2202361"/>
            <a:ext cx="1235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A1EB46DC-A7D2-4604-8777-F63F78B6DFA6}"/>
              </a:ext>
            </a:extLst>
          </p:cNvPr>
          <p:cNvSpPr/>
          <p:nvPr/>
        </p:nvSpPr>
        <p:spPr>
          <a:xfrm flipH="1">
            <a:off x="6752465" y="4063330"/>
            <a:ext cx="415501" cy="41652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32">
            <a:extLst>
              <a:ext uri="{FF2B5EF4-FFF2-40B4-BE49-F238E27FC236}">
                <a16:creationId xmlns:a16="http://schemas.microsoft.com/office/drawing/2014/main" id="{4EFE42E7-1AC9-4584-9897-31FF83F0B488}"/>
              </a:ext>
            </a:extLst>
          </p:cNvPr>
          <p:cNvSpPr/>
          <p:nvPr/>
        </p:nvSpPr>
        <p:spPr>
          <a:xfrm>
            <a:off x="4944848" y="3367916"/>
            <a:ext cx="381182" cy="38118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4918</Words>
  <Application>Microsoft Office PowerPoint</Application>
  <PresentationFormat>Widescreen</PresentationFormat>
  <Paragraphs>652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Designed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35</cp:revision>
  <dcterms:created xsi:type="dcterms:W3CDTF">2020-01-20T05:08:25Z</dcterms:created>
  <dcterms:modified xsi:type="dcterms:W3CDTF">2020-03-04T06:51:36Z</dcterms:modified>
</cp:coreProperties>
</file>