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88C1-E113-4456-A3E0-CB51F7E8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0231E3-28FA-4556-9FED-B9A54F94D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90731-DC69-4817-B6FF-5609930C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5C959-3085-47F1-876E-ED84609C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BBAEB-EC49-4B65-B672-394A6C0D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4A11-B7C0-4F32-B865-9473144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F62AE4-DD6D-4C44-AE71-6A183FDF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E10FE-D3C6-4CEC-932C-3B546011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8594E-0465-4385-91E4-832B0791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93F2-FA33-4645-BD3C-E63EDF51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0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9B759-653A-4461-9DFB-D3D4BFC1D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67BBB-6491-469A-AFCE-2B94182D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6B852-5C93-4860-A1EE-F3F54601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AF30C-C089-4AE9-A93C-1DA01750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6255D-0577-48E3-B7B5-2CC15236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8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191AA-D644-48F0-82DA-5AEE8EED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FC98B-D6E4-46D4-A065-B2DD79B7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CE7F6-A2A7-414F-A702-1C81924C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5B10B-0586-4944-85BC-6299664F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9419B-FFA1-4DF3-B484-A945009C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9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40B9-A456-4103-8198-9842C0B1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2948A-6F53-4B21-99ED-78AE7517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A43D4-57A7-42D5-848C-96B739D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006B7-4E78-458E-9A25-BD6AC39A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87AFD-469B-4AFA-AB9A-14972D4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9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1D15A-FD31-414A-B789-CE266ED0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9A8BE-DC9C-4EB7-BFB3-8412B0D11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8A3722-CA83-48B5-A996-E2F1DC79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50A00-D09D-40E0-8344-CB3582BA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B6B4A-591C-4537-A98F-63D87B2E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7CCFA-C4EC-4366-BB9F-94F53C3F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0AC0-6039-4AA8-91E1-21024AA4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7B82B-B5C5-4CCD-A161-36FF8C6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7DD77-ECBE-44F4-B340-EC344FACF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15ABB-33BC-41F3-BAB0-1DE95E8E9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CDC23F-D40F-46C4-8493-DCDEEE837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B4475-92AC-43C1-B6DA-9C382C86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FF902D-F4D2-4CA9-BF24-8A058E30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194A8-30E7-4149-BC53-61C5C7A5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5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FAE8-02EE-43FD-8E3B-2804C253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A721F-019A-4060-80FB-A314F099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EF0F7C-9821-467C-8409-41E1F633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5C1EF-FEEA-40D3-9532-D38DEB93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8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78CB5C-DC45-42FC-ABDB-D569C71B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AE0DA-A386-4DE4-8913-6C3FA2D0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D4EC8-4F9E-42CE-8204-D88B2F3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F592C-07DA-46FA-A634-321A3BE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99B8F-B453-4F54-A8A7-ECB6D300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BED6A-0117-4682-900F-C0329D3F9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D68BA-72CF-4245-A5F6-AA10D194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877FC-A20E-491C-99C4-243C0E1A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DB5F9-902B-49EB-86B4-D459C20F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6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6C844-17C8-4C1D-BDE7-AFE61683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7393CB-FEF8-4293-BDEC-93DC96C3D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1FAA9-5ED7-450B-AB78-217F72FD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386C9-D81F-4842-9D33-6D4913A2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26665-084B-49DB-9075-359A724E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A9FB9-CCFC-4730-A69F-E6289E2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0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A6F45-B4AD-4B97-96B9-4A7F6983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312D7-E4C0-4CCD-A30C-4FCE9B7F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2EA4A-EAA2-4933-9C2D-AF822C59D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DB41-4C1C-45BF-B261-4C72FF7B6238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7F439-A19B-4359-86C8-BA86DD4E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DA002-CE39-40E5-9366-5C80C88E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47C2-6D08-444F-9C70-8EBF08C7B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와 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Observer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/>
              <a:t>Iterator </a:t>
            </a:r>
            <a:r>
              <a:rPr lang="ko-KR" altLang="en-US" dirty="0"/>
              <a:t>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24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변환연산자</a:t>
            </a:r>
            <a:r>
              <a:rPr lang="en-US" altLang="ko-KR" dirty="0"/>
              <a:t>, 3-10</a:t>
            </a:r>
          </a:p>
          <a:p>
            <a:endParaRPr lang="en-US" altLang="ko-KR" dirty="0"/>
          </a:p>
          <a:p>
            <a:r>
              <a:rPr lang="ko-KR" altLang="en-US" dirty="0"/>
              <a:t>원본 데이터를 통지 시 변환 후 여러 스레드에 한꺼번에</a:t>
            </a:r>
            <a:endParaRPr lang="en-US" altLang="ko-KR" dirty="0"/>
          </a:p>
          <a:p>
            <a:r>
              <a:rPr lang="ko-KR" altLang="en-US" dirty="0"/>
              <a:t>비동기 처리이기때문에 원본 데이터의 순서를 보장하지 않음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48A77-9A67-49B0-862A-B11ABC02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63" y="2333271"/>
            <a:ext cx="58801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en-US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 part”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MILLISECONDS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1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concatMap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ko-KR" altLang="en-US" dirty="0"/>
              <a:t>과 같은 변환 연산자</a:t>
            </a:r>
            <a:r>
              <a:rPr lang="en-US" altLang="ko-KR" dirty="0"/>
              <a:t>, 3-11</a:t>
            </a:r>
          </a:p>
          <a:p>
            <a:endParaRPr lang="en-US" altLang="ko-KR" dirty="0"/>
          </a:p>
          <a:p>
            <a:r>
              <a:rPr lang="ko-KR" altLang="en-US" dirty="0"/>
              <a:t>원본 데이터를 통지 시 변환 후 순차적으로</a:t>
            </a:r>
            <a:endParaRPr lang="en-US" altLang="ko-KR" dirty="0"/>
          </a:p>
          <a:p>
            <a:r>
              <a:rPr lang="ko-KR" altLang="en-US" dirty="0"/>
              <a:t>이전 통지된 데이터를 처리 할 때 까지 대기</a:t>
            </a:r>
            <a:endParaRPr lang="en-US" altLang="ko-KR" dirty="0"/>
          </a:p>
          <a:p>
            <a:r>
              <a:rPr lang="ko-KR" altLang="en-US" dirty="0"/>
              <a:t>비동기 처리이지만 순차적으로 처리됨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48A77-9A67-49B0-862A-B11ABC02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63" y="2333271"/>
            <a:ext cx="58801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en-US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 part”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MILLISECONDS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concatMapEager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ko-KR" altLang="en-US" dirty="0"/>
              <a:t>과 같은 변환 연산자</a:t>
            </a:r>
            <a:r>
              <a:rPr lang="en-US" altLang="ko-KR" dirty="0"/>
              <a:t>, 3-12</a:t>
            </a:r>
          </a:p>
          <a:p>
            <a:endParaRPr lang="en-US" altLang="ko-KR" dirty="0"/>
          </a:p>
          <a:p>
            <a:r>
              <a:rPr lang="en-US" altLang="ko-KR" dirty="0" err="1"/>
              <a:t>flatMap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concatMap</a:t>
            </a:r>
            <a:r>
              <a:rPr lang="ko-KR" altLang="en-US" dirty="0"/>
              <a:t>을 섞어 </a:t>
            </a:r>
            <a:r>
              <a:rPr lang="ko-KR" altLang="en-US" dirty="0" err="1"/>
              <a:t>놓은듯한</a:t>
            </a:r>
            <a:r>
              <a:rPr lang="ko-KR" altLang="en-US" dirty="0"/>
              <a:t> 처리방식</a:t>
            </a:r>
            <a:endParaRPr lang="en-US" altLang="ko-KR" dirty="0"/>
          </a:p>
          <a:p>
            <a:r>
              <a:rPr lang="ko-KR" altLang="en-US" dirty="0"/>
              <a:t>원본 데이터를 통지 시 변환 후 한꺼번에 처리</a:t>
            </a:r>
            <a:endParaRPr lang="en-US" altLang="ko-KR" dirty="0"/>
          </a:p>
          <a:p>
            <a:r>
              <a:rPr lang="ko-KR" altLang="en-US" dirty="0"/>
              <a:t>하지만 정렬처리를 위해 내부적으로 버퍼를 이용함 </a:t>
            </a:r>
            <a:endParaRPr lang="en-US" altLang="ko-KR" dirty="0"/>
          </a:p>
          <a:p>
            <a:r>
              <a:rPr lang="ko-KR" altLang="en-US" dirty="0"/>
              <a:t>통지 전까지 데이터를 버퍼에 쌓기때문에 데이터가 많다면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비동기 처리이지만 순차적으로 처리됨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48A77-9A67-49B0-862A-B11ABC02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63" y="2333271"/>
            <a:ext cx="58801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en-US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 part”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MILLISECONDS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7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객체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는 생산자와 소비자 간의 순차성을 보장함</a:t>
            </a:r>
            <a:endParaRPr lang="en-US" altLang="ko-KR" dirty="0"/>
          </a:p>
          <a:p>
            <a:r>
              <a:rPr lang="ko-KR" altLang="en-US" dirty="0"/>
              <a:t>하지만 외부 객체를 다루게 될 때는 보장 못함</a:t>
            </a:r>
            <a:r>
              <a:rPr lang="en-US" altLang="ko-KR" dirty="0"/>
              <a:t>, 3-13</a:t>
            </a:r>
          </a:p>
          <a:p>
            <a:pPr lvl="1"/>
            <a:r>
              <a:rPr lang="ko-KR" altLang="en-US" dirty="0"/>
              <a:t>외부 객체를 복수의 소비자가 접근</a:t>
            </a:r>
            <a:r>
              <a:rPr lang="en-US" altLang="ko-KR" dirty="0"/>
              <a:t>, </a:t>
            </a:r>
            <a:r>
              <a:rPr lang="ko-KR" altLang="en-US" dirty="0"/>
              <a:t>순차성을 보장 </a:t>
            </a:r>
            <a:r>
              <a:rPr lang="ko-KR" altLang="en-US" dirty="0" err="1"/>
              <a:t>할수</a:t>
            </a:r>
            <a:r>
              <a:rPr lang="ko-KR" altLang="en-US" dirty="0"/>
              <a:t> 없게 됨</a:t>
            </a:r>
            <a:endParaRPr lang="en-US" altLang="ko-KR" dirty="0"/>
          </a:p>
          <a:p>
            <a:r>
              <a:rPr lang="en-US" altLang="ko-KR" dirty="0" err="1"/>
              <a:t>RxJava</a:t>
            </a:r>
            <a:r>
              <a:rPr lang="ko-KR" altLang="en-US" dirty="0"/>
              <a:t>는 이를 해결하기 위해 </a:t>
            </a:r>
            <a:r>
              <a:rPr lang="en-US" altLang="ko-KR" dirty="0"/>
              <a:t>merge</a:t>
            </a:r>
            <a:r>
              <a:rPr lang="ko-KR" altLang="en-US" dirty="0"/>
              <a:t>메서드를 제공하여 여러 생산자를 묶어서 처리</a:t>
            </a:r>
            <a:r>
              <a:rPr lang="en-US" altLang="ko-KR" dirty="0"/>
              <a:t>, </a:t>
            </a:r>
            <a:r>
              <a:rPr lang="ko-KR" altLang="en-US" dirty="0"/>
              <a:t>순차성을 지켜 줌</a:t>
            </a:r>
            <a:endParaRPr lang="en-US" altLang="ko-KR" dirty="0"/>
          </a:p>
          <a:p>
            <a:r>
              <a:rPr lang="ko-KR" altLang="en-US" dirty="0"/>
              <a:t>비동기</a:t>
            </a:r>
            <a:r>
              <a:rPr lang="en-US" altLang="ko-KR" dirty="0"/>
              <a:t>, </a:t>
            </a:r>
            <a:r>
              <a:rPr lang="ko-KR" altLang="en-US" dirty="0"/>
              <a:t>멀티 스레드 환경에서 생길 수 있는 문제임</a:t>
            </a:r>
            <a:endParaRPr lang="en-US" altLang="ko-KR" dirty="0"/>
          </a:p>
          <a:p>
            <a:pPr lvl="1"/>
            <a:r>
              <a:rPr lang="ko-KR" altLang="en-US" dirty="0"/>
              <a:t>공유 객체처리를 동기화 시켜줄 방법을 찾던지</a:t>
            </a:r>
            <a:endParaRPr lang="en-US" altLang="ko-KR" dirty="0"/>
          </a:p>
          <a:p>
            <a:pPr lvl="1"/>
            <a:r>
              <a:rPr lang="ko-KR" altLang="en-US" dirty="0"/>
              <a:t>공유 객체를 사용하지 않는 것이 제일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62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 </a:t>
            </a:r>
            <a:r>
              <a:rPr lang="ko-KR" altLang="en-US" dirty="0"/>
              <a:t>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GoF</a:t>
            </a:r>
            <a:r>
              <a:rPr lang="ko-KR" altLang="en-US" dirty="0"/>
              <a:t>가 제시한 패턴 중 한가지</a:t>
            </a:r>
            <a:endParaRPr lang="en-US" altLang="ko-KR" dirty="0"/>
          </a:p>
          <a:p>
            <a:r>
              <a:rPr lang="ko-KR" altLang="en-US" dirty="0"/>
              <a:t>관찰 대상의 상태가 변화했을 때 관찰자에게 통지하는 패턴</a:t>
            </a:r>
            <a:endParaRPr lang="en-US" altLang="ko-KR" dirty="0"/>
          </a:p>
          <a:p>
            <a:r>
              <a:rPr lang="ko-KR" altLang="en-US" dirty="0"/>
              <a:t>관찰 대상인 </a:t>
            </a:r>
            <a:r>
              <a:rPr lang="en-US" altLang="ko-KR" dirty="0"/>
              <a:t>Subject</a:t>
            </a:r>
            <a:r>
              <a:rPr lang="ko-KR" altLang="en-US" dirty="0"/>
              <a:t>는 </a:t>
            </a:r>
            <a:r>
              <a:rPr lang="en-US" altLang="ko-KR" dirty="0"/>
              <a:t>Observer</a:t>
            </a:r>
            <a:r>
              <a:rPr lang="ko-KR" altLang="en-US" dirty="0"/>
              <a:t>를 등록</a:t>
            </a:r>
            <a:endParaRPr lang="en-US" altLang="ko-KR" dirty="0"/>
          </a:p>
          <a:p>
            <a:r>
              <a:rPr lang="ko-KR" altLang="en-US" dirty="0"/>
              <a:t>관찰자인 </a:t>
            </a:r>
            <a:r>
              <a:rPr lang="en-US" altLang="ko-KR" dirty="0"/>
              <a:t>Observer</a:t>
            </a:r>
            <a:r>
              <a:rPr lang="ko-KR" altLang="en-US" dirty="0"/>
              <a:t>는 통지 받아 처리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51F09-3BDE-4C7E-B857-E09A02C3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62" y="3429000"/>
            <a:ext cx="3591659" cy="22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7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에서의 </a:t>
            </a:r>
            <a:r>
              <a:rPr lang="en-US" altLang="ko-KR" dirty="0"/>
              <a:t>Observer </a:t>
            </a:r>
            <a:r>
              <a:rPr lang="ko-KR" altLang="en-US" dirty="0"/>
              <a:t>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의 생산자</a:t>
            </a:r>
            <a:r>
              <a:rPr lang="en-US" altLang="ko-KR" dirty="0"/>
              <a:t>, </a:t>
            </a:r>
            <a:r>
              <a:rPr lang="ko-KR" altLang="en-US" dirty="0"/>
              <a:t>소비자 관계에서 적용됨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생산자로서 </a:t>
            </a:r>
            <a:r>
              <a:rPr lang="en-US" altLang="ko-KR" dirty="0"/>
              <a:t>Flowable, Observable</a:t>
            </a:r>
          </a:p>
          <a:p>
            <a:r>
              <a:rPr lang="ko-KR" altLang="en-US" dirty="0"/>
              <a:t>소비자로서 </a:t>
            </a:r>
            <a:r>
              <a:rPr lang="en-US" altLang="ko-KR" dirty="0"/>
              <a:t>Subscriber</a:t>
            </a:r>
          </a:p>
          <a:p>
            <a:r>
              <a:rPr lang="ko-KR" altLang="en-US" dirty="0"/>
              <a:t>생산자가 소비자에게 변경된 상태를 통지하는 구조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RxJava</a:t>
            </a:r>
            <a:r>
              <a:rPr lang="ko-KR" altLang="en-US" dirty="0"/>
              <a:t>에서는 상태변경 뿐만이 아니라 </a:t>
            </a:r>
            <a:endParaRPr lang="en-US" altLang="ko-KR" dirty="0"/>
          </a:p>
          <a:p>
            <a:pPr lvl="1"/>
            <a:r>
              <a:rPr lang="ko-KR" altLang="en-US" dirty="0"/>
              <a:t>처리 시작준비 통지</a:t>
            </a:r>
            <a:r>
              <a:rPr lang="en-US" altLang="ko-KR" dirty="0"/>
              <a:t>(</a:t>
            </a:r>
            <a:r>
              <a:rPr lang="en-US" altLang="ko-KR" dirty="0" err="1"/>
              <a:t>onSubscribe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처리 완료 통지</a:t>
            </a:r>
            <a:r>
              <a:rPr lang="en-US" altLang="ko-KR" dirty="0"/>
              <a:t>(</a:t>
            </a:r>
            <a:r>
              <a:rPr lang="en-US" altLang="ko-KR" dirty="0" err="1"/>
              <a:t>onComplete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에러 발생 통지</a:t>
            </a:r>
            <a:r>
              <a:rPr lang="en-US" altLang="ko-KR" dirty="0"/>
              <a:t>(</a:t>
            </a:r>
            <a:r>
              <a:rPr lang="en-US" altLang="ko-KR" dirty="0" err="1"/>
              <a:t>onError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18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</a:t>
            </a:r>
            <a:r>
              <a:rPr lang="ko-KR" altLang="en-US" dirty="0"/>
              <a:t>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GoF</a:t>
            </a:r>
            <a:r>
              <a:rPr lang="ko-KR" altLang="en-US" dirty="0"/>
              <a:t>가 제시한 패턴 중 한가지</a:t>
            </a:r>
            <a:endParaRPr lang="en-US" altLang="ko-KR" dirty="0"/>
          </a:p>
          <a:p>
            <a:r>
              <a:rPr lang="ko-KR" altLang="en-US" dirty="0"/>
              <a:t>반복자를 사용하여 컨테이너를 접근방식과 분리하는 패턴 </a:t>
            </a:r>
            <a:endParaRPr lang="en-US" altLang="ko-KR" dirty="0"/>
          </a:p>
          <a:p>
            <a:r>
              <a:rPr lang="ko-KR" altLang="en-US" dirty="0"/>
              <a:t>자료구조에 상관없이 동일한 인터페이스로 원소를 순회</a:t>
            </a:r>
            <a:endParaRPr lang="en-US" altLang="ko-KR" dirty="0"/>
          </a:p>
          <a:p>
            <a:r>
              <a:rPr lang="en-US" altLang="ko-KR" dirty="0"/>
              <a:t>Aggregate</a:t>
            </a:r>
            <a:r>
              <a:rPr lang="ko-KR" altLang="en-US" dirty="0"/>
              <a:t>를 구현하여</a:t>
            </a:r>
            <a:br>
              <a:rPr lang="en-US" altLang="ko-KR" dirty="0"/>
            </a:br>
            <a:r>
              <a:rPr lang="ko-KR" altLang="en-US" dirty="0"/>
              <a:t>적절한 </a:t>
            </a:r>
            <a:r>
              <a:rPr lang="en-US" altLang="ko-KR" dirty="0"/>
              <a:t>Iterator</a:t>
            </a:r>
            <a:r>
              <a:rPr lang="ko-KR" altLang="en-US" dirty="0"/>
              <a:t>를 리턴 해야함</a:t>
            </a:r>
            <a:endParaRPr lang="en-US" altLang="ko-KR" dirty="0"/>
          </a:p>
          <a:p>
            <a:r>
              <a:rPr lang="en-US" altLang="ko-KR" dirty="0"/>
              <a:t>Iterator</a:t>
            </a:r>
            <a:r>
              <a:rPr lang="ko-KR" altLang="en-US" dirty="0"/>
              <a:t>를 구현하여 요소를 순회 할 수</a:t>
            </a:r>
            <a:br>
              <a:rPr lang="en-US" altLang="ko-KR" dirty="0"/>
            </a:br>
            <a:r>
              <a:rPr lang="ko-KR" altLang="en-US" dirty="0"/>
              <a:t>있도록 해야함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2" name="Picture 4" descr="gof 이터레이터 패턴에 대한 이미지 검색결과">
            <a:extLst>
              <a:ext uri="{FF2B5EF4-FFF2-40B4-BE49-F238E27FC236}">
                <a16:creationId xmlns:a16="http://schemas.microsoft.com/office/drawing/2014/main" id="{7895F376-62CB-4DD1-9DDB-95EC7AF0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36" y="3551342"/>
            <a:ext cx="3707902" cy="22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8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에서의 </a:t>
            </a:r>
            <a:r>
              <a:rPr lang="en-US" altLang="ko-KR" dirty="0"/>
              <a:t>Iterator </a:t>
            </a:r>
            <a:r>
              <a:rPr lang="ko-KR" altLang="en-US" dirty="0"/>
              <a:t>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에서는 생산자 </a:t>
            </a:r>
            <a:r>
              <a:rPr lang="en-US" altLang="ko-KR" dirty="0"/>
              <a:t>= Aggregate </a:t>
            </a:r>
            <a:r>
              <a:rPr lang="ko-KR" altLang="en-US" dirty="0"/>
              <a:t>임과 동시에 </a:t>
            </a:r>
            <a:r>
              <a:rPr lang="en-US" altLang="ko-KR" dirty="0"/>
              <a:t>Iterator</a:t>
            </a:r>
          </a:p>
          <a:p>
            <a:r>
              <a:rPr lang="ko-KR" altLang="en-US" dirty="0"/>
              <a:t>다만 소비자가 필요에 의해 데이터를 가져가는게 아닌</a:t>
            </a:r>
            <a:br>
              <a:rPr lang="en-US" altLang="ko-KR" dirty="0"/>
            </a:br>
            <a:r>
              <a:rPr lang="ko-KR" altLang="en-US" dirty="0"/>
              <a:t>생산자가 소비자에게 통지하는 형태</a:t>
            </a:r>
            <a:endParaRPr lang="en-US" altLang="ko-KR" dirty="0"/>
          </a:p>
          <a:p>
            <a:r>
              <a:rPr lang="en-US" altLang="ko-KR" dirty="0"/>
              <a:t>Iterator </a:t>
            </a:r>
            <a:r>
              <a:rPr lang="ko-KR" altLang="en-US" dirty="0"/>
              <a:t>패턴에서는 데이터가 모일때까지 처리를 </a:t>
            </a:r>
            <a:r>
              <a:rPr lang="ko-KR" altLang="en-US" dirty="0" err="1"/>
              <a:t>할수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en-US" altLang="ko-KR" dirty="0" err="1"/>
              <a:t>RxJava</a:t>
            </a:r>
            <a:r>
              <a:rPr lang="ko-KR" altLang="en-US" dirty="0"/>
              <a:t>에서는 완료 통지가 되기 전까지 대기일 뿐</a:t>
            </a:r>
            <a:endParaRPr lang="en-US" altLang="ko-KR" dirty="0"/>
          </a:p>
          <a:p>
            <a:r>
              <a:rPr lang="en-US" altLang="ko-KR" dirty="0"/>
              <a:t>Iterator </a:t>
            </a:r>
            <a:r>
              <a:rPr lang="ko-KR" altLang="en-US" dirty="0"/>
              <a:t>패턴에서는 소비자가 필요에 의해 </a:t>
            </a:r>
            <a:r>
              <a:rPr lang="en-US" altLang="ko-KR" dirty="0" err="1"/>
              <a:t>hasNext</a:t>
            </a:r>
            <a:r>
              <a:rPr lang="ko-KR" altLang="en-US" dirty="0"/>
              <a:t>가 호출 </a:t>
            </a:r>
            <a:r>
              <a:rPr lang="en-US" altLang="ko-KR" dirty="0"/>
              <a:t>&gt; </a:t>
            </a:r>
            <a:r>
              <a:rPr lang="ko-KR" altLang="en-US" dirty="0"/>
              <a:t>종료로 이어짐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073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비동기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에서의 비동기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ko-KR" altLang="en-US" dirty="0"/>
              <a:t>연산자 내에서 생성되는 비동기 생산자</a:t>
            </a:r>
            <a:endParaRPr lang="en-US" altLang="ko-KR" dirty="0"/>
          </a:p>
          <a:p>
            <a:r>
              <a:rPr lang="ko-KR" altLang="en-US" dirty="0"/>
              <a:t>공유 객체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8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ko-KR" altLang="en-US" dirty="0"/>
              <a:t>에서의 비동기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스레드에서 모든 생산과 처리를 같이 할 필요 없음</a:t>
            </a:r>
            <a:r>
              <a:rPr lang="en-US" altLang="ko-KR" dirty="0"/>
              <a:t>, 3-4</a:t>
            </a:r>
          </a:p>
          <a:p>
            <a:r>
              <a:rPr lang="en-US" altLang="ko-KR" dirty="0" err="1"/>
              <a:t>RxJava</a:t>
            </a:r>
            <a:r>
              <a:rPr lang="ko-KR" altLang="en-US" dirty="0"/>
              <a:t>에서는 비동기 처리를 수행 할 수 있도록 </a:t>
            </a:r>
            <a:r>
              <a:rPr lang="en-US" altLang="ko-KR" dirty="0"/>
              <a:t>API</a:t>
            </a:r>
            <a:r>
              <a:rPr lang="ko-KR" altLang="en-US" dirty="0"/>
              <a:t>를 제공함</a:t>
            </a:r>
            <a:endParaRPr lang="en-US" altLang="ko-KR" dirty="0"/>
          </a:p>
          <a:p>
            <a:r>
              <a:rPr lang="ko-KR" altLang="en-US" dirty="0"/>
              <a:t>생산자를 생성하는 메서드가 무엇인지에 따라 스레드가 결정됨</a:t>
            </a:r>
            <a:endParaRPr lang="en-US" altLang="ko-KR" dirty="0"/>
          </a:p>
          <a:p>
            <a:r>
              <a:rPr lang="ko-KR" altLang="en-US" dirty="0"/>
              <a:t>보통은 메인 스레드 </a:t>
            </a:r>
            <a:r>
              <a:rPr lang="en-US" altLang="ko-KR" dirty="0"/>
              <a:t>&lt;&lt; </a:t>
            </a:r>
            <a:r>
              <a:rPr lang="ko-KR" altLang="en-US" dirty="0"/>
              <a:t>스케줄러 설정으로 변경 가능</a:t>
            </a:r>
            <a:endParaRPr lang="en-US" altLang="ko-KR" dirty="0"/>
          </a:p>
          <a:p>
            <a:r>
              <a:rPr lang="en-US" altLang="ko-KR" dirty="0"/>
              <a:t>Timer, interval </a:t>
            </a:r>
            <a:r>
              <a:rPr lang="ko-KR" altLang="en-US" dirty="0"/>
              <a:t>같은 시간 관련처리는 별도 스레드</a:t>
            </a:r>
            <a:endParaRPr lang="en-US" altLang="ko-KR" dirty="0"/>
          </a:p>
          <a:p>
            <a:r>
              <a:rPr lang="en-US" altLang="ko-KR" dirty="0" err="1"/>
              <a:t>RxJava</a:t>
            </a:r>
            <a:r>
              <a:rPr lang="ko-KR" altLang="en-US" dirty="0"/>
              <a:t>는 통지와 처리가 논리적으로 분리되어 있음</a:t>
            </a:r>
            <a:br>
              <a:rPr lang="en-US" altLang="ko-KR" dirty="0"/>
            </a:br>
            <a:r>
              <a:rPr lang="ko-KR" altLang="en-US" dirty="0"/>
              <a:t>서로의 작업이 어떻게 이루어지는지 신경</a:t>
            </a:r>
            <a:r>
              <a:rPr lang="en-US" altLang="ko-KR" dirty="0"/>
              <a:t>X, </a:t>
            </a:r>
            <a:r>
              <a:rPr lang="ko-KR" altLang="en-US" dirty="0"/>
              <a:t>통지와 처리를 각 스레드로 분리해도 안전함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56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Schedulers</a:t>
            </a:r>
            <a:r>
              <a:rPr lang="ko-KR" altLang="en-US" dirty="0"/>
              <a:t>에 정의된 메소드를 이용하여 스레드 스케줄러 설정</a:t>
            </a:r>
            <a:endParaRPr lang="en-US" altLang="ko-KR" dirty="0"/>
          </a:p>
          <a:p>
            <a:pPr lvl="1"/>
            <a:r>
              <a:rPr lang="en-US" altLang="ko-KR" dirty="0"/>
              <a:t>computation, </a:t>
            </a:r>
            <a:r>
              <a:rPr lang="en-US" altLang="ko-KR" dirty="0" err="1"/>
              <a:t>io</a:t>
            </a:r>
            <a:r>
              <a:rPr lang="en-US" altLang="ko-KR" dirty="0"/>
              <a:t>, single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생산자의 스레드 종류를 설정하는 </a:t>
            </a:r>
            <a:r>
              <a:rPr lang="en-US" altLang="ko-KR" dirty="0" err="1"/>
              <a:t>subscribeOn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 설정만 적용됨</a:t>
            </a:r>
            <a:r>
              <a:rPr lang="en-US" altLang="ko-KR" dirty="0"/>
              <a:t>. </a:t>
            </a:r>
            <a:r>
              <a:rPr lang="ko-KR" altLang="en-US" dirty="0"/>
              <a:t>이후는 무시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timer, interval</a:t>
            </a:r>
            <a:r>
              <a:rPr lang="ko-KR" altLang="en-US" dirty="0"/>
              <a:t>같은 시간처리작업은 스케줄러가 자동 지정됨</a:t>
            </a:r>
            <a:endParaRPr lang="en-US" altLang="ko-KR" dirty="0"/>
          </a:p>
          <a:p>
            <a:r>
              <a:rPr lang="ko-KR" altLang="en-US" dirty="0"/>
              <a:t>소비자의 스레드 종류를 설정하는 </a:t>
            </a:r>
            <a:r>
              <a:rPr lang="en-US" altLang="ko-KR" dirty="0" err="1"/>
              <a:t>observerOn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스케줄러 변경가능</a:t>
            </a:r>
            <a:endParaRPr lang="en-US" altLang="ko-KR" dirty="0"/>
          </a:p>
          <a:p>
            <a:pPr lvl="1"/>
            <a:r>
              <a:rPr lang="ko-KR" altLang="en-US" dirty="0"/>
              <a:t>배압설정과 관련하여 메서드를 제공함</a:t>
            </a:r>
            <a:r>
              <a:rPr lang="en-US" altLang="ko-KR" dirty="0"/>
              <a:t>. 3-9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observeOn</a:t>
            </a:r>
            <a:r>
              <a:rPr lang="en-US" altLang="ko-KR" sz="1800" dirty="0"/>
              <a:t>(Scheduler </a:t>
            </a:r>
            <a:r>
              <a:rPr lang="en-US" altLang="ko-KR" sz="1800" dirty="0" err="1"/>
              <a:t>scheduler</a:t>
            </a:r>
            <a:r>
              <a:rPr lang="en-US" altLang="ko-KR" sz="1800" dirty="0"/>
              <a:t>, Boolean </a:t>
            </a:r>
            <a:r>
              <a:rPr lang="en-US" altLang="ko-KR" sz="1800" dirty="0" err="1"/>
              <a:t>delayError</a:t>
            </a:r>
            <a:r>
              <a:rPr lang="en-US" altLang="ko-KR" sz="1800" dirty="0"/>
              <a:t>, int </a:t>
            </a:r>
            <a:r>
              <a:rPr lang="en-US" altLang="ko-KR" sz="1800" dirty="0" err="1"/>
              <a:t>BufferSize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en-US" altLang="ko-KR" sz="1800" dirty="0" err="1"/>
              <a:t>BackpressureStrategy.DROP</a:t>
            </a:r>
            <a:r>
              <a:rPr lang="ko-KR" altLang="en-US" sz="1800" dirty="0"/>
              <a:t>설정일때 우려했듯 버퍼사이즈와 처리속도에 따라 문제가 될 </a:t>
            </a:r>
            <a:r>
              <a:rPr lang="ko-KR" altLang="en-US" sz="1800" dirty="0" err="1"/>
              <a:t>수있음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835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1F7F9-539A-4851-9E34-4C1CE3EB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내에서 생성되는 비동기 생성자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74E9B-1CD5-4E00-B098-B7853CEA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생성자에게서 통지되는 방식을 결정하는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연산자에게 영향을 받아 통지처리가 달라짐</a:t>
            </a:r>
            <a:endParaRPr lang="en-US" altLang="ko-KR" dirty="0"/>
          </a:p>
          <a:p>
            <a:r>
              <a:rPr lang="ko-KR" altLang="en-US" dirty="0"/>
              <a:t>비동기 처리와 관련된 생성자</a:t>
            </a:r>
            <a:endParaRPr lang="en-US" altLang="ko-KR" dirty="0"/>
          </a:p>
          <a:p>
            <a:pPr lvl="1"/>
            <a:r>
              <a:rPr lang="en-US" altLang="ko-KR" dirty="0" err="1"/>
              <a:t>flatMap</a:t>
            </a:r>
            <a:r>
              <a:rPr lang="en-US" altLang="ko-KR" dirty="0"/>
              <a:t>, </a:t>
            </a:r>
            <a:r>
              <a:rPr lang="en-US" altLang="ko-KR" dirty="0" err="1"/>
              <a:t>concatMap</a:t>
            </a:r>
            <a:r>
              <a:rPr lang="en-US" altLang="ko-KR" dirty="0"/>
              <a:t>, </a:t>
            </a:r>
            <a:r>
              <a:rPr lang="en-US" altLang="ko-KR" dirty="0" err="1"/>
              <a:t>conacatMapEager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261BFE-876E-4329-AC74-C6359756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3271"/>
            <a:ext cx="637688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</a:t>
            </a:r>
            <a:r>
              <a:rPr lang="ko-KR" altLang="en-US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lang="ko-KR" altLang="en-US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생성자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Flowable.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TimeUnit.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MILLISECONDS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flatMap</a:t>
            </a:r>
            <a:r>
              <a:rPr lang="ko-KR" altLang="en-US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으로 재생성</a:t>
            </a:r>
            <a:endParaRPr lang="ko-KR" altLang="ko-KR" sz="9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8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726</Words>
  <Application>Microsoft Office PowerPoint</Application>
  <PresentationFormat>와이드스크린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굴림체</vt:lpstr>
      <vt:lpstr>맑은 고딕</vt:lpstr>
      <vt:lpstr>Arial</vt:lpstr>
      <vt:lpstr>Office 테마</vt:lpstr>
      <vt:lpstr>RxJava와 디자인 패턴</vt:lpstr>
      <vt:lpstr>Observer 패턴</vt:lpstr>
      <vt:lpstr>RxJava에서의 Observer 패턴</vt:lpstr>
      <vt:lpstr>Iterator 패턴</vt:lpstr>
      <vt:lpstr>RxJava에서의 Iterator 패턴</vt:lpstr>
      <vt:lpstr>비동기 처리</vt:lpstr>
      <vt:lpstr>RxJava에서의 비동기 처리</vt:lpstr>
      <vt:lpstr>스케줄러</vt:lpstr>
      <vt:lpstr>연산자 내에서 생성되는 비동기 생성자</vt:lpstr>
      <vt:lpstr>flatMap </vt:lpstr>
      <vt:lpstr>concatMap</vt:lpstr>
      <vt:lpstr>concatMapEager</vt:lpstr>
      <vt:lpstr>공유 객체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RxJava와 디자인 패턴</dc:title>
  <dc:creator>김 영일</dc:creator>
  <cp:lastModifiedBy>김 영일</cp:lastModifiedBy>
  <cp:revision>14</cp:revision>
  <dcterms:created xsi:type="dcterms:W3CDTF">2020-01-05T09:10:09Z</dcterms:created>
  <dcterms:modified xsi:type="dcterms:W3CDTF">2020-01-05T11:32:26Z</dcterms:modified>
</cp:coreProperties>
</file>