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sldIdLst>
    <p:sldId id="287" r:id="rId2"/>
    <p:sldId id="512" r:id="rId3"/>
    <p:sldId id="513" r:id="rId4"/>
    <p:sldId id="529" r:id="rId5"/>
    <p:sldId id="514" r:id="rId6"/>
    <p:sldId id="527" r:id="rId7"/>
    <p:sldId id="530" r:id="rId8"/>
    <p:sldId id="528" r:id="rId9"/>
    <p:sldId id="511" r:id="rId10"/>
  </p:sldIdLst>
  <p:sldSz cx="9906000" cy="6858000" type="A4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마루 부리 중간" panose="020B0600000101010101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E1E1E1"/>
    <a:srgbClr val="2D4B2B"/>
    <a:srgbClr val="3D643A"/>
    <a:srgbClr val="1D301C"/>
    <a:srgbClr val="F66A81"/>
    <a:srgbClr val="FBB3BF"/>
    <a:srgbClr val="F995A6"/>
    <a:srgbClr val="664E59"/>
    <a:srgbClr val="89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9" autoAdjust="0"/>
    <p:restoredTop sz="99561" autoAdjust="0"/>
  </p:normalViewPr>
  <p:slideViewPr>
    <p:cSldViewPr snapToGrid="0">
      <p:cViewPr varScale="1">
        <p:scale>
          <a:sx n="77" d="100"/>
          <a:sy n="77" d="100"/>
        </p:scale>
        <p:origin x="1068" y="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2.png"/><Relationship Id="rId7" Type="http://schemas.openxmlformats.org/officeDocument/2006/relationships/image" Target="../media/image9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2.png"/><Relationship Id="rId7" Type="http://schemas.openxmlformats.org/officeDocument/2006/relationships/image" Target="../media/image9.jfif"/><Relationship Id="rId12" Type="http://schemas.openxmlformats.org/officeDocument/2006/relationships/image" Target="../media/image1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fif"/><Relationship Id="rId11" Type="http://schemas.openxmlformats.org/officeDocument/2006/relationships/image" Target="../media/image13.jpeg"/><Relationship Id="rId5" Type="http://schemas.openxmlformats.org/officeDocument/2006/relationships/image" Target="../media/image7.jfif"/><Relationship Id="rId10" Type="http://schemas.openxmlformats.org/officeDocument/2006/relationships/image" Target="../media/image12.jpeg"/><Relationship Id="rId4" Type="http://schemas.microsoft.com/office/2007/relationships/hdphoto" Target="../media/hdphoto1.wdp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71807" y="3548626"/>
            <a:ext cx="2754253" cy="660119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94762" y="2617939"/>
            <a:ext cx="2830882" cy="930687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771807" y="1903955"/>
            <a:ext cx="2267211" cy="1290181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36" y="250521"/>
            <a:ext cx="5412554" cy="62955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21863" y="5130607"/>
            <a:ext cx="3979655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IoT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RC Car </a:t>
            </a:r>
            <a:r>
              <a:rPr kumimoji="0" lang="ko-KR" altLang="en-US" sz="32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만들기</a:t>
            </a:r>
            <a:endParaRPr kumimoji="0" lang="en-US" altLang="ko-KR" sz="32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3</a:t>
            </a:r>
            <a:r>
              <a:rPr lang="ko-KR" altLang="en-US" sz="25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조</a:t>
            </a:r>
            <a:endParaRPr kumimoji="0" lang="en-US" altLang="ko-KR" sz="25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21863" y="608444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 err="1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주해린</a:t>
            </a:r>
            <a:r>
              <a:rPr kumimoji="0" lang="ko-KR" altLang="en-US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r>
              <a:rPr kumimoji="0" lang="ko-KR" altLang="en-US" b="0" i="0" u="none" strike="noStrike" kern="1200" cap="none" spc="-150" normalizeH="0" baseline="0" noProof="0" dirty="0" err="1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심정윤</a:t>
            </a:r>
            <a:endParaRPr kumimoji="0" lang="en-US" altLang="ko-KR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넛 11"/>
          <p:cNvSpPr/>
          <p:nvPr/>
        </p:nvSpPr>
        <p:spPr>
          <a:xfrm>
            <a:off x="2454531" y="1745688"/>
            <a:ext cx="4971053" cy="5089469"/>
          </a:xfrm>
          <a:prstGeom prst="donut">
            <a:avLst>
              <a:gd name="adj" fmla="val 4780"/>
            </a:avLst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2372448">
            <a:off x="2469494" y="5528955"/>
            <a:ext cx="3471289" cy="206864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8371935">
            <a:off x="5749335" y="4691783"/>
            <a:ext cx="2433880" cy="2423127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57808" y="4220467"/>
            <a:ext cx="2218688" cy="266239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34724" y="134656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소 개</a:t>
            </a:r>
            <a:endParaRPr kumimoji="0" lang="en-US" altLang="ko-KR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85890" y="3946048"/>
            <a:ext cx="298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150" dirty="0" err="1" smtClean="0">
                <a:solidFill>
                  <a:srgbClr val="E7E6E6">
                    <a:lumMod val="50000"/>
                  </a:srgb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IoT</a:t>
            </a:r>
            <a:r>
              <a:rPr lang="en-US" altLang="ko-KR" sz="2800" b="1" spc="-150" dirty="0" smtClean="0">
                <a:solidFill>
                  <a:srgbClr val="E7E6E6">
                    <a:lumMod val="50000"/>
                  </a:srgb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r>
              <a:rPr lang="ko-KR" altLang="en-US" sz="2800" b="1" spc="-150" dirty="0" smtClean="0">
                <a:solidFill>
                  <a:srgbClr val="E7E6E6">
                    <a:lumMod val="50000"/>
                  </a:srgb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구현</a:t>
            </a:r>
            <a:endParaRPr kumimoji="0" lang="en-US" altLang="ko-KR" sz="2800" b="1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56642" y="3525550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55984" y="4041572"/>
            <a:ext cx="1293565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Rip4</a:t>
            </a:r>
          </a:p>
        </p:txBody>
      </p:sp>
      <p:sp>
        <p:nvSpPr>
          <p:cNvPr id="6" name="타원 5"/>
          <p:cNvSpPr/>
          <p:nvPr/>
        </p:nvSpPr>
        <p:spPr>
          <a:xfrm>
            <a:off x="4105600" y="979923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04942" y="1495945"/>
            <a:ext cx="1293565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Node-Red</a:t>
            </a:r>
          </a:p>
        </p:txBody>
      </p:sp>
      <p:sp>
        <p:nvSpPr>
          <p:cNvPr id="8" name="타원 7"/>
          <p:cNvSpPr/>
          <p:nvPr/>
        </p:nvSpPr>
        <p:spPr>
          <a:xfrm>
            <a:off x="6471243" y="3294717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585" y="3810739"/>
            <a:ext cx="1293565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MQTT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89" y="4451300"/>
            <a:ext cx="3052216" cy="35501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00" y="4496269"/>
            <a:ext cx="2242548" cy="16018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24" y="2060998"/>
            <a:ext cx="1188750" cy="11887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90" y="4457194"/>
            <a:ext cx="1428823" cy="10995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6069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857808" y="4220467"/>
            <a:ext cx="2218688" cy="266239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39649" y="354276"/>
            <a:ext cx="1424060" cy="1416555"/>
          </a:xfrm>
          <a:prstGeom prst="ellipse">
            <a:avLst/>
          </a:prstGeom>
          <a:solidFill>
            <a:srgbClr val="C7C7C7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639826" y="2363241"/>
            <a:ext cx="1316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안전벨트</a:t>
            </a:r>
            <a:r>
              <a:rPr kumimoji="0" lang="ko-KR" altLang="en-US" sz="12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endParaRPr kumimoji="0" lang="en-US" altLang="ko-KR" sz="12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792" y="813081"/>
            <a:ext cx="18978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smtClean="0">
                <a:solidFill>
                  <a:schemeClr val="bg2">
                    <a:lumMod val="25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구현 목표</a:t>
            </a:r>
            <a:endParaRPr lang="en-US" altLang="ko-KR" sz="3000" dirty="0" smtClean="0">
              <a:solidFill>
                <a:schemeClr val="bg2">
                  <a:lumMod val="25000"/>
                </a:schemeClr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89" y="4451300"/>
            <a:ext cx="3052216" cy="35501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60938" y="2363241"/>
            <a:ext cx="2026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 smtClean="0">
                <a:solidFill>
                  <a:srgbClr val="E7E6E6">
                    <a:lumMod val="50000"/>
                  </a:srgb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전방 장애물 피하기</a:t>
            </a:r>
            <a:endParaRPr lang="en-US" altLang="ko-KR" sz="1600" spc="-150" dirty="0" smtClean="0">
              <a:solidFill>
                <a:srgbClr val="E7E6E6">
                  <a:lumMod val="50000"/>
                </a:srgbClr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endParaRPr kumimoji="0" lang="en-US" altLang="ko-KR" sz="16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60938" y="4390748"/>
            <a:ext cx="2240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운전자의 시야 공유</a:t>
            </a:r>
            <a:endParaRPr kumimoji="0" lang="en-US" altLang="ko-KR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9826" y="4451299"/>
            <a:ext cx="1743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 smtClean="0">
                <a:solidFill>
                  <a:srgbClr val="E7E6E6">
                    <a:lumMod val="50000"/>
                  </a:srgb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자동차 전조등</a:t>
            </a:r>
            <a:endParaRPr kumimoji="0" lang="en-US" altLang="ko-KR" sz="16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64" y="2102200"/>
            <a:ext cx="1491674" cy="8981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26" y="2026333"/>
            <a:ext cx="1020303" cy="9251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20557" y="2030915"/>
            <a:ext cx="920608" cy="9206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06544" y="4234677"/>
            <a:ext cx="920608" cy="9206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45" y="4077450"/>
            <a:ext cx="1004412" cy="10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857808" y="4220467"/>
            <a:ext cx="2218688" cy="266239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39649" y="354276"/>
            <a:ext cx="1424060" cy="1416555"/>
          </a:xfrm>
          <a:prstGeom prst="ellipse">
            <a:avLst/>
          </a:prstGeom>
          <a:solidFill>
            <a:srgbClr val="C7C7C7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639826" y="2363241"/>
            <a:ext cx="1316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안전벨트</a:t>
            </a:r>
            <a:r>
              <a:rPr kumimoji="0" lang="ko-KR" altLang="en-US" sz="12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endParaRPr kumimoji="0" lang="en-US" altLang="ko-KR" sz="12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792" y="813081"/>
            <a:ext cx="18978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smtClean="0">
                <a:solidFill>
                  <a:schemeClr val="bg2">
                    <a:lumMod val="25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구현 목표</a:t>
            </a:r>
            <a:endParaRPr lang="en-US" altLang="ko-KR" sz="3000" dirty="0" smtClean="0">
              <a:solidFill>
                <a:schemeClr val="bg2">
                  <a:lumMod val="25000"/>
                </a:schemeClr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89" y="4451300"/>
            <a:ext cx="3052216" cy="35501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60938" y="2363241"/>
            <a:ext cx="2026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 smtClean="0">
                <a:solidFill>
                  <a:srgbClr val="E7E6E6">
                    <a:lumMod val="50000"/>
                  </a:srgb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전방 장애물 피하기</a:t>
            </a:r>
            <a:endParaRPr lang="en-US" altLang="ko-KR" sz="1600" spc="-150" dirty="0" smtClean="0">
              <a:solidFill>
                <a:srgbClr val="E7E6E6">
                  <a:lumMod val="50000"/>
                </a:srgbClr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endParaRPr kumimoji="0" lang="en-US" altLang="ko-KR" sz="16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60938" y="4390748"/>
            <a:ext cx="2240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운전자의 시야 공유</a:t>
            </a:r>
            <a:endParaRPr kumimoji="0" lang="en-US" altLang="ko-KR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9826" y="4451299"/>
            <a:ext cx="1743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 smtClean="0">
                <a:solidFill>
                  <a:srgbClr val="E7E6E6">
                    <a:lumMod val="50000"/>
                  </a:srgb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자동차 전조등</a:t>
            </a:r>
            <a:endParaRPr kumimoji="0" lang="en-US" altLang="ko-KR" sz="16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64" y="2102200"/>
            <a:ext cx="1491674" cy="8981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26" y="2026333"/>
            <a:ext cx="1020303" cy="9251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20557" y="2030915"/>
            <a:ext cx="920608" cy="9206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45" y="4077450"/>
            <a:ext cx="1004412" cy="10044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2" y="1770831"/>
            <a:ext cx="2423173" cy="18173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99961" y="3941415"/>
            <a:ext cx="3041191" cy="22808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88358" y="697934"/>
            <a:ext cx="3168737" cy="23765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4331" y="4066345"/>
            <a:ext cx="3169418" cy="23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34724" y="134656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</a:t>
            </a:r>
            <a:r>
              <a:rPr kumimoji="0" lang="en-US" altLang="ko-KR" sz="1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ub.py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57808" y="4220467"/>
            <a:ext cx="2218688" cy="266239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89" y="4451300"/>
            <a:ext cx="3052216" cy="35501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24" y="528845"/>
            <a:ext cx="6429539" cy="63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34724" y="134656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p</a:t>
            </a:r>
            <a:r>
              <a:rPr kumimoji="0" lang="en-US" altLang="ko-KR" sz="1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ub.py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57808" y="4220467"/>
            <a:ext cx="2218688" cy="266239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89" y="4451300"/>
            <a:ext cx="3052216" cy="3550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34" y="1063652"/>
            <a:ext cx="5048955" cy="4906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121" y="503988"/>
            <a:ext cx="4515480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34724" y="134656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p</a:t>
            </a:r>
            <a:r>
              <a:rPr kumimoji="0" lang="en-US" altLang="ko-KR" sz="1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ub.py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57808" y="4220467"/>
            <a:ext cx="2218688" cy="266239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89" y="4451300"/>
            <a:ext cx="3052216" cy="35501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13" y="0"/>
            <a:ext cx="7840996" cy="4584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430" y="2292263"/>
            <a:ext cx="4234044" cy="45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34724" y="134656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pub</a:t>
            </a:r>
            <a:r>
              <a:rPr kumimoji="0" lang="en-US" altLang="ko-KR" sz="1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  <a:r>
              <a:rPr kumimoji="0" lang="en-US" altLang="ko-KR" sz="1800" b="0" i="0" u="none" strike="noStrike" kern="1200" cap="none" spc="-15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py</a:t>
            </a:r>
            <a:endParaRPr kumimoji="0" lang="en-US" altLang="ko-KR" sz="18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57808" y="4220467"/>
            <a:ext cx="2218688" cy="266239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89" y="4451300"/>
            <a:ext cx="3052216" cy="35501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542" y="0"/>
            <a:ext cx="4391638" cy="70018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595" y="2049564"/>
            <a:ext cx="304842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621863" y="5130607"/>
            <a:ext cx="397965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읽어주셔서</a:t>
            </a:r>
            <a:endParaRPr kumimoji="0" lang="en-US" altLang="ko-KR" sz="25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감사합니다</a:t>
            </a:r>
            <a:endParaRPr kumimoji="0" lang="en-US" altLang="ko-KR" sz="25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21863" y="6084443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아모레퍼시픽의 아리따움</a:t>
            </a:r>
            <a:endParaRPr kumimoji="0" lang="en-US" altLang="ko-KR" sz="12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폰트를 사용하여</a:t>
            </a:r>
            <a:r>
              <a:rPr kumimoji="0" lang="en-US" altLang="ko-KR" sz="12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r>
              <a:rPr kumimoji="0" lang="ko-KR" altLang="en-US" sz="12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디자인하였습니다</a:t>
            </a:r>
            <a:endParaRPr kumimoji="0" lang="en-US" altLang="ko-KR" sz="1200" b="0" i="0" u="none" strike="noStrike" kern="1200" cap="none" spc="-150" normalizeH="0" baseline="0" noProof="0" dirty="0" smtClean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2608" y="1464566"/>
            <a:ext cx="3187232" cy="3754183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57" y="791677"/>
            <a:ext cx="4384627" cy="509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2371</TotalTime>
  <Words>50</Words>
  <Application>Microsoft Office PowerPoint</Application>
  <PresentationFormat>A4 용지(210x297mm)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Calibri</vt:lpstr>
      <vt:lpstr>맑은 고딕</vt:lpstr>
      <vt:lpstr>Calibri Light</vt:lpstr>
      <vt:lpstr>Arial</vt:lpstr>
      <vt:lpstr>마루 부리 중간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Windows 사용자</cp:lastModifiedBy>
  <cp:revision>601</cp:revision>
  <dcterms:created xsi:type="dcterms:W3CDTF">2017-09-07T10:48:07Z</dcterms:created>
  <dcterms:modified xsi:type="dcterms:W3CDTF">2022-11-24T23:53:54Z</dcterms:modified>
</cp:coreProperties>
</file>