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92751-2F13-423B-9405-E3F8484E4937}" type="datetimeFigureOut">
              <a:rPr lang="es-ES" smtClean="0"/>
              <a:t>16/04/2015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6E4E-9336-453B-9187-D2CAAA553E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3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6E4E-9336-453B-9187-D2CAAA553EA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6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6E4E-9336-453B-9187-D2CAAA553EA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91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6E4E-9336-453B-9187-D2CAAA553EA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09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52AC-5B0A-4730-BF5B-A0A3EE33AB4C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EDF3-4894-494D-9BEB-5EF052A46BC6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0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AFB9-F043-4693-AF1B-D4E9CF7558B9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12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C201-36C2-4974-A89A-246542AFFF93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23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AE95-61A3-4D7F-B5D9-DC98D3D38248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3211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AE95-61A3-4D7F-B5D9-DC98D3D38248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9009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945D-A343-49A6-8CE9-96386D454255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216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183B-0469-482E-B282-3D32905287A3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5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A72-9D44-45D2-BED5-A9597EB92A80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9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B067-918E-4F4E-BBB5-B4C2E6C5CA93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DA0E-DB43-4805-B23C-2B009EF4C112}" type="datetime1">
              <a:rPr lang="es-ES" smtClean="0"/>
              <a:t>16/04/2015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33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47B0-8C03-49DA-AAE9-0297008B895C}" type="datetime1">
              <a:rPr lang="es-ES" smtClean="0"/>
              <a:t>16/04/2015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62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DE1A-2091-489B-AECD-D61292C1CDE8}" type="datetime1">
              <a:rPr lang="es-ES" smtClean="0"/>
              <a:t>16/04/2015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42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2AA9-E0F9-45C1-BC89-F8319D1E6CA2}" type="datetime1">
              <a:rPr lang="es-ES" smtClean="0"/>
              <a:t>16/04/2015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42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06C3-4D44-4FF9-B97E-7AC09EBB86AE}" type="datetime1">
              <a:rPr lang="es-ES" smtClean="0"/>
              <a:t>16/04/2015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9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0895-98CA-48C3-89FF-F1CEC0B7DD6E}" type="datetime1">
              <a:rPr lang="es-ES" smtClean="0"/>
              <a:t>16/04/2015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28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AE95-61A3-4D7F-B5D9-DC98D3D38248}" type="datetime1">
              <a:rPr lang="es-ES" smtClean="0"/>
              <a:t>16/04/2015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E0835B-77C4-4ADB-A853-A83223AAE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3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DSS</a:t>
            </a:r>
            <a:br>
              <a:rPr lang="es-ES" dirty="0" smtClean="0"/>
            </a:br>
            <a:r>
              <a:rPr lang="es-ES" dirty="0" smtClean="0"/>
              <a:t>NEGOSERVICIOS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Presentación del proyecto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4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UML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Historias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Sprint </a:t>
            </a:r>
            <a:r>
              <a:rPr lang="es-ES" dirty="0" err="1" smtClean="0"/>
              <a:t>Backlog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Retrospectiva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9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Empresa: </a:t>
            </a:r>
            <a:r>
              <a:rPr lang="es-ES" dirty="0" err="1" smtClean="0"/>
              <a:t>NegoServicios</a:t>
            </a:r>
            <a:endParaRPr lang="es-ES" dirty="0" smtClean="0"/>
          </a:p>
          <a:p>
            <a:pPr lvl="1"/>
            <a:r>
              <a:rPr lang="es-ES" dirty="0" smtClean="0"/>
              <a:t>Provee servicios a agencias de viajes.</a:t>
            </a:r>
          </a:p>
          <a:p>
            <a:r>
              <a:rPr lang="es-ES" dirty="0" smtClean="0"/>
              <a:t>Proyecto: Gestión de reserva de vuelos.</a:t>
            </a:r>
          </a:p>
          <a:p>
            <a:pPr lvl="1"/>
            <a:r>
              <a:rPr lang="es-ES" dirty="0" smtClean="0"/>
              <a:t>Reservas de vuelos para otras agencias.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3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90" y="3650823"/>
            <a:ext cx="4120750" cy="26610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08" y="3389712"/>
            <a:ext cx="2651650" cy="26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de escritorio</a:t>
            </a:r>
          </a:p>
          <a:p>
            <a:r>
              <a:rPr lang="es-ES" dirty="0" smtClean="0"/>
              <a:t>Permite realizar y gestionar reservas</a:t>
            </a:r>
          </a:p>
          <a:p>
            <a:pPr lvl="1"/>
            <a:r>
              <a:rPr lang="es-ES" dirty="0" smtClean="0"/>
              <a:t>Clientes reservan</a:t>
            </a:r>
          </a:p>
          <a:p>
            <a:pPr lvl="1"/>
            <a:r>
              <a:rPr lang="es-ES" dirty="0" smtClean="0"/>
              <a:t>Empleados registran vuelos y gestionan las reservas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15" y="3848423"/>
            <a:ext cx="3179364" cy="20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UML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93" y="2160588"/>
            <a:ext cx="6445451" cy="3881437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2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HISTORIAS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Login</a:t>
            </a:r>
            <a:r>
              <a:rPr lang="es-ES" dirty="0"/>
              <a:t> de </a:t>
            </a:r>
            <a:r>
              <a:rPr lang="es-ES" dirty="0" smtClean="0"/>
              <a:t>empleados</a:t>
            </a:r>
          </a:p>
          <a:p>
            <a:pPr lvl="1"/>
            <a:r>
              <a:rPr lang="es-ES" dirty="0" smtClean="0"/>
              <a:t>Gestión de clientes</a:t>
            </a:r>
          </a:p>
          <a:p>
            <a:pPr lvl="1"/>
            <a:r>
              <a:rPr lang="es-ES" dirty="0" smtClean="0"/>
              <a:t>Gestión de reservas</a:t>
            </a:r>
          </a:p>
          <a:p>
            <a:pPr lvl="1"/>
            <a:r>
              <a:rPr lang="es-ES" dirty="0" smtClean="0"/>
              <a:t>Gestión de aerolíneas</a:t>
            </a:r>
          </a:p>
          <a:p>
            <a:pPr lvl="1"/>
            <a:r>
              <a:rPr lang="es-ES" dirty="0" smtClean="0"/>
              <a:t>Gestión de vuelos</a:t>
            </a:r>
          </a:p>
          <a:p>
            <a:pPr lvl="1"/>
            <a:r>
              <a:rPr lang="es-ES" dirty="0" smtClean="0"/>
              <a:t>Consultas extras como administrador</a:t>
            </a:r>
          </a:p>
          <a:p>
            <a:pPr lvl="1"/>
            <a:r>
              <a:rPr lang="es-ES" dirty="0" smtClean="0"/>
              <a:t>Consultas extras como empleados</a:t>
            </a:r>
          </a:p>
          <a:p>
            <a:pPr lvl="1"/>
            <a:r>
              <a:rPr lang="es-ES" dirty="0" smtClean="0"/>
              <a:t>Consultas extras como clientes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PRODUCT BACKLOG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Sprint 1</a:t>
            </a:r>
          </a:p>
          <a:p>
            <a:pPr lvl="1"/>
            <a:r>
              <a:rPr lang="es-ES" dirty="0" smtClean="0"/>
              <a:t>Gestión de clientes</a:t>
            </a:r>
          </a:p>
          <a:p>
            <a:pPr lvl="1"/>
            <a:r>
              <a:rPr lang="es-ES" dirty="0" err="1" smtClean="0"/>
              <a:t>Login</a:t>
            </a:r>
            <a:r>
              <a:rPr lang="es-ES" dirty="0" smtClean="0"/>
              <a:t> de empleados</a:t>
            </a:r>
          </a:p>
          <a:p>
            <a:r>
              <a:rPr lang="es-ES" dirty="0" smtClean="0"/>
              <a:t>Sprint 2</a:t>
            </a:r>
          </a:p>
          <a:p>
            <a:pPr lvl="1"/>
            <a:r>
              <a:rPr lang="es-ES" dirty="0" smtClean="0"/>
              <a:t>Gestión de reservas</a:t>
            </a:r>
          </a:p>
          <a:p>
            <a:pPr lvl="1"/>
            <a:r>
              <a:rPr lang="es-ES" dirty="0" smtClean="0"/>
              <a:t>Gestión de aerolíneas </a:t>
            </a:r>
          </a:p>
          <a:p>
            <a:pPr lvl="1"/>
            <a:r>
              <a:rPr lang="es-ES" dirty="0" smtClean="0"/>
              <a:t>Gestión de vuelos</a:t>
            </a:r>
          </a:p>
          <a:p>
            <a:r>
              <a:rPr lang="es-ES" dirty="0" smtClean="0"/>
              <a:t>Sprint 3</a:t>
            </a:r>
          </a:p>
          <a:p>
            <a:pPr lvl="1"/>
            <a:r>
              <a:rPr lang="es-ES" dirty="0" smtClean="0"/>
              <a:t>Consultas extras como administrador</a:t>
            </a:r>
          </a:p>
          <a:p>
            <a:pPr lvl="1"/>
            <a:r>
              <a:rPr lang="es-ES" dirty="0" smtClean="0"/>
              <a:t>Consultas extras como empleado</a:t>
            </a:r>
          </a:p>
          <a:p>
            <a:pPr lvl="1"/>
            <a:r>
              <a:rPr lang="es-ES" dirty="0" smtClean="0"/>
              <a:t>Consultas extras como cliente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74664"/>
            <a:ext cx="8596668" cy="1320800"/>
          </a:xfrm>
        </p:spPr>
        <p:txBody>
          <a:bodyPr/>
          <a:lstStyle/>
          <a:p>
            <a:pPr algn="ctr"/>
            <a:r>
              <a:rPr lang="es-ES" dirty="0" smtClean="0"/>
              <a:t>SPRINT BACKLOG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clientes</a:t>
            </a:r>
          </a:p>
          <a:p>
            <a:pPr lvl="1"/>
            <a:r>
              <a:rPr lang="es-ES" dirty="0" smtClean="0"/>
              <a:t>Alta</a:t>
            </a:r>
          </a:p>
          <a:p>
            <a:pPr lvl="1"/>
            <a:r>
              <a:rPr lang="es-ES" dirty="0" smtClean="0"/>
              <a:t>Baja</a:t>
            </a:r>
          </a:p>
          <a:p>
            <a:pPr lvl="1"/>
            <a:r>
              <a:rPr lang="es-ES" dirty="0" smtClean="0"/>
              <a:t>Modificación</a:t>
            </a:r>
          </a:p>
          <a:p>
            <a:pPr lvl="1"/>
            <a:r>
              <a:rPr lang="es-ES" dirty="0" smtClean="0"/>
              <a:t>Listado</a:t>
            </a:r>
          </a:p>
          <a:p>
            <a:r>
              <a:rPr lang="es-ES" dirty="0" err="1" smtClean="0"/>
              <a:t>Login</a:t>
            </a:r>
            <a:r>
              <a:rPr lang="es-ES" dirty="0" smtClean="0"/>
              <a:t> de empleados</a:t>
            </a:r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8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06" y="2997715"/>
            <a:ext cx="7540782" cy="29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RETROSPECTIVA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835B-77C4-4ADB-A853-A83223AAEFF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3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151</Words>
  <Application>Microsoft Office PowerPoint</Application>
  <PresentationFormat>Panorámica</PresentationFormat>
  <Paragraphs>63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DSS NEGOSERVICIOS</vt:lpstr>
      <vt:lpstr>INDICE</vt:lpstr>
      <vt:lpstr>INTRODUCCIÓN</vt:lpstr>
      <vt:lpstr>PROYECTO</vt:lpstr>
      <vt:lpstr>UML</vt:lpstr>
      <vt:lpstr>HISTORIAS DE USUARIO</vt:lpstr>
      <vt:lpstr>PRODUCT BACKLOG</vt:lpstr>
      <vt:lpstr>SPRINT BACKLOG</vt:lpstr>
      <vt:lpstr>RETROSPECTIVA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NEGOSERVICIOS</dc:title>
  <dc:creator>Carlos</dc:creator>
  <cp:lastModifiedBy>Carlos</cp:lastModifiedBy>
  <cp:revision>10</cp:revision>
  <dcterms:created xsi:type="dcterms:W3CDTF">2015-04-16T12:40:07Z</dcterms:created>
  <dcterms:modified xsi:type="dcterms:W3CDTF">2015-04-16T14:51:30Z</dcterms:modified>
</cp:coreProperties>
</file>