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&lt;encabezamiento&gt;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&lt;fecha/hora&gt;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&lt;pie de página&gt;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C1AD780-E765-4F58-84EE-A2DD0ABCE732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24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7E662FA-EE4A-4D4C-A3FF-33219D737A4C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5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F3E22F8-C873-4A74-AF83-07711F3ED1B9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94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4477C93-E70A-401D-8730-CBA0246D222F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12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0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6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06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98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4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08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1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387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9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4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3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5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7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979B68B-501E-414A-8042-35E305FBD00D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9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s-ES" sz="5400">
                <a:solidFill>
                  <a:srgbClr val="5FCBEF"/>
                </a:solidFill>
                <a:latin typeface="Trebuchet MS"/>
              </a:rPr>
              <a:t>DSS
NEGOSERVICIOS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s-ES">
                <a:solidFill>
                  <a:srgbClr val="808080"/>
                </a:solidFill>
                <a:latin typeface="Trebuchet MS"/>
              </a:rPr>
              <a:t>Presentación del proyecto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277F54-1CC4-4E1A-9044-7706A116B161}" type="slidenum">
              <a:rPr lang="es-ES" sz="900">
                <a:solidFill>
                  <a:srgbClr val="5FCBEF"/>
                </a:solidFill>
                <a:latin typeface="Trebuchet MS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INDICE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Introducción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UML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Historias de usuario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ProductBacklog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Retrospectiva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3191B6-E425-4F46-BA83-81FFD656DC74}" type="slidenum">
              <a:rPr lang="es-ES" sz="900">
                <a:solidFill>
                  <a:srgbClr val="5FCBEF"/>
                </a:solidFill>
                <a:latin typeface="Trebuchet MS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INTRODUCCIÓN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Empresa: NegoServicios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Provee servicios a agencias de viajes.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Proyecto: Gestión de reserva de vuelos.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Reservas de vuelos a terceros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EBF5F8-8B3B-4B85-BA37-CE8DA6F14A9E}" type="slidenum">
              <a:rPr lang="es-ES" sz="900">
                <a:solidFill>
                  <a:srgbClr val="5FCBEF"/>
                </a:solidFill>
                <a:latin typeface="Trebuchet MS"/>
              </a:rPr>
              <a:t>3</a:t>
            </a:fld>
            <a:endParaRPr/>
          </a:p>
        </p:txBody>
      </p:sp>
      <p:pic>
        <p:nvPicPr>
          <p:cNvPr id="122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440" y="3816000"/>
            <a:ext cx="4120560" cy="2660760"/>
          </a:xfrm>
          <a:prstGeom prst="rect">
            <a:avLst/>
          </a:prstGeom>
          <a:ln>
            <a:noFill/>
          </a:ln>
        </p:spPr>
      </p:pic>
      <p:pic>
        <p:nvPicPr>
          <p:cNvPr id="123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22200" y="1872000"/>
            <a:ext cx="2651400" cy="265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PROYECTO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Aplicación de escritorio, próximamente web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Permite realizar y gestionar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Clientes reservan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Empleados registran vuelos y gestionan las reservas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6FDD7-A878-457E-AA45-AB6BAB4FADC5}" type="slidenum">
              <a:rPr lang="es-ES" sz="900">
                <a:solidFill>
                  <a:srgbClr val="5FCBEF"/>
                </a:solidFill>
                <a:latin typeface="Trebuchet MS"/>
              </a:rPr>
              <a:t>4</a:t>
            </a:fld>
            <a:endParaRPr/>
          </a:p>
        </p:txBody>
      </p:sp>
      <p:pic>
        <p:nvPicPr>
          <p:cNvPr id="127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8640" y="3848400"/>
            <a:ext cx="3179160" cy="203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UML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36E8CF-9195-4185-A9C1-B795BB10C710}" type="slidenum">
              <a:rPr lang="es-ES" sz="900">
                <a:solidFill>
                  <a:srgbClr val="5FCBEF"/>
                </a:solidFill>
                <a:latin typeface="Trebuchet MS"/>
              </a:rPr>
              <a:t>5</a:t>
            </a:fld>
            <a:endParaRPr/>
          </a:p>
        </p:txBody>
      </p:sp>
      <p:pic>
        <p:nvPicPr>
          <p:cNvPr id="130" name="Imagen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1331280"/>
            <a:ext cx="8928000" cy="493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HISTORIAS DE USUARIO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Logindeempleados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aerolíneas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vuelos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empleados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clientes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4FB980-8EFD-44E7-93E3-F640E31C41F7}" type="slidenum">
              <a:rPr lang="es-ES" sz="900">
                <a:solidFill>
                  <a:srgbClr val="5FCBEF"/>
                </a:solidFill>
                <a:latin typeface="Trebuchet MS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PRODUCT BACKLOG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dirty="0">
                <a:solidFill>
                  <a:srgbClr val="404040"/>
                </a:solidFill>
                <a:latin typeface="Trebuchet MS"/>
              </a:rPr>
              <a:t>Sprint 1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clientes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 err="1" smtClean="0">
                <a:solidFill>
                  <a:srgbClr val="404040"/>
                </a:solidFill>
                <a:latin typeface="Trebuchet MS"/>
              </a:rPr>
              <a:t>Login</a:t>
            </a:r>
            <a:r>
              <a:rPr lang="es-ES" sz="1600" smtClean="0">
                <a:solidFill>
                  <a:srgbClr val="404040"/>
                </a:solidFill>
                <a:latin typeface="Trebuchet MS"/>
              </a:rPr>
              <a:t> de </a:t>
            </a:r>
            <a:r>
              <a:rPr lang="es-ES" sz="1600" dirty="0">
                <a:solidFill>
                  <a:srgbClr val="404040"/>
                </a:solidFill>
                <a:latin typeface="Trebuchet MS"/>
              </a:rPr>
              <a:t>empleados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dirty="0">
                <a:solidFill>
                  <a:srgbClr val="404040"/>
                </a:solidFill>
                <a:latin typeface="Trebuchet MS"/>
              </a:rPr>
              <a:t>Sprint 2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reservas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aerolíneas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vuelos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dirty="0">
                <a:solidFill>
                  <a:srgbClr val="404040"/>
                </a:solidFill>
                <a:latin typeface="Trebuchet MS"/>
              </a:rPr>
              <a:t>Sprint 3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empleado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cliente</a:t>
            </a:r>
            <a:endParaRPr dirty="0"/>
          </a:p>
          <a:p>
            <a:endParaRPr dirty="0"/>
          </a:p>
        </p:txBody>
      </p:sp>
      <p:sp>
        <p:nvSpPr>
          <p:cNvPr id="13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5D0B7A-51C0-4F98-B88C-2C5B17CCA127}" type="slidenum">
              <a:rPr lang="es-ES" sz="900">
                <a:solidFill>
                  <a:srgbClr val="5FCBEF"/>
                </a:solidFill>
                <a:latin typeface="Trebuchet MS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47484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SPRINT BACKLOG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Alta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Baja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Modificación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Listado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Login de empleados</a:t>
            </a:r>
            <a:endParaRPr/>
          </a:p>
          <a:p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C42AFE-2A0C-4C8D-A808-2F9D93CE5E93}" type="slidenum">
              <a:rPr lang="es-ES" sz="900">
                <a:solidFill>
                  <a:srgbClr val="5FCBEF"/>
                </a:solidFill>
                <a:latin typeface="Trebuchet MS"/>
              </a:rPr>
              <a:t>8</a:t>
            </a:fld>
            <a:endParaRPr/>
          </a:p>
        </p:txBody>
      </p:sp>
      <p:pic>
        <p:nvPicPr>
          <p:cNvPr id="140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35960" y="2997720"/>
            <a:ext cx="7540560" cy="292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RETROSPECTIVA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EB284B-4991-4BA3-801F-BD3BA9AA3923}" type="slidenum">
              <a:rPr lang="es-ES" sz="900">
                <a:solidFill>
                  <a:srgbClr val="5FCBEF"/>
                </a:solidFill>
                <a:latin typeface="Trebuchet MS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148</Words>
  <Application>Microsoft Office PowerPoint</Application>
  <PresentationFormat>Panorámica</PresentationFormat>
  <Paragraphs>63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DejaVu Sans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Carlos</cp:lastModifiedBy>
  <cp:revision>2</cp:revision>
  <dcterms:modified xsi:type="dcterms:W3CDTF">2015-05-17T13:38:16Z</dcterms:modified>
</cp:coreProperties>
</file>