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/>
    <p:restoredTop sz="94648"/>
  </p:normalViewPr>
  <p:slideViewPr>
    <p:cSldViewPr snapToGrid="0">
      <p:cViewPr varScale="1">
        <p:scale>
          <a:sx n="112" d="100"/>
          <a:sy n="112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4B4F6-7F04-154D-AE8B-2424B6D9113F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983C4-79D7-DC42-878E-ADE27C0A86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030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983C4-79D7-DC42-878E-ADE27C0A865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432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3D4A4-A060-A8C3-7C8C-1FFE06515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612945-2658-9753-AF84-C13BBB512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A307B-1DDE-730F-DBB7-17E0A21D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D02DA-56A2-E2BB-69C5-06B3D554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4970E-D8DB-CDD1-EB84-C09BB5BD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987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172AB-3CA8-FE4D-B58C-B890527F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B6EF0-C667-94DE-BA11-DB82F19BF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03B17-A023-EA09-C357-647F07CC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17200-A73D-ABD8-2678-78D96375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90D03-7074-2226-D4F7-A8DC075E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044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E0F27E-4B0D-BA73-0DC9-F7D9D1F39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DD7F2C-3943-3B8A-F297-AD75EA2C9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88DEE-956F-C250-2848-B100D375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8E0B0-F7AC-E64D-5C85-EE165654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698A2-3014-1218-1DF3-67ABB7BB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27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9AD62-C98A-286E-0C15-7A8A8E47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1B667-0FEA-7AA0-C25F-A53FF431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7FD1C-62CC-4F6C-B8B2-876A500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86884-E70D-1850-CE42-8DF86F4C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837E2-2885-AC92-75C1-C25CBEF8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109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F5504-AC0B-E492-DA29-C329FB09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8A798-333C-5A5C-95E1-C5E9134C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F7CB7-0699-68C2-08AF-6B4BF51C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0BCAB-1749-CFD5-43AA-CBEBB9F8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A17F5-BA74-03D1-1803-9334BB75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420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894BE-CAB6-AD47-2ECD-6420F052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A4881-B361-1E6E-60CA-3CF62E902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5471D-5F84-3967-C1F5-B50048BBF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FE2CA-11FB-885F-7B09-02994828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5B8EE-BA29-7CA0-E419-0EE4214A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E8178-DC33-4EEC-779D-A2F46018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28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82A81-7C87-0FEC-805A-EFE439F2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7AE56-71DA-7265-B4FE-D5369D45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B24D6-8EE0-043B-69FE-45D569D60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94CD63-3217-54FC-EC70-BC86E8365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A80096-6A0E-F3D0-B6E5-EF00A834B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9C9367-D75C-BD66-9458-6C25E390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6FE9B7-9143-98C2-CA70-8CA08537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EC6174-90E3-0EED-5555-91038089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385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E7905-7AFF-2286-59B2-CB87DB3E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0FD59-CEC7-CF7D-08A8-FB99C6C3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95AC4C-A85D-FD4D-A84A-9CBBBBC7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1C09AB-C0FD-1BF0-5C99-978969E9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826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FCE860-E8A6-5453-3432-3CC2455A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07BF4F-D895-62B2-7F48-4101466F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5937E-FD50-CDDD-0E98-1CE972BA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42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CE5A6-9682-9CDD-F7E5-0E88826B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1E6D-049C-A9F4-5515-D68F8979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F97B1-965A-13C9-624A-00BBBC81C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F248F-4F22-12B6-5688-A21EA7C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8EB0A0-5E39-E7E5-6B10-475819EA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061A1-9C80-2AD6-0FA8-911DBA99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374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8D81D-94F8-746D-73A4-46C1C3DB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11D6D3-87CA-3144-29CB-7DB21B0DF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A62C60-4500-F005-10BF-2908204F0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5535D-5253-F848-53E7-FFCCAC82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E3F70-C467-4CAE-4E0B-FD3E2FBF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76EE14-90A2-B42E-072F-F7BA5362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223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B9776F-1DC1-E6F7-3F56-417E7D97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C5B6E7-8D76-4CE7-F7DC-5C54BBC1B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D11D-B846-54FF-255A-AC24DCFB5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E27D-E6AD-D64E-867D-13B0A69EADBC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6A808-ED05-5906-BAEA-A24B70E14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0125F-4DE8-1F3C-414B-361560DA5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46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810D6F-00D6-EC49-6807-9F01EAB80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0" t="1499" r="5849" b="7334"/>
          <a:stretch/>
        </p:blipFill>
        <p:spPr>
          <a:xfrm>
            <a:off x="7462017" y="976666"/>
            <a:ext cx="3080077" cy="648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D3E9827-683F-F5CE-AC6D-574CD5F359BF}"/>
              </a:ext>
            </a:extLst>
          </p:cNvPr>
          <p:cNvSpPr/>
          <p:nvPr/>
        </p:nvSpPr>
        <p:spPr>
          <a:xfrm>
            <a:off x="3799728" y="275130"/>
            <a:ext cx="3060000" cy="64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r>
              <a:rPr kumimoji="1" lang="en-US" altLang="ko-KR" dirty="0"/>
              <a:t>8</a:t>
            </a:r>
            <a:r>
              <a:rPr kumimoji="1" lang="ko-KR" altLang="en-US" dirty="0"/>
              <a:t>*</a:t>
            </a:r>
            <a:r>
              <a:rPr kumimoji="1" lang="en-US" altLang="ko-KR" dirty="0"/>
              <a:t>8.5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C372E0-7247-879C-EB71-E5C088241021}"/>
              </a:ext>
            </a:extLst>
          </p:cNvPr>
          <p:cNvSpPr/>
          <p:nvPr/>
        </p:nvSpPr>
        <p:spPr>
          <a:xfrm>
            <a:off x="3802418" y="102870"/>
            <a:ext cx="3060000" cy="12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932B1D-71D4-3288-0B8B-2B34C6B0842E}"/>
              </a:ext>
            </a:extLst>
          </p:cNvPr>
          <p:cNvSpPr/>
          <p:nvPr/>
        </p:nvSpPr>
        <p:spPr>
          <a:xfrm>
            <a:off x="3903668" y="880110"/>
            <a:ext cx="2857500" cy="377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검색창</a:t>
            </a:r>
            <a:r>
              <a:rPr kumimoji="1" lang="en-US" altLang="ko-Kore-KR" sz="1200" dirty="0"/>
              <a:t>(</a:t>
            </a:r>
            <a:r>
              <a:rPr kumimoji="1" lang="ko-KR" altLang="en-US" sz="1200" dirty="0"/>
              <a:t>찾는 맛집 이름이 </a:t>
            </a:r>
            <a:r>
              <a:rPr kumimoji="1" lang="ko-KR" altLang="en-US" sz="1200" dirty="0" err="1"/>
              <a:t>뭐예요</a:t>
            </a:r>
            <a:r>
              <a:rPr kumimoji="1" lang="en-US" altLang="ko-KR" sz="1200" dirty="0"/>
              <a:t>?)</a:t>
            </a:r>
            <a:endParaRPr kumimoji="1" lang="ko-Kore-KR" altLang="en-US" sz="12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B681B5D-0CD8-F47C-F88C-09C365142EC4}"/>
              </a:ext>
            </a:extLst>
          </p:cNvPr>
          <p:cNvSpPr/>
          <p:nvPr/>
        </p:nvSpPr>
        <p:spPr>
          <a:xfrm>
            <a:off x="5507400" y="451530"/>
            <a:ext cx="36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/>
              <a:t>1</a:t>
            </a:r>
            <a:r>
              <a:rPr kumimoji="1" lang="ko-KR" altLang="en-US" sz="700" dirty="0"/>
              <a:t>*</a:t>
            </a:r>
            <a:r>
              <a:rPr kumimoji="1" lang="en-US" altLang="ko-KR" sz="700" dirty="0"/>
              <a:t>1</a:t>
            </a:r>
            <a:endParaRPr kumimoji="1" lang="ko-Kore-KR" altLang="en-US" sz="7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4CEECA8-98A6-676E-A500-9FFD2BD961FD}"/>
              </a:ext>
            </a:extLst>
          </p:cNvPr>
          <p:cNvSpPr/>
          <p:nvPr/>
        </p:nvSpPr>
        <p:spPr>
          <a:xfrm>
            <a:off x="5958840" y="451530"/>
            <a:ext cx="36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7EFFB4F-3DBE-157A-7146-6C0F68210511}"/>
              </a:ext>
            </a:extLst>
          </p:cNvPr>
          <p:cNvSpPr/>
          <p:nvPr/>
        </p:nvSpPr>
        <p:spPr>
          <a:xfrm>
            <a:off x="6382750" y="451530"/>
            <a:ext cx="36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7C45A4-2CE2-7004-30B5-952671FA140F}"/>
              </a:ext>
            </a:extLst>
          </p:cNvPr>
          <p:cNvSpPr txBox="1"/>
          <p:nvPr/>
        </p:nvSpPr>
        <p:spPr>
          <a:xfrm>
            <a:off x="330151" y="468540"/>
            <a:ext cx="3149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effectLst/>
              </a:rPr>
              <a:t>배달의 민족</a:t>
            </a:r>
            <a:r>
              <a:rPr lang="ko-KR" altLang="en-US" dirty="0"/>
              <a:t> 메인 화면 구현하기</a:t>
            </a:r>
            <a:r>
              <a:rPr lang="en-US" altLang="ko-KR" dirty="0"/>
              <a:t>(</a:t>
            </a:r>
            <a:r>
              <a:rPr lang="en" altLang="ko-Kore-KR" dirty="0"/>
              <a:t>Image, Text, Button, </a:t>
            </a:r>
            <a:r>
              <a:rPr lang="en" altLang="ko-Kore-KR" dirty="0" err="1"/>
              <a:t>SearchBar</a:t>
            </a:r>
            <a:r>
              <a:rPr lang="en" altLang="ko-Kore-KR" dirty="0"/>
              <a:t>, </a:t>
            </a:r>
            <a:r>
              <a:rPr lang="en" altLang="ko-Kore-KR" dirty="0" err="1"/>
              <a:t>TabBar</a:t>
            </a:r>
            <a:r>
              <a:rPr lang="ko-KR" altLang="en-US" dirty="0"/>
              <a:t>만 이용해서 </a:t>
            </a:r>
            <a:r>
              <a:rPr lang="en" altLang="ko-Kore-KR" dirty="0"/>
              <a:t>View 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23950BC5-62AE-AD60-8DB8-DE05349D8FF2}"/>
              </a:ext>
            </a:extLst>
          </p:cNvPr>
          <p:cNvSpPr/>
          <p:nvPr/>
        </p:nvSpPr>
        <p:spPr>
          <a:xfrm>
            <a:off x="3871870" y="451530"/>
            <a:ext cx="90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1</a:t>
            </a:r>
            <a:r>
              <a:rPr kumimoji="1" lang="ko-KR" altLang="en-US" sz="1400" dirty="0"/>
              <a:t>*</a:t>
            </a:r>
            <a:r>
              <a:rPr kumimoji="1" lang="en-US" altLang="ko-KR" sz="1400" dirty="0"/>
              <a:t>2.5</a:t>
            </a:r>
            <a:endParaRPr kumimoji="1" lang="ko-Kore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0AF810-92DB-5587-E82F-CF3FC1F33989}"/>
              </a:ext>
            </a:extLst>
          </p:cNvPr>
          <p:cNvSpPr/>
          <p:nvPr/>
        </p:nvSpPr>
        <p:spPr>
          <a:xfrm>
            <a:off x="3918908" y="1588770"/>
            <a:ext cx="2857500" cy="445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8336CD-C390-3E91-2E8A-9036D1C2FFCD}"/>
              </a:ext>
            </a:extLst>
          </p:cNvPr>
          <p:cNvSpPr/>
          <p:nvPr/>
        </p:nvSpPr>
        <p:spPr>
          <a:xfrm>
            <a:off x="3799728" y="6060141"/>
            <a:ext cx="3059999" cy="5227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Tabbar</a:t>
            </a:r>
            <a:r>
              <a:rPr kumimoji="1" lang="en-US" altLang="ko-Kore-KR" sz="1200" dirty="0"/>
              <a:t> (</a:t>
            </a:r>
            <a:r>
              <a:rPr kumimoji="1" lang="ko-KR" altLang="en-US" sz="1200" dirty="0"/>
              <a:t>버튼 </a:t>
            </a:r>
            <a:r>
              <a:rPr kumimoji="1" lang="en-US" altLang="ko-KR" sz="1200" dirty="0"/>
              <a:t>4</a:t>
            </a:r>
            <a:r>
              <a:rPr kumimoji="1" lang="ko-KR" altLang="en-US" sz="1200" dirty="0"/>
              <a:t>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가운데 원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67559C92-0638-BAB3-B70A-C1DB0980C245}"/>
              </a:ext>
            </a:extLst>
          </p:cNvPr>
          <p:cNvSpPr/>
          <p:nvPr/>
        </p:nvSpPr>
        <p:spPr>
          <a:xfrm>
            <a:off x="3918908" y="2124636"/>
            <a:ext cx="90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r>
              <a:rPr kumimoji="1" lang="en-US" altLang="ko-KR" dirty="0"/>
              <a:t>.5^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B23AC95-6A68-3107-1B17-8020C5EA752C}"/>
              </a:ext>
            </a:extLst>
          </p:cNvPr>
          <p:cNvSpPr/>
          <p:nvPr/>
        </p:nvSpPr>
        <p:spPr>
          <a:xfrm>
            <a:off x="4880829" y="2124636"/>
            <a:ext cx="90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F8CF132A-8E87-B5DE-A49B-B1F1B10D4A27}"/>
              </a:ext>
            </a:extLst>
          </p:cNvPr>
          <p:cNvSpPr/>
          <p:nvPr/>
        </p:nvSpPr>
        <p:spPr>
          <a:xfrm>
            <a:off x="5842750" y="2124636"/>
            <a:ext cx="90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D1F09E0-1477-2825-14A8-B063D9EE2570}"/>
              </a:ext>
            </a:extLst>
          </p:cNvPr>
          <p:cNvSpPr/>
          <p:nvPr/>
        </p:nvSpPr>
        <p:spPr>
          <a:xfrm>
            <a:off x="4026486" y="3109787"/>
            <a:ext cx="2700000" cy="1620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7</a:t>
            </a:r>
            <a:r>
              <a:rPr kumimoji="1" lang="en-US" altLang="ko-KR" dirty="0"/>
              <a:t>.9</a:t>
            </a:r>
            <a:r>
              <a:rPr kumimoji="1" lang="ko-KR" altLang="en-US" dirty="0"/>
              <a:t>*</a:t>
            </a:r>
            <a:r>
              <a:rPr kumimoji="1" lang="en-US" altLang="ko-KR" dirty="0"/>
              <a:t>4.5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AC26CB0-F1B7-74E0-2824-CC35C776C509}"/>
              </a:ext>
            </a:extLst>
          </p:cNvPr>
          <p:cNvSpPr/>
          <p:nvPr/>
        </p:nvSpPr>
        <p:spPr>
          <a:xfrm>
            <a:off x="4026487" y="4914850"/>
            <a:ext cx="2700000" cy="900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7</a:t>
            </a:r>
            <a:r>
              <a:rPr kumimoji="1" lang="en-US" altLang="ko-KR" dirty="0"/>
              <a:t>.9</a:t>
            </a:r>
            <a:r>
              <a:rPr kumimoji="1" lang="ko-KR" altLang="en-US" dirty="0"/>
              <a:t>*</a:t>
            </a:r>
            <a:r>
              <a:rPr kumimoji="1" lang="en-US" altLang="ko-KR" dirty="0"/>
              <a:t>2.5</a:t>
            </a:r>
            <a:endParaRPr kumimoji="1" lang="ko-Kore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4AFBDD8-46DE-2FBC-1D0F-9F7A9556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017" y="811532"/>
            <a:ext cx="347156" cy="34819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C649585-837A-E4C2-346A-23694D659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45845"/>
            <a:ext cx="6458400" cy="64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10903</TotalTime>
  <Words>54</Words>
  <Application>Microsoft Macintosh PowerPoint</Application>
  <PresentationFormat>와이드스크린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철민 유</dc:creator>
  <cp:lastModifiedBy>철민 유</cp:lastModifiedBy>
  <cp:revision>3</cp:revision>
  <dcterms:created xsi:type="dcterms:W3CDTF">2023-09-27T08:27:46Z</dcterms:created>
  <dcterms:modified xsi:type="dcterms:W3CDTF">2023-10-10T00:31:24Z</dcterms:modified>
</cp:coreProperties>
</file>