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73" r:id="rId5"/>
    <p:sldId id="282" r:id="rId6"/>
    <p:sldId id="283" r:id="rId7"/>
    <p:sldId id="285" r:id="rId8"/>
    <p:sldId id="287" r:id="rId9"/>
    <p:sldId id="284" r:id="rId10"/>
    <p:sldId id="281" r:id="rId11"/>
    <p:sldId id="276" r:id="rId12"/>
    <p:sldId id="288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747172"/>
    <a:srgbClr val="FFFFFF"/>
    <a:srgbClr val="28F032"/>
    <a:srgbClr val="40404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4" y="390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0262-6A25-4346-BCCE-3D43C72D7CF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ycool0905/WebProgramm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93535" y="2096770"/>
            <a:ext cx="6140740" cy="2492375"/>
            <a:chOff x="3244851" y="2096770"/>
            <a:chExt cx="5486399" cy="2492375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244851" y="2096770"/>
              <a:ext cx="5486399" cy="21236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strike="noStrike" cap="none" dirty="0" err="1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고급웹프로그래밍</a:t>
              </a:r>
              <a:endPara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</a:t>
              </a:r>
              <a:endParaRPr lang="ko-KR" altLang="en-US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291205" y="4220210"/>
              <a:ext cx="543941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di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Web Programming Project</a:t>
              </a:r>
              <a:endParaRPr lang="ko-KR" altLang="en-US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94335" y="5703621"/>
            <a:ext cx="256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2014105022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284220" y="4149090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4AE05-B4D1-4035-95EB-6E7E4093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1325443"/>
            <a:ext cx="4652308" cy="25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10289D-0C22-4146-85DC-4AE70DED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3937716"/>
            <a:ext cx="4652308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E4CC8A-1AFB-43A7-B25A-FFEC1481F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45" y="1325443"/>
            <a:ext cx="4652308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47CB56-2FCB-43DC-BD01-82B6A4CE4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45" y="3937716"/>
            <a:ext cx="465230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깃 허브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44678-2941-4732-9701-B84E62A995CB}"/>
              </a:ext>
            </a:extLst>
          </p:cNvPr>
          <p:cNvSpPr txBox="1"/>
          <p:nvPr/>
        </p:nvSpPr>
        <p:spPr>
          <a:xfrm>
            <a:off x="3359788" y="5940550"/>
            <a:ext cx="54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https://github.com/mycool0905/WebProgramming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66A0E6-550A-4979-9317-363CAC6F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6" y="917450"/>
            <a:ext cx="6988661" cy="50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소감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소감</a:t>
            </a:r>
          </a:p>
        </p:txBody>
      </p:sp>
      <p:sp>
        <p:nvSpPr>
          <p:cNvPr id="9" name="도형 6">
            <a:extLst>
              <a:ext uri="{FF2B5EF4-FFF2-40B4-BE49-F238E27FC236}">
                <a16:creationId xmlns:a16="http://schemas.microsoft.com/office/drawing/2014/main" id="{0A7830CA-45EF-40DD-A331-B81E4BDC31BE}"/>
              </a:ext>
            </a:extLst>
          </p:cNvPr>
          <p:cNvSpPr>
            <a:spLocks/>
          </p:cNvSpPr>
          <p:nvPr/>
        </p:nvSpPr>
        <p:spPr>
          <a:xfrm>
            <a:off x="4419460" y="1497709"/>
            <a:ext cx="3353079" cy="3862582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프로젝트를 진행할 때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수업 시간에 배웠던 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기본이 되는 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프로그래밍 언어의 복습이 됐을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뿐만 아니라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요즘 많은 곳에서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사용하고 있는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MongoDB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까지 다뤄보는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좋은 기회였던 것 같다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10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0A081297-26C8-4D1F-B8A6-12D89AE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82" y="3429000"/>
            <a:ext cx="1036447" cy="6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A377DD68-8A62-484C-AD06-0FA57191D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8191806" y="1716140"/>
            <a:ext cx="1800000" cy="5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612E7966-F798-4472-AB79-D083C992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94" y="5422755"/>
            <a:ext cx="1080513" cy="8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Queryì ëí ì´ë¯¸ì§ ê²ìê²°ê³¼">
            <a:extLst>
              <a:ext uri="{FF2B5EF4-FFF2-40B4-BE49-F238E27FC236}">
                <a16:creationId xmlns:a16="http://schemas.microsoft.com/office/drawing/2014/main" id="{0C3FEC1D-2055-4B63-8ABB-CB9BC9DC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46" y="3429000"/>
            <a:ext cx="831209" cy="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ê´ë ¨ ì´ë¯¸ì§">
            <a:extLst>
              <a:ext uri="{FF2B5EF4-FFF2-40B4-BE49-F238E27FC236}">
                <a16:creationId xmlns:a16="http://schemas.microsoft.com/office/drawing/2014/main" id="{91858C20-94FB-46EA-B7F3-5CD5B561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55" y="1497709"/>
            <a:ext cx="1123852" cy="9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acketsì ëí ì´ë¯¸ì§ ê²ìê²°ê³¼">
            <a:extLst>
              <a:ext uri="{FF2B5EF4-FFF2-40B4-BE49-F238E27FC236}">
                <a16:creationId xmlns:a16="http://schemas.microsoft.com/office/drawing/2014/main" id="{3B50D1A3-DCFA-47DE-9223-03F6E6AC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056" y="5191006"/>
            <a:ext cx="1112750" cy="11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ì ëí ì´ë¯¸ì§ ê²ìê²°ê³¼">
            <a:extLst>
              <a:ext uri="{FF2B5EF4-FFF2-40B4-BE49-F238E27FC236}">
                <a16:creationId xmlns:a16="http://schemas.microsoft.com/office/drawing/2014/main" id="{196A0BA0-CDAB-420F-A3FE-30F0AF4F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444946"/>
            <a:ext cx="1798320" cy="7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4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3291205" y="1257574"/>
            <a:ext cx="5438775" cy="31393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FOR WATCHING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91205" y="4396379"/>
            <a:ext cx="54400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dist" eaLnBrk="0"/>
            <a:r>
              <a:rPr lang="en-US" altLang="ko-KR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Web Programming Project</a:t>
            </a:r>
            <a:endParaRPr lang="ko-KR" altLang="en-US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198495" y="4239534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6205" y="343535"/>
            <a:ext cx="1800225" cy="72009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    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6160" y="1621155"/>
            <a:ext cx="2521585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 프로젝트 소개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 </a:t>
            </a:r>
            <a:r>
              <a:rPr lang="en-US" altLang="ko-KR" sz="18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소감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 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Effectiveness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경매왕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종류의 물품을 경매할 수 있는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실시간 경매장 웹 서비스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온라인 경매를 통해 자유롭게 물건을 사고 팔 수 있다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E4FAD6-2D53-4005-9A86-270E215D8AC1}"/>
              </a:ext>
            </a:extLst>
          </p:cNvPr>
          <p:cNvSpPr txBox="1">
            <a:spLocks/>
          </p:cNvSpPr>
          <p:nvPr/>
        </p:nvSpPr>
        <p:spPr>
          <a:xfrm>
            <a:off x="1190626" y="855345"/>
            <a:ext cx="1261110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6">
            <a:extLst>
              <a:ext uri="{FF2B5EF4-FFF2-40B4-BE49-F238E27FC236}">
                <a16:creationId xmlns:a16="http://schemas.microsoft.com/office/drawing/2014/main" id="{299F5031-A397-483D-AFE6-AAE7D8885247}"/>
              </a:ext>
            </a:extLst>
          </p:cNvPr>
          <p:cNvSpPr>
            <a:spLocks/>
          </p:cNvSpPr>
          <p:nvPr/>
        </p:nvSpPr>
        <p:spPr>
          <a:xfrm>
            <a:off x="3019146" y="109232"/>
            <a:ext cx="8918388" cy="6601325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DCF67EDE-C072-42A8-B0E4-69AE59FE8A51}"/>
              </a:ext>
            </a:extLst>
          </p:cNvPr>
          <p:cNvSpPr>
            <a:spLocks/>
          </p:cNvSpPr>
          <p:nvPr/>
        </p:nvSpPr>
        <p:spPr>
          <a:xfrm>
            <a:off x="946619" y="2529000"/>
            <a:ext cx="2984191" cy="1800000"/>
          </a:xfrm>
          <a:prstGeom prst="roundRect">
            <a:avLst/>
          </a:prstGeom>
          <a:solidFill>
            <a:schemeClr val="bg1"/>
          </a:solidFill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955007" y="3077563"/>
            <a:ext cx="298419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strike="noStrike" cap="none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경매왕</a:t>
            </a:r>
            <a:endParaRPr lang="ko-KR" altLang="en-US" sz="4800" b="1" strike="noStrike" cap="none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8E1B-0A0F-4BF5-A7BD-21F81A4F634A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5C113-B638-49A2-A610-1101A5F7EE7C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개요도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EC0B76-EE76-4D98-AEEE-E75C450B07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4230265" y="2400916"/>
            <a:ext cx="1560830" cy="1346835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0CE300-A2CE-40B8-ADC6-34D35C9E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5184" r="14852" b="19529"/>
          <a:stretch/>
        </p:blipFill>
        <p:spPr>
          <a:xfrm>
            <a:off x="7189004" y="2303656"/>
            <a:ext cx="1440000" cy="15413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7D8798-DC69-4E12-AA52-75D45F431D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4648" r="14608" b="19144"/>
          <a:stretch/>
        </p:blipFill>
        <p:spPr>
          <a:xfrm>
            <a:off x="10030071" y="2354332"/>
            <a:ext cx="1342921" cy="1440000"/>
          </a:xfrm>
          <a:prstGeom prst="rect">
            <a:avLst/>
          </a:prstGeom>
        </p:spPr>
      </p:pic>
      <p:pic>
        <p:nvPicPr>
          <p:cNvPr id="24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1D75F669-C773-4E46-BF49-2769F6EE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81" y="3993440"/>
            <a:ext cx="1036447" cy="6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970E6E9A-FA91-4B60-8CB1-FB58D08B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9801531" y="3993440"/>
            <a:ext cx="1800000" cy="5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CC780A6-820C-4FE8-8339-A90F5AE438FC}"/>
              </a:ext>
            </a:extLst>
          </p:cNvPr>
          <p:cNvCxnSpPr>
            <a:stCxn id="18" idx="3"/>
            <a:endCxn id="6" idx="1"/>
          </p:cNvCxnSpPr>
          <p:nvPr/>
        </p:nvCxnSpPr>
        <p:spPr>
          <a:xfrm flipV="1">
            <a:off x="5791095" y="3074333"/>
            <a:ext cx="1397909" cy="1"/>
          </a:xfrm>
          <a:prstGeom prst="bentConnector3">
            <a:avLst/>
          </a:prstGeom>
          <a:ln w="7620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A42F83-4322-459B-8690-1B8EC9B9F05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8629004" y="3074332"/>
            <a:ext cx="1401067" cy="1"/>
          </a:xfrm>
          <a:prstGeom prst="bentConnector3">
            <a:avLst>
              <a:gd name="adj1" fmla="val 50000"/>
            </a:avLst>
          </a:prstGeom>
          <a:ln w="7620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ê´ë ¨ ì´ë¯¸ì§">
            <a:extLst>
              <a:ext uri="{FF2B5EF4-FFF2-40B4-BE49-F238E27FC236}">
                <a16:creationId xmlns:a16="http://schemas.microsoft.com/office/drawing/2014/main" id="{6D960ED6-3BD7-4421-A81A-CA132D8E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23" y="3813030"/>
            <a:ext cx="1080513" cy="8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Queryì ëí ì´ë¯¸ì§ ê²ìê²°ê³¼">
            <a:extLst>
              <a:ext uri="{FF2B5EF4-FFF2-40B4-BE49-F238E27FC236}">
                <a16:creationId xmlns:a16="http://schemas.microsoft.com/office/drawing/2014/main" id="{4C8151AF-6567-4A4C-B534-1C8ABB36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8" y="1233170"/>
            <a:ext cx="831209" cy="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9E089E83-5373-44F3-B433-058E05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80" y="1176297"/>
            <a:ext cx="1123852" cy="9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도구</a:t>
            </a:r>
          </a:p>
        </p:txBody>
      </p:sp>
      <p:cxnSp>
        <p:nvCxnSpPr>
          <p:cNvPr id="6" name="도형 6">
            <a:extLst>
              <a:ext uri="{FF2B5EF4-FFF2-40B4-BE49-F238E27FC236}">
                <a16:creationId xmlns:a16="http://schemas.microsoft.com/office/drawing/2014/main" id="{7A0108C2-CF9D-477E-B432-D9FFE8FC1D33}"/>
              </a:ext>
            </a:extLst>
          </p:cNvPr>
          <p:cNvCxnSpPr>
            <a:cxnSpLocks/>
          </p:cNvCxnSpPr>
          <p:nvPr/>
        </p:nvCxnSpPr>
        <p:spPr>
          <a:xfrm flipV="1">
            <a:off x="4122987" y="1162684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FFB01E-3F2D-4367-AEC7-2163E5241B34}"/>
              </a:ext>
            </a:extLst>
          </p:cNvPr>
          <p:cNvSpPr txBox="1">
            <a:spLocks/>
          </p:cNvSpPr>
          <p:nvPr/>
        </p:nvSpPr>
        <p:spPr>
          <a:xfrm>
            <a:off x="5014173" y="3427061"/>
            <a:ext cx="2163654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Node.js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비동기식 실행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NPM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이용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(Express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모듈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cxnSp>
        <p:nvCxnSpPr>
          <p:cNvPr id="10" name="도형 6">
            <a:extLst>
              <a:ext uri="{FF2B5EF4-FFF2-40B4-BE49-F238E27FC236}">
                <a16:creationId xmlns:a16="http://schemas.microsoft.com/office/drawing/2014/main" id="{CCAB2988-FCE2-4EE7-9A1D-46747B0711B0}"/>
              </a:ext>
            </a:extLst>
          </p:cNvPr>
          <p:cNvCxnSpPr>
            <a:cxnSpLocks/>
          </p:cNvCxnSpPr>
          <p:nvPr/>
        </p:nvCxnSpPr>
        <p:spPr>
          <a:xfrm flipV="1">
            <a:off x="8023235" y="1162683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02022C-2CAA-47C5-86A5-DAB973FE1D6A}"/>
              </a:ext>
            </a:extLst>
          </p:cNvPr>
          <p:cNvSpPr txBox="1">
            <a:spLocks/>
          </p:cNvSpPr>
          <p:nvPr/>
        </p:nvSpPr>
        <p:spPr>
          <a:xfrm>
            <a:off x="1165807" y="3427061"/>
            <a:ext cx="2569315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Front-End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 + CSS + JavaScript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수업 시간에 배운 것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jQuery, Bootstrap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05471-2173-47EC-9A62-EF168617A160}"/>
              </a:ext>
            </a:extLst>
          </p:cNvPr>
          <p:cNvSpPr txBox="1">
            <a:spLocks/>
          </p:cNvSpPr>
          <p:nvPr/>
        </p:nvSpPr>
        <p:spPr>
          <a:xfrm>
            <a:off x="9248224" y="3427061"/>
            <a:ext cx="1560815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MongoDB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신뢰성보다는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성능에 중점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형식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74D230A3-049B-4E02-BA58-C09ADC6C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3" y="1767205"/>
            <a:ext cx="1992354" cy="12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D3D6F72A-C4BC-4441-AEED-AFB96C604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8633578" y="1983671"/>
            <a:ext cx="2790105" cy="7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C624920-6CFB-4AE2-BCB2-7297C8B1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80" y="1549777"/>
            <a:ext cx="2040849" cy="16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Queryì ëí ì´ë¯¸ì§ ê²ìê²°ê³¼">
            <a:extLst>
              <a:ext uri="{FF2B5EF4-FFF2-40B4-BE49-F238E27FC236}">
                <a16:creationId xmlns:a16="http://schemas.microsoft.com/office/drawing/2014/main" id="{61E3EEFC-6FF9-4FFA-ABA5-5A8C0097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10" y="5365096"/>
            <a:ext cx="831209" cy="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ê´ë ¨ ì´ë¯¸ì§">
            <a:extLst>
              <a:ext uri="{FF2B5EF4-FFF2-40B4-BE49-F238E27FC236}">
                <a16:creationId xmlns:a16="http://schemas.microsoft.com/office/drawing/2014/main" id="{29D87A2E-7A4E-40C2-A696-C3268870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72" y="5308223"/>
            <a:ext cx="1123852" cy="9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</a:t>
            </a: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1ED0159E-17AC-4624-9142-E5DDC85E82B0}"/>
              </a:ext>
            </a:extLst>
          </p:cNvPr>
          <p:cNvSpPr>
            <a:spLocks/>
          </p:cNvSpPr>
          <p:nvPr/>
        </p:nvSpPr>
        <p:spPr>
          <a:xfrm>
            <a:off x="2453005" y="1497709"/>
            <a:ext cx="3353079" cy="3862582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342900" indent="-34290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 가입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crypto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rypto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모듈을 이용하여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암호화와 복호화를 자동으로 되게 해 놓았다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LocalStrategy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Passport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이용하여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 중복 확인도 가능했다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5F756-7D8B-410D-83F7-F54DB568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46" y="340360"/>
            <a:ext cx="3371850" cy="342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E6FB12-DFB2-44DD-96CF-6596EF42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60" y="151993"/>
            <a:ext cx="4479722" cy="2310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679032-81E6-4A65-A93A-B37ABF1A7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5613"/>
            <a:ext cx="5724526" cy="40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</a:t>
            </a: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1ED0159E-17AC-4624-9142-E5DDC85E82B0}"/>
              </a:ext>
            </a:extLst>
          </p:cNvPr>
          <p:cNvSpPr>
            <a:spLocks/>
          </p:cNvSpPr>
          <p:nvPr/>
        </p:nvSpPr>
        <p:spPr>
          <a:xfrm>
            <a:off x="2453005" y="1497709"/>
            <a:ext cx="3353079" cy="3862582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 정보 보기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 게시판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mongoose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LocalStrategyP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assport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Mongoose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모듈을 이용하여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UserModel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PostModel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있는 데이터들을 웹에 가져 왔다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FD93E-01A1-4000-829B-BAD8A69C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94" y="162368"/>
            <a:ext cx="2478784" cy="1148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C49C4E-04E0-4096-B5FB-3E140640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92" y="673234"/>
            <a:ext cx="4689989" cy="2403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D42AE-94A7-4A89-94CE-233216158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616" y="3288702"/>
            <a:ext cx="5524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</a:t>
            </a: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1ED0159E-17AC-4624-9142-E5DDC85E82B0}"/>
              </a:ext>
            </a:extLst>
          </p:cNvPr>
          <p:cNvSpPr>
            <a:spLocks/>
          </p:cNvSpPr>
          <p:nvPr/>
        </p:nvSpPr>
        <p:spPr>
          <a:xfrm>
            <a:off x="2453005" y="1497709"/>
            <a:ext cx="3353079" cy="3862582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실시간 채팅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경매장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입찰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socket.io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ocket.io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모듈을 이용하여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실시간 웹 서버 통신이 가능하도록 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733ADB-1FC4-451D-AEF4-F62561E5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31" y="973728"/>
            <a:ext cx="3790950" cy="238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3DD5F9-45C2-423A-ACBC-6C0A8771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93" y="312177"/>
            <a:ext cx="4680707" cy="549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235636-22FF-4354-AC4A-E50AFFCF8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007417"/>
            <a:ext cx="57054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구성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A24D21-006E-4F51-9373-4B24C60A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633220"/>
            <a:ext cx="1323975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542C03-A773-441F-ABED-E6A3361FAC1B}"/>
              </a:ext>
            </a:extLst>
          </p:cNvPr>
          <p:cNvSpPr txBox="1"/>
          <p:nvPr/>
        </p:nvSpPr>
        <p:spPr>
          <a:xfrm>
            <a:off x="5545123" y="2010234"/>
            <a:ext cx="1979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Node.js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이용하여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서버를 구축할 때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사용하는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module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들이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저장되는 디렉토리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E2EF2-45BE-4921-94D4-38BE86676636}"/>
              </a:ext>
            </a:extLst>
          </p:cNvPr>
          <p:cNvSpPr txBox="1"/>
          <p:nvPr/>
        </p:nvSpPr>
        <p:spPr>
          <a:xfrm>
            <a:off x="2450465" y="3496383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MVC Pattern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A6A39-B5C9-4F8E-BACE-5929A3B1B590}"/>
              </a:ext>
            </a:extLst>
          </p:cNvPr>
          <p:cNvSpPr txBox="1"/>
          <p:nvPr/>
        </p:nvSpPr>
        <p:spPr>
          <a:xfrm>
            <a:off x="2453005" y="5359546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MVC Pattern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Controller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586506-3700-4550-92BF-BBB784E347E2}"/>
              </a:ext>
            </a:extLst>
          </p:cNvPr>
          <p:cNvCxnSpPr>
            <a:cxnSpLocks/>
          </p:cNvCxnSpPr>
          <p:nvPr/>
        </p:nvCxnSpPr>
        <p:spPr>
          <a:xfrm flipV="1">
            <a:off x="1932139" y="1936958"/>
            <a:ext cx="727171" cy="99659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21F9E9-8DE9-4BA0-A8D1-8D7E288460B9}"/>
              </a:ext>
            </a:extLst>
          </p:cNvPr>
          <p:cNvCxnSpPr>
            <a:cxnSpLocks/>
          </p:cNvCxnSpPr>
          <p:nvPr/>
        </p:nvCxnSpPr>
        <p:spPr>
          <a:xfrm flipV="1">
            <a:off x="1373153" y="3758270"/>
            <a:ext cx="1286157" cy="411941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85CC16-8934-4098-A810-22DA23E2E605}"/>
              </a:ext>
            </a:extLst>
          </p:cNvPr>
          <p:cNvCxnSpPr>
            <a:cxnSpLocks/>
          </p:cNvCxnSpPr>
          <p:nvPr/>
        </p:nvCxnSpPr>
        <p:spPr>
          <a:xfrm flipV="1">
            <a:off x="1373153" y="5682711"/>
            <a:ext cx="1286157" cy="181656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E7C00F-488B-4477-8B9D-DAE5D012DC0E}"/>
              </a:ext>
            </a:extLst>
          </p:cNvPr>
          <p:cNvCxnSpPr>
            <a:cxnSpLocks/>
          </p:cNvCxnSpPr>
          <p:nvPr/>
        </p:nvCxnSpPr>
        <p:spPr>
          <a:xfrm flipV="1">
            <a:off x="1541339" y="2810453"/>
            <a:ext cx="1025692" cy="1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7F38CE-3516-4559-8BB6-D1FB3C66254C}"/>
              </a:ext>
            </a:extLst>
          </p:cNvPr>
          <p:cNvSpPr txBox="1"/>
          <p:nvPr/>
        </p:nvSpPr>
        <p:spPr>
          <a:xfrm>
            <a:off x="2450465" y="2487288"/>
            <a:ext cx="1979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public 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페이지에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필요한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리소스들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저장하는 디렉토리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32865-D702-45BF-800A-ED5DD326083C}"/>
              </a:ext>
            </a:extLst>
          </p:cNvPr>
          <p:cNvSpPr txBox="1"/>
          <p:nvPr/>
        </p:nvSpPr>
        <p:spPr>
          <a:xfrm>
            <a:off x="2451736" y="4349091"/>
            <a:ext cx="1979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uploads 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서버에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클라이언트가 전송한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 저장하는 디렉토리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C10923-732C-443B-BDF3-A14BEBA3BEF3}"/>
              </a:ext>
            </a:extLst>
          </p:cNvPr>
          <p:cNvCxnSpPr>
            <a:cxnSpLocks/>
          </p:cNvCxnSpPr>
          <p:nvPr/>
        </p:nvCxnSpPr>
        <p:spPr>
          <a:xfrm>
            <a:off x="1468073" y="3910670"/>
            <a:ext cx="1191237" cy="610203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40F749-7F97-4192-8B79-589D94E0FA61}"/>
              </a:ext>
            </a:extLst>
          </p:cNvPr>
          <p:cNvCxnSpPr>
            <a:cxnSpLocks/>
          </p:cNvCxnSpPr>
          <p:nvPr/>
        </p:nvCxnSpPr>
        <p:spPr>
          <a:xfrm flipV="1">
            <a:off x="1805187" y="2378342"/>
            <a:ext cx="3739936" cy="1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E2FDB3-90FB-4D0D-8658-491A31E93476}"/>
              </a:ext>
            </a:extLst>
          </p:cNvPr>
          <p:cNvCxnSpPr>
            <a:cxnSpLocks/>
          </p:cNvCxnSpPr>
          <p:nvPr/>
        </p:nvCxnSpPr>
        <p:spPr>
          <a:xfrm flipV="1">
            <a:off x="1738075" y="6076631"/>
            <a:ext cx="3739936" cy="1"/>
          </a:xfrm>
          <a:prstGeom prst="straightConnector1">
            <a:avLst/>
          </a:prstGeom>
          <a:ln w="57150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A7B265-D302-435F-895D-6AD2DEC597BC}"/>
              </a:ext>
            </a:extLst>
          </p:cNvPr>
          <p:cNvSpPr txBox="1"/>
          <p:nvPr/>
        </p:nvSpPr>
        <p:spPr>
          <a:xfrm>
            <a:off x="2602865" y="1785620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MVC Pattern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Model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E1B2BBE-E446-4DD9-AAD0-8D31F6BC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55" y="3632483"/>
            <a:ext cx="2617365" cy="29105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26CCBD1-18BB-444B-8D0F-6B7DFC68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25" y="1388219"/>
            <a:ext cx="4563611" cy="1980245"/>
          </a:xfrm>
          <a:prstGeom prst="rect">
            <a:avLst/>
          </a:prstGeom>
          <a:ln>
            <a:solidFill>
              <a:srgbClr val="747172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921366-DF5A-47B7-B74C-AE96BBA9FFE7}"/>
              </a:ext>
            </a:extLst>
          </p:cNvPr>
          <p:cNvSpPr txBox="1"/>
          <p:nvPr/>
        </p:nvSpPr>
        <p:spPr>
          <a:xfrm>
            <a:off x="8744125" y="4732631"/>
            <a:ext cx="1979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Node.js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이용하여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서버를 구축할 때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사용하는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module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들을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저장하는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JSON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21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Pages>15</Pages>
  <Words>314</Words>
  <Characters>0</Characters>
  <Application>Microsoft Office PowerPoint</Application>
  <DocSecurity>0</DocSecurity>
  <PresentationFormat>와이드스크린</PresentationFormat>
  <Lines>0</Lines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맨발의청춘 L</vt:lpstr>
      <vt:lpstr>HY동녘M</vt:lpstr>
      <vt:lpstr>HY울릉도M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baisc</dc:creator>
  <cp:lastModifiedBy>김완기</cp:lastModifiedBy>
  <cp:revision>143</cp:revision>
  <dcterms:modified xsi:type="dcterms:W3CDTF">2019-06-22T03:35:20Z</dcterms:modified>
</cp:coreProperties>
</file>