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73" r:id="rId5"/>
    <p:sldId id="282" r:id="rId6"/>
    <p:sldId id="283" r:id="rId7"/>
    <p:sldId id="284" r:id="rId8"/>
    <p:sldId id="281" r:id="rId9"/>
    <p:sldId id="276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172"/>
    <a:srgbClr val="FFFFFF"/>
    <a:srgbClr val="FCFCFC"/>
    <a:srgbClr val="28F032"/>
    <a:srgbClr val="40404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96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8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0262-6A25-4346-BCCE-3D43C72D7CF3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mycool0905/WebProgramm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93535" y="2096770"/>
            <a:ext cx="6140740" cy="2492375"/>
            <a:chOff x="3244851" y="2096770"/>
            <a:chExt cx="5486399" cy="2492375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244851" y="2096770"/>
              <a:ext cx="5486399" cy="21236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6600" b="1" strike="noStrike" cap="none" dirty="0" err="1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고급웹프로그래밍</a:t>
              </a:r>
              <a:endPara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6600" b="1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프로젝트</a:t>
              </a:r>
              <a:endParaRPr lang="ko-KR" altLang="en-US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3291205" y="4220210"/>
              <a:ext cx="543941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di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Web Programming Project</a:t>
              </a:r>
              <a:endParaRPr lang="ko-KR" altLang="en-US" sz="1800" b="0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94335" y="5703621"/>
            <a:ext cx="256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2014105022 </a:t>
            </a:r>
            <a:r>
              <a:rPr lang="ko-KR" altLang="en-US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김완기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284220" y="4149090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8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3291205" y="1257574"/>
            <a:ext cx="5438775" cy="31381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 YOU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FOR LISTENING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91205" y="4396379"/>
            <a:ext cx="54400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dist" eaLnBrk="0"/>
            <a:r>
              <a:rPr lang="en-US" altLang="ko-KR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Web Programming Project</a:t>
            </a:r>
            <a:endParaRPr lang="ko-KR" altLang="en-US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198495" y="4239534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6205" y="343535"/>
            <a:ext cx="1800225" cy="72009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    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6160" y="1621155"/>
            <a:ext cx="2521585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 프로젝트 소개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 </a:t>
            </a:r>
            <a:r>
              <a:rPr lang="en-US" altLang="ko-KR" sz="1800" b="0" strike="noStrike" cap="none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</a:t>
            </a: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계획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4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451610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름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51100" y="323786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 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1100" y="502475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478530" y="156781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8530" y="1567815"/>
            <a:ext cx="1527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Name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005705" y="156591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78530" y="33305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8530" y="3330575"/>
            <a:ext cx="154622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Outline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024755" y="3330575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78530" y="51593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8530" y="5157470"/>
            <a:ext cx="157416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Effectiveness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052695" y="515747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0680" y="1997075"/>
            <a:ext cx="730631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경매왕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680" y="3778250"/>
            <a:ext cx="730631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종류의 물품을 경매할 수 있는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실시간 경매장 웹 서비스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0680" y="5566410"/>
            <a:ext cx="730631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온라인 경매를 통해 자유롭게 물건을 사고 팔 수 있다</a:t>
            </a: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E4FAD6-2D53-4005-9A86-270E215D8AC1}"/>
              </a:ext>
            </a:extLst>
          </p:cNvPr>
          <p:cNvSpPr txBox="1">
            <a:spLocks/>
          </p:cNvSpPr>
          <p:nvPr/>
        </p:nvSpPr>
        <p:spPr>
          <a:xfrm>
            <a:off x="1190626" y="855345"/>
            <a:ext cx="1261110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개요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6">
            <a:extLst>
              <a:ext uri="{FF2B5EF4-FFF2-40B4-BE49-F238E27FC236}">
                <a16:creationId xmlns:a16="http://schemas.microsoft.com/office/drawing/2014/main" id="{299F5031-A397-483D-AFE6-AAE7D8885247}"/>
              </a:ext>
            </a:extLst>
          </p:cNvPr>
          <p:cNvSpPr>
            <a:spLocks/>
          </p:cNvSpPr>
          <p:nvPr/>
        </p:nvSpPr>
        <p:spPr>
          <a:xfrm>
            <a:off x="3019146" y="109232"/>
            <a:ext cx="8918388" cy="6601325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6">
            <a:extLst>
              <a:ext uri="{FF2B5EF4-FFF2-40B4-BE49-F238E27FC236}">
                <a16:creationId xmlns:a16="http://schemas.microsoft.com/office/drawing/2014/main" id="{DCF67EDE-C072-42A8-B0E4-69AE59FE8A51}"/>
              </a:ext>
            </a:extLst>
          </p:cNvPr>
          <p:cNvSpPr>
            <a:spLocks/>
          </p:cNvSpPr>
          <p:nvPr/>
        </p:nvSpPr>
        <p:spPr>
          <a:xfrm>
            <a:off x="946619" y="2529000"/>
            <a:ext cx="2984191" cy="1800000"/>
          </a:xfrm>
          <a:prstGeom prst="roundRect">
            <a:avLst/>
          </a:prstGeom>
          <a:solidFill>
            <a:schemeClr val="bg1"/>
          </a:solidFill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955007" y="3077563"/>
            <a:ext cx="2984192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strike="noStrike" cap="none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경매왕</a:t>
            </a:r>
            <a:endParaRPr lang="ko-KR" altLang="en-US" sz="4800" b="1" strike="noStrike" cap="none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8E1B-0A0F-4BF5-A7BD-21F81A4F634A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5C113-B638-49A2-A610-1101A5F7EE7C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개요도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EC0B76-EE76-4D98-AEEE-E75C450B07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4230265" y="2400916"/>
            <a:ext cx="1560830" cy="1346835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0CE300-A2CE-40B8-ADC6-34D35C9E9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5184" r="14852" b="19529"/>
          <a:stretch/>
        </p:blipFill>
        <p:spPr>
          <a:xfrm>
            <a:off x="7189004" y="2303656"/>
            <a:ext cx="1440000" cy="15413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7D8798-DC69-4E12-AA52-75D45F431D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4648" r="14608" b="19144"/>
          <a:stretch/>
        </p:blipFill>
        <p:spPr>
          <a:xfrm>
            <a:off x="10030071" y="2354332"/>
            <a:ext cx="1342921" cy="1440000"/>
          </a:xfrm>
          <a:prstGeom prst="rect">
            <a:avLst/>
          </a:prstGeom>
        </p:spPr>
      </p:pic>
      <p:pic>
        <p:nvPicPr>
          <p:cNvPr id="24" name="Picture 4" descr="Node.jsì ëí ì´ë¯¸ì§ ê²ìê²°ê³¼">
            <a:extLst>
              <a:ext uri="{FF2B5EF4-FFF2-40B4-BE49-F238E27FC236}">
                <a16:creationId xmlns:a16="http://schemas.microsoft.com/office/drawing/2014/main" id="{1D75F669-C773-4E46-BF49-2769F6EE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81" y="3993440"/>
            <a:ext cx="1036447" cy="6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970E6E9A-FA91-4B60-8CB1-FB58D08B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31921" r="16004" b="31598"/>
          <a:stretch/>
        </p:blipFill>
        <p:spPr bwMode="auto">
          <a:xfrm>
            <a:off x="9801531" y="3993440"/>
            <a:ext cx="1800000" cy="5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7CC780A6-820C-4FE8-8339-A90F5AE438FC}"/>
              </a:ext>
            </a:extLst>
          </p:cNvPr>
          <p:cNvCxnSpPr>
            <a:stCxn id="18" idx="3"/>
            <a:endCxn id="6" idx="1"/>
          </p:cNvCxnSpPr>
          <p:nvPr/>
        </p:nvCxnSpPr>
        <p:spPr>
          <a:xfrm flipV="1">
            <a:off x="5791095" y="3074333"/>
            <a:ext cx="1397909" cy="1"/>
          </a:xfrm>
          <a:prstGeom prst="bentConnector3">
            <a:avLst/>
          </a:prstGeom>
          <a:ln w="7620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7A42F83-4322-459B-8690-1B8EC9B9F05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8629004" y="3074332"/>
            <a:ext cx="1401067" cy="1"/>
          </a:xfrm>
          <a:prstGeom prst="bentConnector3">
            <a:avLst>
              <a:gd name="adj1" fmla="val 50000"/>
            </a:avLst>
          </a:prstGeom>
          <a:ln w="76200">
            <a:solidFill>
              <a:srgbClr val="4040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ê´ë ¨ ì´ë¯¸ì§">
            <a:extLst>
              <a:ext uri="{FF2B5EF4-FFF2-40B4-BE49-F238E27FC236}">
                <a16:creationId xmlns:a16="http://schemas.microsoft.com/office/drawing/2014/main" id="{6D960ED6-3BD7-4421-A81A-CA132D8E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23" y="3813030"/>
            <a:ext cx="1080513" cy="8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도구</a:t>
            </a:r>
          </a:p>
        </p:txBody>
      </p:sp>
      <p:cxnSp>
        <p:nvCxnSpPr>
          <p:cNvPr id="6" name="도형 6">
            <a:extLst>
              <a:ext uri="{FF2B5EF4-FFF2-40B4-BE49-F238E27FC236}">
                <a16:creationId xmlns:a16="http://schemas.microsoft.com/office/drawing/2014/main" id="{7A0108C2-CF9D-477E-B432-D9FFE8FC1D33}"/>
              </a:ext>
            </a:extLst>
          </p:cNvPr>
          <p:cNvCxnSpPr>
            <a:cxnSpLocks/>
          </p:cNvCxnSpPr>
          <p:nvPr/>
        </p:nvCxnSpPr>
        <p:spPr>
          <a:xfrm flipV="1">
            <a:off x="4122987" y="1162684"/>
            <a:ext cx="0" cy="46800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FFB01E-3F2D-4367-AEC7-2163E5241B34}"/>
              </a:ext>
            </a:extLst>
          </p:cNvPr>
          <p:cNvSpPr txBox="1">
            <a:spLocks/>
          </p:cNvSpPr>
          <p:nvPr/>
        </p:nvSpPr>
        <p:spPr>
          <a:xfrm>
            <a:off x="5014173" y="3427061"/>
            <a:ext cx="2163654" cy="18158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Server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Node.js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비동기식 실행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NPM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이용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(Express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모듈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cxnSp>
        <p:nvCxnSpPr>
          <p:cNvPr id="10" name="도형 6">
            <a:extLst>
              <a:ext uri="{FF2B5EF4-FFF2-40B4-BE49-F238E27FC236}">
                <a16:creationId xmlns:a16="http://schemas.microsoft.com/office/drawing/2014/main" id="{CCAB2988-FCE2-4EE7-9A1D-46747B0711B0}"/>
              </a:ext>
            </a:extLst>
          </p:cNvPr>
          <p:cNvCxnSpPr>
            <a:cxnSpLocks/>
          </p:cNvCxnSpPr>
          <p:nvPr/>
        </p:nvCxnSpPr>
        <p:spPr>
          <a:xfrm flipV="1">
            <a:off x="8023235" y="1162683"/>
            <a:ext cx="0" cy="46800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02022C-2CAA-47C5-86A5-DAB973FE1D6A}"/>
              </a:ext>
            </a:extLst>
          </p:cNvPr>
          <p:cNvSpPr txBox="1">
            <a:spLocks/>
          </p:cNvSpPr>
          <p:nvPr/>
        </p:nvSpPr>
        <p:spPr>
          <a:xfrm>
            <a:off x="1165807" y="3427061"/>
            <a:ext cx="2569315" cy="15696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Front-End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HTML + CSS + JavaScript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수업 시간에 배운 것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기초적인 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05471-2173-47EC-9A62-EF168617A160}"/>
              </a:ext>
            </a:extLst>
          </p:cNvPr>
          <p:cNvSpPr txBox="1">
            <a:spLocks/>
          </p:cNvSpPr>
          <p:nvPr/>
        </p:nvSpPr>
        <p:spPr>
          <a:xfrm>
            <a:off x="9248224" y="3427061"/>
            <a:ext cx="1560815" cy="18158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Database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MongoDB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신뢰성보다는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성능에 중점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JSON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형식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7" name="Picture 4" descr="Node.jsì ëí ì´ë¯¸ì§ ê²ìê²°ê³¼">
            <a:extLst>
              <a:ext uri="{FF2B5EF4-FFF2-40B4-BE49-F238E27FC236}">
                <a16:creationId xmlns:a16="http://schemas.microsoft.com/office/drawing/2014/main" id="{74D230A3-049B-4E02-BA58-C09ADC6C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3" y="1767205"/>
            <a:ext cx="1992354" cy="12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D3D6F72A-C4BC-4441-AEED-AFB96C604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31921" r="16004" b="31598"/>
          <a:stretch/>
        </p:blipFill>
        <p:spPr bwMode="auto">
          <a:xfrm>
            <a:off x="8633578" y="1983671"/>
            <a:ext cx="2790105" cy="7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C624920-6CFB-4AE2-BCB2-7297C8B1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80" y="1549777"/>
            <a:ext cx="2040849" cy="16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6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</a:t>
            </a:r>
          </a:p>
        </p:txBody>
      </p:sp>
      <p:sp>
        <p:nvSpPr>
          <p:cNvPr id="8" name="도형 6">
            <a:extLst>
              <a:ext uri="{FF2B5EF4-FFF2-40B4-BE49-F238E27FC236}">
                <a16:creationId xmlns:a16="http://schemas.microsoft.com/office/drawing/2014/main" id="{1ED0159E-17AC-4624-9142-E5DDC85E82B0}"/>
              </a:ext>
            </a:extLst>
          </p:cNvPr>
          <p:cNvSpPr>
            <a:spLocks/>
          </p:cNvSpPr>
          <p:nvPr/>
        </p:nvSpPr>
        <p:spPr>
          <a:xfrm>
            <a:off x="2453005" y="1497709"/>
            <a:ext cx="3353079" cy="3862582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342900" indent="-34290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 가입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crypto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이용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 정보 수정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 정보 보기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경매 검색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경매 게시판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mongoose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이용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실시간 채팅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경매장</a:t>
            </a: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입찰 및 낙찰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socket.io </a:t>
            </a:r>
            <a:r>
              <a:rPr lang="ko-KR" altLang="en-US" sz="1800" b="0" strike="noStrike" cap="none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이용</a:t>
            </a:r>
            <a:endParaRPr lang="en-US" altLang="ko-KR" sz="1800" b="0" strike="noStrike" cap="none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FEDF31D-5A38-48C1-B272-4E7C75F7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291" y="2100798"/>
            <a:ext cx="3228975" cy="2095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F15D9CF-375F-4322-A055-190E382D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91" y="4786312"/>
            <a:ext cx="3743325" cy="2381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8B92B69-4CC6-41C5-BB0C-22E50259A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291" y="3353067"/>
            <a:ext cx="3857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구성 요소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2F585A-3BAC-4182-83CD-43082E79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62150"/>
            <a:ext cx="5495925" cy="1466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1C852F-0139-4428-ACA4-D684FCE1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20" y="1409698"/>
            <a:ext cx="4000500" cy="3400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449AC-FACB-4B9A-ACEA-1AE3C1AC3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3" y="4453252"/>
            <a:ext cx="6477000" cy="1842713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258A3DA-62E7-4F4B-AC0F-9760A196889B}"/>
              </a:ext>
            </a:extLst>
          </p:cNvPr>
          <p:cNvCxnSpPr/>
          <p:nvPr/>
        </p:nvCxnSpPr>
        <p:spPr>
          <a:xfrm rot="5400000">
            <a:off x="-435291" y="3074986"/>
            <a:ext cx="2357752" cy="398780"/>
          </a:xfrm>
          <a:prstGeom prst="bentConnector3">
            <a:avLst>
              <a:gd name="adj1" fmla="val -94"/>
            </a:avLst>
          </a:prstGeom>
          <a:ln w="28575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C5F15F-FD26-4082-9975-00A035A523FC}"/>
              </a:ext>
            </a:extLst>
          </p:cNvPr>
          <p:cNvCxnSpPr>
            <a:cxnSpLocks/>
          </p:cNvCxnSpPr>
          <p:nvPr/>
        </p:nvCxnSpPr>
        <p:spPr>
          <a:xfrm flipH="1">
            <a:off x="5019676" y="2305050"/>
            <a:ext cx="2519044" cy="0"/>
          </a:xfrm>
          <a:prstGeom prst="straightConnector1">
            <a:avLst/>
          </a:prstGeom>
          <a:ln w="28575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A09C74-DFA7-446D-8C8B-B8DC3734890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353175" y="3109911"/>
            <a:ext cx="1185545" cy="0"/>
          </a:xfrm>
          <a:prstGeom prst="straightConnector1">
            <a:avLst/>
          </a:prstGeom>
          <a:ln w="28575">
            <a:solidFill>
              <a:srgbClr val="747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구현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D3CAC-E7A0-48D6-9DFC-A04D831A5FAE}"/>
              </a:ext>
            </a:extLst>
          </p:cNvPr>
          <p:cNvSpPr txBox="1">
            <a:spLocks/>
          </p:cNvSpPr>
          <p:nvPr/>
        </p:nvSpPr>
        <p:spPr>
          <a:xfrm>
            <a:off x="800100" y="855345"/>
            <a:ext cx="1651636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CCD27F-0BF1-4E04-A50E-1EA28250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97" y="625872"/>
            <a:ext cx="5175006" cy="5606256"/>
          </a:xfrm>
          <a:prstGeom prst="rect">
            <a:avLst/>
          </a:prstGeom>
        </p:spPr>
      </p:pic>
      <p:pic>
        <p:nvPicPr>
          <p:cNvPr id="2052" name="Picture 4" descr="ê²½ë§¤ì ëí ì´ë¯¸ì§ ê²ìê²°ê³¼">
            <a:extLst>
              <a:ext uri="{FF2B5EF4-FFF2-40B4-BE49-F238E27FC236}">
                <a16:creationId xmlns:a16="http://schemas.microsoft.com/office/drawing/2014/main" id="{CF1A8FA2-D72C-4568-AA48-0CBB9585E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58" y="2721955"/>
            <a:ext cx="4784283" cy="31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4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깃 허브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44678-2941-4732-9701-B84E62A995CB}"/>
              </a:ext>
            </a:extLst>
          </p:cNvPr>
          <p:cNvSpPr txBox="1"/>
          <p:nvPr/>
        </p:nvSpPr>
        <p:spPr>
          <a:xfrm>
            <a:off x="3359788" y="5860280"/>
            <a:ext cx="547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https://github.com/mycool0905/WebProgramming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DDCA0-F489-4DC1-8463-94BAD917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95" y="1161601"/>
            <a:ext cx="6704203" cy="45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Pages>15</Pages>
  <Words>181</Words>
  <Characters>0</Characters>
  <Application>Microsoft Office PowerPoint</Application>
  <DocSecurity>0</DocSecurity>
  <PresentationFormat>와이드스크린</PresentationFormat>
  <Lines>0</Lines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210 맨발의청춘 L</vt:lpstr>
      <vt:lpstr>HY동녘M</vt:lpstr>
      <vt:lpstr>HY울릉도M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baisc</dc:creator>
  <cp:lastModifiedBy>김완기</cp:lastModifiedBy>
  <cp:revision>121</cp:revision>
  <dcterms:modified xsi:type="dcterms:W3CDTF">2019-06-06T21:20:07Z</dcterms:modified>
</cp:coreProperties>
</file>