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333D22E-782A-6884-5785-2989D450ADE4}">
  <a:tblStyle styleId="{60511D12-1CAD-E0A8-BFA6-E6898E58979F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3F3BCB3-5B75-4EF2-2132-87F58016C83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346BB30-8104-32B5-8D8E-12F12BC95B7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73CBBED-081F-E125-9448-660EB6A65B5A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961D52-F354-8700-6AD8-897C99C6545B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0B0E14E-3647-80B9-243B-3B3FF5F952D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062EC5-5E29-1993-8FF4-3E953198040B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D21E17E-9779-32B8-69F4-DF98FE22F739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607131F-0EF6-EA8B-6FD6-FB7B85C9B64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5B1500-0F4F-BBCA-31CE-356AB10DBFD1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8768E7-F8D3-EA32-E052-FE5EB2292775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C2F99D-29BC-39D5-0858-A17878CB3EF0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5531EC3-014A-0B9E-393A-C8372DCBDEBE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453C80B-DA5F-4EC5-B888-B97E6E318B49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534CC89-8DBE-A005-2C6A-66C8762A8892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C3F8DE9-8277-97A8-3308-B8515BEB346F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3EFA0D5-35E0-B6B8-52BD-F78F8D408A46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0946B2-38BE-45B4-6506-04B517C0411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4621DF8-2D1D-2B58-E0EC-B9814F973CF0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65CF5D9-91FD-C069-2F7D-DF036260248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6CB15C-E8C5-0718-98FF-B399A6A1FC1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68EE349-997B-83FA-8285-7C31C9F59B75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2DA2AA1-E991-C2D3-9812-D324270ACBA9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2FF7CBF-6AD1-92F9-DD21-197B0243777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A9E696A-7DD0-7934-7BC8-80939F36714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333D22E-782A-6884-5785-2989D450ADE4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95F3750-354F-2B5B-B958-AE6ECD5B3D1D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AFDA73-B2D9-3021-955F-FF6A56CF94A6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2E92FE-5B38-4134-3A23-CE71A00685D5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4B9E6B1-B6EA-74FC-6A7C-DD9ACB0AF29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74FD191-DF6F-AC7D-44A9-132179A6273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7343986-363D-8827-76E6-FD1CCCC2AA1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2093E42-1B1C-1AF8-0787-52AC0945BD32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6AB5337-D815-CA28-ED67-BD64C11530C3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466B76-8B70-0366-BA87-1F19EB7B5F46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2741EE2-97DA-0836-40CD-6AF71AA8CF7B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E44B9D8-6D20-6CF1-3CBE-D45E9A8DE5A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2A4377C-92DF-8EF7-D58A-5726CAF08D3C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5E8AB75-AEE5-F793-C476-6FBDF864F90B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552C92C-B212-AEE9-16EF-2A545C39CC66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80231C2-D2E4-3243-DB30-6B330070585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51ABE4C-4F72-ED41-02C7-808E18947FEC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rPr sz="8000"/>
              <a:t/>
            </a:r>
            <a:r>
              <a:rPr sz="8000"/>
              <a:t/>
            </a:r>
            <a:br/>
            <a:r>
              <a:rPr sz="6600"/>
              <a:t>Throw Out</a:t>
            </a:r>
            <a:r>
              <a:rPr sz="6600"/>
              <a:t/>
            </a:r>
            <a:br/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American Indians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rPr b="1"/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r>
              <a:rPr b="1"/>
              <a:t/>
            </a:r>
            <a:br/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r>
              <a:rPr sz="6000" b="1"/>
              <a:t/>
            </a:r>
            <a:br/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r>
              <a:rPr sz="6000" b="1"/>
              <a:t/>
            </a:r>
            <a:br/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