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9" r:id="rId4"/>
    <p:sldId id="268" r:id="rId5"/>
    <p:sldId id="263" r:id="rId6"/>
    <p:sldId id="264" r:id="rId7"/>
    <p:sldId id="269" r:id="rId8"/>
    <p:sldId id="291" r:id="rId9"/>
    <p:sldId id="292" r:id="rId10"/>
    <p:sldId id="270" r:id="rId11"/>
    <p:sldId id="293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>
      <p:cViewPr>
        <p:scale>
          <a:sx n="100" d="100"/>
          <a:sy n="100" d="100"/>
        </p:scale>
        <p:origin x="14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31B20-B740-4A38-9BAF-7249DD95B7E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0474-6589-4501-AAE6-2F58C439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0474-6589-4501-AAE6-2F58C4391A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0474-6589-4501-AAE6-2F58C4391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7F6-26EF-764F-8D99-F3FB2E45893F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285-FEAC-E346-A6C1-CF669AFA64BD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FCAC-9CAC-544C-A2E1-E58F22F36DC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40B-3974-E14E-901D-F37207D18189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53-DE29-4F41-A165-DB0DF647EDA5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C0A-2FFA-4B42-A321-BDD6AC0E8937}" type="datetime1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ED0A-2606-ED43-820E-9D39EC1CCB62}" type="datetime1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8A7B-E650-9A42-A817-338CE41D6225}" type="datetime1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BBE3-8D51-2E45-8389-5382A3DB80E6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998A-712C-E34B-B6BA-FEA5B753A3E6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F8243C-F2CE-9540-AE23-4AC348EC61BB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0E9F4A3-8C3F-4F0E-B74B-D7D89825B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ycota/Laravel-laundry_M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4" Type="http://schemas.openxmlformats.org/officeDocument/2006/relationships/hyperlink" Target="http://www.jquery.com/" TargetMode="External"/><Relationship Id="rId5" Type="http://schemas.openxmlformats.org/officeDocument/2006/relationships/hyperlink" Target="http://www.stackoverflow.com/" TargetMode="External"/><Relationship Id="rId6" Type="http://schemas.openxmlformats.org/officeDocument/2006/relationships/hyperlink" Target="https://fontawesome.com/" TargetMode="External"/><Relationship Id="rId7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ravel.com/docs/5.8/queri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429000"/>
            <a:ext cx="91059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1"/>
            <a:ext cx="8763000" cy="1219201"/>
          </a:xfrm>
        </p:spPr>
        <p:txBody>
          <a:bodyPr/>
          <a:lstStyle/>
          <a:p>
            <a:pPr algn="ctr"/>
            <a:r>
              <a:rPr lang="en-US" sz="4000" b="1" dirty="0" smtClean="0"/>
              <a:t>Laundry Management system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" y="2502371"/>
            <a:ext cx="9105900" cy="862659"/>
          </a:xfrm>
        </p:spPr>
        <p:txBody>
          <a:bodyPr>
            <a:noAutofit/>
          </a:bodyPr>
          <a:lstStyle/>
          <a:p>
            <a:r>
              <a:rPr lang="en-US" sz="2500" b="1" dirty="0" err="1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Adamu</a:t>
            </a:r>
            <a:r>
              <a:rPr lang="en-US" sz="2500" b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, Mohammed </a:t>
            </a:r>
            <a:r>
              <a:rPr lang="en-US" sz="2500" b="1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sz="2500" b="1" dirty="0" smtClean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From Ghana</a:t>
            </a:r>
            <a:r>
              <a:rPr lang="en-US" sz="2500" b="1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) Gujarat Technological University- Ahmedabad India</a:t>
            </a:r>
            <a:endParaRPr lang="en-US" sz="2500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4F9B-1069-3346-871D-0592148C6E95}" type="datetime1">
              <a:rPr lang="en-US" smtClean="0"/>
              <a:t>10/6/19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4114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5029199"/>
          </a:xfrm>
        </p:spPr>
      </p:pic>
    </p:spTree>
    <p:extLst>
      <p:ext uri="{BB962C8B-B14F-4D97-AF65-F5344CB8AC3E}">
        <p14:creationId xmlns:p14="http://schemas.microsoft.com/office/powerpoint/2010/main" val="201475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724400"/>
          </a:xfrm>
        </p:spPr>
      </p:pic>
    </p:spTree>
    <p:extLst>
      <p:ext uri="{BB962C8B-B14F-4D97-AF65-F5344CB8AC3E}">
        <p14:creationId xmlns:p14="http://schemas.microsoft.com/office/powerpoint/2010/main" val="64553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  <p:extLst>
      <p:ext uri="{BB962C8B-B14F-4D97-AF65-F5344CB8AC3E}">
        <p14:creationId xmlns:p14="http://schemas.microsoft.com/office/powerpoint/2010/main" val="197589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3999"/>
          </a:xfrm>
        </p:spPr>
      </p:pic>
    </p:spTree>
    <p:extLst>
      <p:ext uri="{BB962C8B-B14F-4D97-AF65-F5344CB8AC3E}">
        <p14:creationId xmlns:p14="http://schemas.microsoft.com/office/powerpoint/2010/main" val="110724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  <p:extLst>
      <p:ext uri="{BB962C8B-B14F-4D97-AF65-F5344CB8AC3E}">
        <p14:creationId xmlns:p14="http://schemas.microsoft.com/office/powerpoint/2010/main" val="132051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9144000" cy="5257800"/>
          </a:xfrm>
        </p:spPr>
      </p:pic>
    </p:spTree>
    <p:extLst>
      <p:ext uri="{BB962C8B-B14F-4D97-AF65-F5344CB8AC3E}">
        <p14:creationId xmlns:p14="http://schemas.microsoft.com/office/powerpoint/2010/main" val="3832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229"/>
            <a:ext cx="9144000" cy="5192771"/>
          </a:xfrm>
        </p:spPr>
      </p:pic>
    </p:spTree>
    <p:extLst>
      <p:ext uri="{BB962C8B-B14F-4D97-AF65-F5344CB8AC3E}">
        <p14:creationId xmlns:p14="http://schemas.microsoft.com/office/powerpoint/2010/main" val="130538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9144000" cy="5257800"/>
          </a:xfrm>
        </p:spPr>
      </p:pic>
    </p:spTree>
    <p:extLst>
      <p:ext uri="{BB962C8B-B14F-4D97-AF65-F5344CB8AC3E}">
        <p14:creationId xmlns:p14="http://schemas.microsoft.com/office/powerpoint/2010/main" val="1686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125"/>
            <a:ext cx="9144000" cy="5176875"/>
          </a:xfrm>
        </p:spPr>
      </p:pic>
    </p:spTree>
    <p:extLst>
      <p:ext uri="{BB962C8B-B14F-4D97-AF65-F5344CB8AC3E}">
        <p14:creationId xmlns:p14="http://schemas.microsoft.com/office/powerpoint/2010/main" val="3486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8288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world keeps changing and busy schedules of people is on the increase.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Laundry service has come to stay.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now an enterprise on it own.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Laundry service has taken away the difficult task of washing your cloths even when you not feeling well.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D5E-B26F-D14E-B2CF-436A0D289FBA}" type="datetime1">
              <a:rPr lang="en-US" smtClean="0"/>
              <a:t>10/5/19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  <p:extLst>
      <p:ext uri="{BB962C8B-B14F-4D97-AF65-F5344CB8AC3E}">
        <p14:creationId xmlns:p14="http://schemas.microsoft.com/office/powerpoint/2010/main" val="164398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3999" cy="5257800"/>
          </a:xfrm>
        </p:spPr>
      </p:pic>
    </p:spTree>
    <p:extLst>
      <p:ext uri="{BB962C8B-B14F-4D97-AF65-F5344CB8AC3E}">
        <p14:creationId xmlns:p14="http://schemas.microsoft.com/office/powerpoint/2010/main" val="7117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586"/>
            <a:ext cx="9144000" cy="5158414"/>
          </a:xfrm>
        </p:spPr>
      </p:pic>
    </p:spTree>
    <p:extLst>
      <p:ext uri="{BB962C8B-B14F-4D97-AF65-F5344CB8AC3E}">
        <p14:creationId xmlns:p14="http://schemas.microsoft.com/office/powerpoint/2010/main" val="164528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23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928"/>
            <a:ext cx="9144000" cy="5148071"/>
          </a:xfrm>
        </p:spPr>
      </p:pic>
    </p:spTree>
    <p:extLst>
      <p:ext uri="{BB962C8B-B14F-4D97-AF65-F5344CB8AC3E}">
        <p14:creationId xmlns:p14="http://schemas.microsoft.com/office/powerpoint/2010/main" val="61994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928"/>
            <a:ext cx="9144000" cy="5148072"/>
          </a:xfrm>
        </p:spPr>
      </p:pic>
    </p:spTree>
    <p:extLst>
      <p:ext uri="{BB962C8B-B14F-4D97-AF65-F5344CB8AC3E}">
        <p14:creationId xmlns:p14="http://schemas.microsoft.com/office/powerpoint/2010/main" val="918884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  <p:extLst>
      <p:ext uri="{BB962C8B-B14F-4D97-AF65-F5344CB8AC3E}">
        <p14:creationId xmlns:p14="http://schemas.microsoft.com/office/powerpoint/2010/main" val="3974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929"/>
            <a:ext cx="9144000" cy="5148072"/>
          </a:xfrm>
        </p:spPr>
      </p:pic>
    </p:spTree>
    <p:extLst>
      <p:ext uri="{BB962C8B-B14F-4D97-AF65-F5344CB8AC3E}">
        <p14:creationId xmlns:p14="http://schemas.microsoft.com/office/powerpoint/2010/main" val="58581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32"/>
            <a:ext cx="9144000" cy="5181467"/>
          </a:xfrm>
        </p:spPr>
      </p:pic>
    </p:spTree>
    <p:extLst>
      <p:ext uri="{BB962C8B-B14F-4D97-AF65-F5344CB8AC3E}">
        <p14:creationId xmlns:p14="http://schemas.microsoft.com/office/powerpoint/2010/main" val="129972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467"/>
            <a:ext cx="9144000" cy="5258733"/>
          </a:xfrm>
        </p:spPr>
      </p:pic>
    </p:spTree>
    <p:extLst>
      <p:ext uri="{BB962C8B-B14F-4D97-AF65-F5344CB8AC3E}">
        <p14:creationId xmlns:p14="http://schemas.microsoft.com/office/powerpoint/2010/main" val="1114303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611"/>
            <a:ext cx="9144000" cy="5199389"/>
          </a:xfrm>
        </p:spPr>
      </p:pic>
    </p:spTree>
    <p:extLst>
      <p:ext uri="{BB962C8B-B14F-4D97-AF65-F5344CB8AC3E}">
        <p14:creationId xmlns:p14="http://schemas.microsoft.com/office/powerpoint/2010/main" val="8464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Manage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of both human and logistics.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way of knowing your customers.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your laundry pickups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cope: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to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data.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79A8-58DB-2A4F-9E61-5622A879131B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B6B4-ECF4-074C-939E-72579DE20FE9}" type="datetime1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905001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are certain limitations of this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when worked on it has the potential for real world implementations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get the source code from </a:t>
            </a:r>
            <a:r>
              <a:rPr lang="en-US" sz="3200" dirty="0">
                <a:hlinkClick r:id="rId2"/>
              </a:rPr>
              <a:t>https://github.com/mycota/Laravel-laundry_MS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A767-654E-FA48-8EE7-7A43329628DF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To manage and maintain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laundry 			activities.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9487-3BA8-E949-BBD3-B59EE622A1A4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10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(Hardware &amp; Software Requirements)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Requirements for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dual core, AMD and above, 1.00GHz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2GB and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120GB and above</a:t>
            </a: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Usage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hosting package being dedicated or shared hosting.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 (Domain Validation Certificate or Extended Validation Certificate)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computer or mobile phone capable browsing the web</a:t>
            </a: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for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XAMPP,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IDE/Editors: Sublime text and Notepad ++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57AB-A529-3348-8376-0894980DE38F}" type="datetime1">
              <a:rPr lang="en-US" smtClean="0"/>
              <a:t>10/5/19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b="1" u="sng" dirty="0"/>
              <a:t>Books</a:t>
            </a:r>
            <a:r>
              <a:rPr lang="en-US" sz="2000" b="1" u="sng" dirty="0" smtClean="0"/>
              <a:t>:</a:t>
            </a:r>
            <a:endParaRPr lang="en-US" sz="2000" u="sng" dirty="0" smtClean="0"/>
          </a:p>
          <a:p>
            <a:pPr lvl="0">
              <a:buFont typeface="Wingdings" pitchFamily="2" charset="2"/>
              <a:buChar char="ü"/>
            </a:pPr>
            <a:r>
              <a:rPr lang="en-US" sz="2000" dirty="0" smtClean="0"/>
              <a:t>PHP </a:t>
            </a:r>
            <a:r>
              <a:rPr lang="en-US" sz="2000" dirty="0"/>
              <a:t>Manual</a:t>
            </a:r>
            <a:endParaRPr lang="en-US" sz="2000" i="1" dirty="0"/>
          </a:p>
          <a:p>
            <a:pPr lvl="0">
              <a:buFont typeface="Wingdings" pitchFamily="2" charset="2"/>
              <a:buChar char="ü"/>
            </a:pPr>
            <a:r>
              <a:rPr lang="en-US" sz="2000" dirty="0"/>
              <a:t>PHP and My </a:t>
            </a:r>
            <a:r>
              <a:rPr lang="en-US" sz="2000" dirty="0" smtClean="0"/>
              <a:t>SQL </a:t>
            </a:r>
            <a:r>
              <a:rPr lang="en-US" sz="2000" dirty="0"/>
              <a:t>Web </a:t>
            </a:r>
            <a:r>
              <a:rPr lang="en-US" sz="2000" dirty="0" smtClean="0"/>
              <a:t>Development</a:t>
            </a:r>
          </a:p>
          <a:p>
            <a:pPr lvl="0">
              <a:buFont typeface="Wingdings" pitchFamily="2" charset="2"/>
              <a:buChar char="ü"/>
            </a:pPr>
            <a:r>
              <a:rPr lang="en-US" sz="2000" dirty="0"/>
              <a:t>FUNDAMENTALS OF Database Systems SEVENTH EDITION</a:t>
            </a:r>
          </a:p>
          <a:p>
            <a:endParaRPr lang="en-US" sz="2000" b="1" dirty="0" smtClean="0"/>
          </a:p>
          <a:p>
            <a:r>
              <a:rPr lang="en-US" sz="2000" b="1" u="sng" dirty="0" smtClean="0"/>
              <a:t>Websites</a:t>
            </a:r>
            <a:r>
              <a:rPr lang="en-US" sz="2000" b="1" u="sng" dirty="0"/>
              <a:t>:</a:t>
            </a:r>
            <a:endParaRPr lang="en-US" sz="2000" u="sng" dirty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laravel.com/docs/5.8/</a:t>
            </a:r>
            <a:endParaRPr lang="en-US" sz="2000" u="sng" dirty="0" smtClean="0">
              <a:hlinkClick r:id="rId3"/>
            </a:endParaRP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hlinkClick r:id="rId3"/>
              </a:rPr>
              <a:t>www.w3schools.com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hlinkClick r:id="rId4"/>
              </a:rPr>
              <a:t>www.jquery.com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hlinkClick r:id="rId5"/>
              </a:rPr>
              <a:t>www.stackoverflow.com</a:t>
            </a:r>
            <a:endParaRPr lang="en-US" sz="2000" u="sng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6"/>
              </a:rPr>
              <a:t>https://fontawesome.com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hlinkClick r:id="rId7"/>
              </a:rPr>
              <a:t>http://getbootstrap.com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sz="20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216D-164C-8247-8CDE-25C8A8DD36C6}" type="datetime1">
              <a:rPr lang="en-US" smtClean="0"/>
              <a:t>10/5/19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1"/>
            <a:ext cx="9144000" cy="38055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5029199"/>
          </a:xfrm>
        </p:spPr>
      </p:pic>
    </p:spTree>
    <p:extLst>
      <p:ext uri="{BB962C8B-B14F-4D97-AF65-F5344CB8AC3E}">
        <p14:creationId xmlns:p14="http://schemas.microsoft.com/office/powerpoint/2010/main" val="21358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51D-FEC3-6B4A-8C8F-DDC98CCE8D77}" type="datetime1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Adamu, Mohammed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F4A3-8C3F-4F0E-B74B-D7D89825B60E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4699000"/>
          </a:xfrm>
        </p:spPr>
      </p:pic>
    </p:spTree>
    <p:extLst>
      <p:ext uri="{BB962C8B-B14F-4D97-AF65-F5344CB8AC3E}">
        <p14:creationId xmlns:p14="http://schemas.microsoft.com/office/powerpoint/2010/main" val="165967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4259</TotalTime>
  <Words>443</Words>
  <Application>Microsoft Macintosh PowerPoint</Application>
  <PresentationFormat>On-screen Show (4:3)</PresentationFormat>
  <Paragraphs>168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Times</vt:lpstr>
      <vt:lpstr>Times New Roman</vt:lpstr>
      <vt:lpstr>Wingdings</vt:lpstr>
      <vt:lpstr>Arial</vt:lpstr>
      <vt:lpstr>Clarity</vt:lpstr>
      <vt:lpstr>Laundry Management system.</vt:lpstr>
      <vt:lpstr>Introduction</vt:lpstr>
      <vt:lpstr>System Description</vt:lpstr>
      <vt:lpstr>System Description</vt:lpstr>
      <vt:lpstr>Tools (Hardware &amp; Software Requirements) </vt:lpstr>
      <vt:lpstr>Bibliography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CHEQUE deposit app.</dc:title>
  <dc:subject/>
  <dc:creator>ELITEBOOK</dc:creator>
  <cp:keywords/>
  <dc:description/>
  <cp:lastModifiedBy>Microsoft Office User</cp:lastModifiedBy>
  <cp:revision>102</cp:revision>
  <dcterms:created xsi:type="dcterms:W3CDTF">2016-10-18T21:07:38Z</dcterms:created>
  <dcterms:modified xsi:type="dcterms:W3CDTF">2019-10-06T06:43:20Z</dcterms:modified>
  <cp:category/>
</cp:coreProperties>
</file>