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2" r:id="rId4"/>
    <p:sldId id="270" r:id="rId5"/>
    <p:sldId id="271" r:id="rId6"/>
    <p:sldId id="272" r:id="rId7"/>
    <p:sldId id="25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>
      <p:cViewPr varScale="1">
        <p:scale>
          <a:sx n="75" d="100"/>
          <a:sy n="75" d="100"/>
        </p:scale>
        <p:origin x="90" y="61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11/25/2016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2016/11/25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2016/11/25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11/25/2016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校园二手</a:t>
            </a:r>
            <a:r>
              <a:rPr lang="zh-CN" altLang="zh-CN" dirty="0"/>
              <a:t>物品</a:t>
            </a:r>
            <a:r>
              <a:rPr lang="zh-CN" altLang="en-US" dirty="0" smtClean="0"/>
              <a:t>交换平台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13211114 </a:t>
            </a:r>
            <a:r>
              <a:rPr lang="zh-CN" altLang="en-US" dirty="0" smtClean="0"/>
              <a:t>何玥</a:t>
            </a:r>
            <a:endParaRPr lang="en-US" altLang="zh-CN" dirty="0" smtClean="0"/>
          </a:p>
          <a:p>
            <a:r>
              <a:rPr lang="en-US" altLang="zh-CN" dirty="0" smtClean="0"/>
              <a:t>14061053 </a:t>
            </a:r>
            <a:r>
              <a:rPr lang="zh-CN" altLang="en-US" dirty="0" smtClean="0"/>
              <a:t>岳桐宇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3" y="1899940"/>
            <a:ext cx="3101656" cy="17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404664"/>
            <a:ext cx="11365580" cy="600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312336"/>
            <a:ext cx="8726780" cy="62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483572"/>
            <a:ext cx="9134149" cy="5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836712"/>
            <a:ext cx="7056784" cy="52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在此处添加第一个要点</a:t>
            </a:r>
          </a:p>
          <a:p>
            <a:r>
              <a:rPr lang="zh-CN"/>
              <a:t>在此处添加第二个要点</a:t>
            </a:r>
          </a:p>
          <a:p>
            <a:r>
              <a:rPr lang="zh-CN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28</Words>
  <Application>Microsoft Office PowerPoint</Application>
  <PresentationFormat>自定义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Consolas</vt:lpstr>
      <vt:lpstr>Corbel</vt:lpstr>
      <vt:lpstr>Wingdings</vt:lpstr>
      <vt:lpstr>Chalkboard_16x9</vt:lpstr>
      <vt:lpstr>                   校园二手物品交换平台</vt:lpstr>
      <vt:lpstr>PowerPoint 演示文稿</vt:lpstr>
      <vt:lpstr>PowerPoint 演示文稿</vt:lpstr>
      <vt:lpstr>PowerPoint 演示文稿</vt:lpstr>
      <vt:lpstr>PowerPoint 演示文稿</vt:lpstr>
      <vt:lpstr>数据库设计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2016-11-25T12:21:30Z</dcterms:created>
  <dcterms:modified xsi:type="dcterms:W3CDTF">2016-11-25T16:50:06Z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