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3" roundtripDataSignature="AMtx7miblQELMlLOJq2Jjeu8ZyJMl6qTs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4;p1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1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2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2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2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" name="Google Shape;77;p20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20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" name="Google Shape;19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0" name="Google Shape;20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" name="Google Shape;22;p1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3" name="Google Shape;23;p12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oogle Shape;26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7" name="Google Shape;27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" name="Google Shape;29;p1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" name="Google Shape;33;p1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1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1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14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14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1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1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9" name="Google Shape;49;p1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1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1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16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16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17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1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58;p1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" name="Google Shape;59;p17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1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8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3" name="Google Shape;63;p18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1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1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18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18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18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1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i="0" sz="2800" u="none" cap="none" strike="noStrik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s-419"/>
              <a:t>Análisis descriptivo</a:t>
            </a:r>
            <a:endParaRPr/>
          </a:p>
        </p:txBody>
      </p:sp>
      <p:sp>
        <p:nvSpPr>
          <p:cNvPr id="87" name="Google Shape;87;p1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-419"/>
              <a:t>Aprendizaje Automático 1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"/>
          <p:cNvSpPr txBox="1"/>
          <p:nvPr/>
        </p:nvSpPr>
        <p:spPr>
          <a:xfrm>
            <a:off x="813600" y="130142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Librerías: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913500" y="1654950"/>
            <a:ext cx="3031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pandas </a:t>
            </a: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pd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numpy </a:t>
            </a: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np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scipy.stats </a:t>
            </a: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zscore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matplotlib </a:t>
            </a: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plt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seaborn </a:t>
            </a:r>
            <a:r>
              <a:rPr b="0" i="0" lang="es-419" sz="1050" u="none" cap="none" strike="noStrike">
                <a:solidFill>
                  <a:srgbClr val="C586C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sns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4" name="Google Shape;94;p2"/>
          <p:cNvSpPr txBox="1"/>
          <p:nvPr/>
        </p:nvSpPr>
        <p:spPr>
          <a:xfrm>
            <a:off x="873800" y="290440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Dataset: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200" y="3373550"/>
            <a:ext cx="9027874" cy="76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728175" y="141495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Valores nulos: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4075" y="1858350"/>
            <a:ext cx="2514850" cy="264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3"/>
          <p:cNvSpPr txBox="1"/>
          <p:nvPr/>
        </p:nvSpPr>
        <p:spPr>
          <a:xfrm>
            <a:off x="3581250" y="1858350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nan_count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isna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sum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/>
        </p:nvSpPr>
        <p:spPr>
          <a:xfrm>
            <a:off x="192125" y="1322275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Estadísticas descriptivas: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125" y="2447650"/>
            <a:ext cx="8839200" cy="2110085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192125" y="1933563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describe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include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'all'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0" name="Google Shape;110;p4"/>
          <p:cNvSpPr txBox="1"/>
          <p:nvPr/>
        </p:nvSpPr>
        <p:spPr>
          <a:xfrm>
            <a:off x="5937850" y="668575"/>
            <a:ext cx="30000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#Se puede acceder por partes:</a:t>
            </a:r>
            <a:endParaRPr b="0" i="0" sz="1050" u="none" cap="none" strike="noStrike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count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mean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std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min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0.25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"/>
          <p:cNvSpPr txBox="1"/>
          <p:nvPr/>
        </p:nvSpPr>
        <p:spPr>
          <a:xfrm>
            <a:off x="728175" y="2019000"/>
            <a:ext cx="68706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q_low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0.01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q_hi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quantile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0.99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df_filtered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q_hi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&amp;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"num_followers"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q_low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))-&gt; 576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len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df_filtered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index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)) -&gt; 552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6" name="Google Shape;116;p5"/>
          <p:cNvSpPr txBox="1"/>
          <p:nvPr/>
        </p:nvSpPr>
        <p:spPr>
          <a:xfrm>
            <a:off x="728175" y="141495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Outliers: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"/>
          <p:cNvSpPr txBox="1"/>
          <p:nvPr/>
        </p:nvSpPr>
        <p:spPr>
          <a:xfrm>
            <a:off x="728175" y="1414950"/>
            <a:ext cx="7626000" cy="44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s-419" sz="1600" u="none" cap="none" strike="noStrik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Gráficos:</a:t>
            </a:r>
            <a:endParaRPr b="0" i="0" sz="1600" u="none" cap="none" strike="noStrik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79888" y="1115775"/>
            <a:ext cx="5534025" cy="390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6"/>
          <p:cNvSpPr txBox="1"/>
          <p:nvPr/>
        </p:nvSpPr>
        <p:spPr>
          <a:xfrm>
            <a:off x="225075" y="4243225"/>
            <a:ext cx="3000000" cy="5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distplot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"ratio_numlen_username"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],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kde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rug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7875" y="847475"/>
            <a:ext cx="5372100" cy="410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7"/>
          <p:cNvSpPr txBox="1"/>
          <p:nvPr/>
        </p:nvSpPr>
        <p:spPr>
          <a:xfrm>
            <a:off x="66175" y="3825425"/>
            <a:ext cx="34614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boxplot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'fake'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'ratio_numlen_username'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/>
        </p:nvSpPr>
        <p:spPr>
          <a:xfrm>
            <a:off x="244925" y="4395475"/>
            <a:ext cx="30000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hist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35" name="Google Shape;135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10700" y="651000"/>
            <a:ext cx="5316962" cy="409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70550" y="907050"/>
            <a:ext cx="4809976" cy="406832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79450" y="1462950"/>
            <a:ext cx="3984300" cy="275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df_numeric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[[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'num_followers'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'num_following'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"ratio_numlen_username"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"len_fullname"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"ratio_numlen_fullname"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"len_desc"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"num_posts"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]]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corrmat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df_numeric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print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corrmat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t/>
            </a:r>
            <a:endParaRPr b="0" i="0" sz="1050" u="none" cap="none" strike="noStrike">
              <a:solidFill>
                <a:srgbClr val="4EC9B0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r>
              <a:rPr b="0" i="0" lang="es-419" sz="1050" u="none" cap="none" strike="noStrike">
                <a:solidFill>
                  <a:srgbClr val="4EC9B0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sns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0" i="0" lang="es-419" sz="1050" u="none" cap="none" strike="noStrike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heatmap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corrmat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vmax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annot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0" i="0" lang="es-419" sz="1050" u="none" cap="none" strike="noStrike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linewidths</a:t>
            </a:r>
            <a:r>
              <a:rPr b="0" i="0" lang="es-419" sz="1050" u="none" cap="none" strike="noStrike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es-419" sz="1050" u="none" cap="none" strike="noStrike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.5</a:t>
            </a:r>
            <a:r>
              <a:rPr b="0" i="0" lang="es-419" sz="1050" u="none" cap="none" strike="noStrike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050" u="none" cap="none" strike="noStrike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