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415b9c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415b9c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415b9cb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415b9cb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15b9cb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15b9cb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415b9cb6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415b9cb6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49fbab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49fbab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exploratorio, valores atípicos y faltantes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Aprendizaje Automático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Análisis exploratorio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13600" y="1744825"/>
            <a:ext cx="83304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datos crudos que nos llegan generalmente están sin procesar o con ruido de fondo, donde podemos encontrar: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Campos redundantes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Formatos que no nos sirven para el análisis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Valores que no pasan por pruebas lógicas de consistencia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Siendo esencial analizar previamente los sets de datos</a:t>
            </a: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400" y="2883025"/>
            <a:ext cx="4018600" cy="22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Análisis exploratorio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13600" y="1744825"/>
            <a:ext cx="83304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Análisis Exploratorio de Datos (AED) es un enfoque de análisis de datos que implica examinar, resumir y visualizar conjuntos de datos para comprender sus características fundamentales.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Permite familiarizarse con la naturaleza y la estructura de los datos antes de realizar cualquier análisis avanzado.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 explorar los datos de manera exhaustiva, es posible identificar problemas como valores atípicos, errores de entrada o datos faltantes.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Permite descubrir patrones ocultos, tendencias y relaciones entre las variables.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Permite validar las suposiciones iniciales sobre los datos.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737" y="3711550"/>
            <a:ext cx="3966125" cy="143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Valores faltantes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13600" y="1744825"/>
            <a:ext cx="83304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Eliminación de datos faltantes: implica eliminar filas o columnas que contienen valores faltantes, puede ser apropiado si los valores faltantes son solo una pequeña proporción del conjunto de datos y si la eliminación no introduce sesgos significativos en los análisis posteriores.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Imputación de valores faltantes: implica estimar y completar los valores faltantes con algún tipo de valor sustituto. Algunas técnicas comunes de imputación incluyen: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Media, mediana o moda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Basada en algoritmos de predicción : se utilizan técnicas más avanzadas, como regresión, k-vecinos más cercanos (k-NN), árboles de decisión, etc., para predecir los valores faltantes en función de otros atributos del conjunto de datos.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Métodos de interpolación: son útiles para datos secuenciales o temporales, donde los valores faltantes pueden ser estimados a partir de valores cercanos en el tiempo.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Métodos basados en modelos: utilizar modelos predictivos para estimar los valores faltantes.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Valores atípicos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13600" y="1744825"/>
            <a:ext cx="8330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tratamiento de outliers, o valores atípicos, es importante en el análisis de datos para garantizar que los modelos y conclusiones derivadas de ellos sean robustos y confiables.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700" y="2528161"/>
            <a:ext cx="4710300" cy="2615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813600" y="2364625"/>
            <a:ext cx="3304500" cy="2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 outliers son observaciones que están significativamente fuera de la distribución esperada de los datos y pueden distorsionar los resultados si no se manejan adecuadamente.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Valores atípicos: </a:t>
            </a:r>
            <a:r>
              <a:rPr i="1" lang="es-419" sz="1600">
                <a:latin typeface="Lato"/>
                <a:ea typeface="Lato"/>
                <a:cs typeface="Lato"/>
                <a:sym typeface="Lato"/>
              </a:rPr>
              <a:t>tratamiento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13600" y="1744825"/>
            <a:ext cx="3012300" cy="1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Identificación de outliers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Eliminación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Transformación de datos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Truncamiento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Imputación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Modelos específicos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350" y="2352700"/>
            <a:ext cx="5470648" cy="27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