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00" r:id="rId2"/>
    <p:sldId id="297" r:id="rId3"/>
    <p:sldId id="346" r:id="rId4"/>
    <p:sldId id="347" r:id="rId5"/>
    <p:sldId id="356" r:id="rId6"/>
    <p:sldId id="345" r:id="rId7"/>
    <p:sldId id="349" r:id="rId8"/>
    <p:sldId id="348" r:id="rId9"/>
    <p:sldId id="350" r:id="rId10"/>
    <p:sldId id="351" r:id="rId11"/>
    <p:sldId id="352" r:id="rId12"/>
    <p:sldId id="353" r:id="rId13"/>
    <p:sldId id="354" r:id="rId14"/>
    <p:sldId id="355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4c3ca13490e9e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6E1"/>
    <a:srgbClr val="2461BA"/>
    <a:srgbClr val="0066CC"/>
    <a:srgbClr val="CC3300"/>
    <a:srgbClr val="0B97E5"/>
    <a:srgbClr val="FF9933"/>
    <a:srgbClr val="FDFBE7"/>
    <a:srgbClr val="DCE7F8"/>
    <a:srgbClr val="F8E4E4"/>
    <a:srgbClr val="17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5383" autoAdjust="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7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9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8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9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B7C7D6-AF00-4925-90B7-2B2527A1E0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5000"/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E706C1E0-408C-489E-8A3E-469794B501F2}"/>
              </a:ext>
            </a:extLst>
          </p:cNvPr>
          <p:cNvSpPr/>
          <p:nvPr userDrawn="1"/>
        </p:nvSpPr>
        <p:spPr>
          <a:xfrm>
            <a:off x="6961212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bg1">
              <a:lumMod val="95000"/>
              <a:alpha val="1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161F9D3F-1588-4B27-B1CA-5757D6E2DADA}"/>
              </a:ext>
            </a:extLst>
          </p:cNvPr>
          <p:cNvSpPr/>
          <p:nvPr userDrawn="1"/>
        </p:nvSpPr>
        <p:spPr>
          <a:xfrm>
            <a:off x="7614633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711926" y="388700"/>
            <a:ext cx="3784824" cy="328640"/>
            <a:chOff x="1719790" y="4389845"/>
            <a:chExt cx="3784824" cy="3286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790" y="4430485"/>
              <a:ext cx="2113717" cy="28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676" y="4389845"/>
              <a:ext cx="1397938" cy="288000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3970092" y="4410165"/>
              <a:ext cx="0" cy="2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9428142" y="6329677"/>
            <a:ext cx="2068608" cy="2952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1200" dirty="0" smtClean="0">
                <a:solidFill>
                  <a:schemeClr val="bg1"/>
                </a:solidFill>
                <a:cs typeface="Arial" panose="020B0604020202020204" pitchFamily="34" charset="0"/>
              </a:rPr>
              <a:t>http://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www.canwayit.com</a:t>
            </a:r>
            <a:endParaRPr lang="en-US" altLang="en-US" sz="1200" i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74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836731" y="2082800"/>
            <a:ext cx="4442135" cy="1665514"/>
          </a:xfrm>
        </p:spPr>
        <p:txBody>
          <a:bodyPr anchor="b">
            <a:noAutofit/>
          </a:bodyPr>
          <a:lstStyle>
            <a:lvl1pPr algn="l">
              <a:defRPr sz="11500" b="1">
                <a:solidFill>
                  <a:srgbClr val="0070C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 smtClean="0"/>
              <a:t>/01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837847" y="3748314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输入小节标题</a:t>
            </a:r>
            <a:endParaRPr 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7F2D56D-614A-4B6D-9B9F-812BBEA28491}"/>
              </a:ext>
            </a:extLst>
          </p:cNvPr>
          <p:cNvSpPr/>
          <p:nvPr userDrawn="1"/>
        </p:nvSpPr>
        <p:spPr>
          <a:xfrm>
            <a:off x="6607251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71CE3BF7-896E-4AC8-A35C-B9D8487EAA16}"/>
              </a:ext>
            </a:extLst>
          </p:cNvPr>
          <p:cNvSpPr/>
          <p:nvPr userDrawn="1"/>
        </p:nvSpPr>
        <p:spPr>
          <a:xfrm>
            <a:off x="7260672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p14="http://schemas.microsoft.com/office/powerpoint/2010/main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点击输入标题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p14="http://schemas.microsoft.com/office/powerpoint/2010/main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p14="http://schemas.microsoft.com/office/powerpoint/2010/main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点击输入标题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B7C7D6-AF00-4925-90B7-2B2527A1E0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5000"/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E706C1E0-408C-489E-8A3E-469794B501F2}"/>
              </a:ext>
            </a:extLst>
          </p:cNvPr>
          <p:cNvSpPr/>
          <p:nvPr userDrawn="1"/>
        </p:nvSpPr>
        <p:spPr>
          <a:xfrm>
            <a:off x="6607251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bg1">
              <a:lumMod val="95000"/>
              <a:alpha val="1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161F9D3F-1588-4B27-B1CA-5757D6E2DADA}"/>
              </a:ext>
            </a:extLst>
          </p:cNvPr>
          <p:cNvSpPr/>
          <p:nvPr userDrawn="1"/>
        </p:nvSpPr>
        <p:spPr>
          <a:xfrm>
            <a:off x="7260672" y="0"/>
            <a:ext cx="4335363" cy="685800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42240"/>
            <a:ext cx="10678796" cy="67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点击输入标题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="" xmlns:a14="http://schemas.microsoft.com/office/drawing/2010/main" xmlns:p14="http://schemas.microsoft.com/office/powerpoint/2010/main" xmlns:p15="http://schemas.microsoft.com/office/powerpoint/2012/main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www.canwayit.com</a:t>
            </a:r>
            <a:endParaRPr lang="zh-CN" altLang="en-US" dirty="0"/>
          </a:p>
        </p:txBody>
      </p:sp>
      <p:sp>
        <p:nvSpPr>
          <p:cNvPr id="11" name="任意多边形: 形状 8">
            <a:extLst>
              <a:ext uri="{FF2B5EF4-FFF2-40B4-BE49-F238E27FC236}">
                <a16:creationId xmlns="" xmlns:a14="http://schemas.microsoft.com/office/drawing/2010/main" xmlns:p14="http://schemas.microsoft.com/office/powerpoint/2010/main" xmlns:p15="http://schemas.microsoft.com/office/powerpoint/2012/main" xmlns:a16="http://schemas.microsoft.com/office/drawing/2014/main" id="{D7F2D56D-614A-4B6D-9B9F-812BBEA28491}"/>
              </a:ext>
            </a:extLst>
          </p:cNvPr>
          <p:cNvSpPr/>
          <p:nvPr userDrawn="1"/>
        </p:nvSpPr>
        <p:spPr>
          <a:xfrm>
            <a:off x="0" y="0"/>
            <a:ext cx="528272" cy="835660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8">
            <a:extLst>
              <a:ext uri="{FF2B5EF4-FFF2-40B4-BE49-F238E27FC236}">
                <a16:creationId xmlns="" xmlns:a14="http://schemas.microsoft.com/office/drawing/2010/main" xmlns:p14="http://schemas.microsoft.com/office/powerpoint/2010/main" xmlns:p15="http://schemas.microsoft.com/office/powerpoint/2012/main" xmlns:a16="http://schemas.microsoft.com/office/drawing/2014/main" id="{D7F2D56D-614A-4B6D-9B9F-812BBEA28491}"/>
              </a:ext>
            </a:extLst>
          </p:cNvPr>
          <p:cNvSpPr/>
          <p:nvPr userDrawn="1"/>
        </p:nvSpPr>
        <p:spPr>
          <a:xfrm rot="10800000">
            <a:off x="11523246" y="5814711"/>
            <a:ext cx="668754" cy="1057884"/>
          </a:xfrm>
          <a:custGeom>
            <a:avLst/>
            <a:gdLst>
              <a:gd name="connsiteX0" fmla="*/ 0 w 6742471"/>
              <a:gd name="connsiteY0" fmla="*/ 6065730 h 6858000"/>
              <a:gd name="connsiteX1" fmla="*/ 4270623 w 6742471"/>
              <a:gd name="connsiteY1" fmla="*/ 6065730 h 6858000"/>
              <a:gd name="connsiteX2" fmla="*/ 3622271 w 6742471"/>
              <a:gd name="connsiteY2" fmla="*/ 6858000 h 6858000"/>
              <a:gd name="connsiteX3" fmla="*/ 647640 w 6742471"/>
              <a:gd name="connsiteY3" fmla="*/ 6858000 h 6858000"/>
              <a:gd name="connsiteX4" fmla="*/ 2134138 w 6742471"/>
              <a:gd name="connsiteY4" fmla="*/ 3486414 h 6858000"/>
              <a:gd name="connsiteX5" fmla="*/ 4270623 w 6742471"/>
              <a:gd name="connsiteY5" fmla="*/ 5963626 h 6858000"/>
              <a:gd name="connsiteX6" fmla="*/ 0 w 6742471"/>
              <a:gd name="connsiteY6" fmla="*/ 5963626 h 6858000"/>
              <a:gd name="connsiteX7" fmla="*/ 2270160 w 6742471"/>
              <a:gd name="connsiteY7" fmla="*/ 3451855 h 6858000"/>
              <a:gd name="connsiteX8" fmla="*/ 6740125 w 6742471"/>
              <a:gd name="connsiteY8" fmla="*/ 3451855 h 6858000"/>
              <a:gd name="connsiteX9" fmla="*/ 4406645 w 6742471"/>
              <a:gd name="connsiteY9" fmla="*/ 5929068 h 6858000"/>
              <a:gd name="connsiteX10" fmla="*/ 4406645 w 6742471"/>
              <a:gd name="connsiteY10" fmla="*/ 872539 h 6858000"/>
              <a:gd name="connsiteX11" fmla="*/ 6742471 w 6742471"/>
              <a:gd name="connsiteY11" fmla="*/ 3349752 h 6858000"/>
              <a:gd name="connsiteX12" fmla="*/ 2270160 w 6742471"/>
              <a:gd name="connsiteY12" fmla="*/ 3349752 h 6858000"/>
              <a:gd name="connsiteX13" fmla="*/ 0 w 6742471"/>
              <a:gd name="connsiteY13" fmla="*/ 803422 h 6858000"/>
              <a:gd name="connsiteX14" fmla="*/ 4270623 w 6742471"/>
              <a:gd name="connsiteY14" fmla="*/ 803422 h 6858000"/>
              <a:gd name="connsiteX15" fmla="*/ 2134138 w 6742471"/>
              <a:gd name="connsiteY15" fmla="*/ 3280635 h 6858000"/>
              <a:gd name="connsiteX16" fmla="*/ 604192 w 6742471"/>
              <a:gd name="connsiteY16" fmla="*/ 0 h 6858000"/>
              <a:gd name="connsiteX17" fmla="*/ 3665767 w 6742471"/>
              <a:gd name="connsiteY17" fmla="*/ 0 h 6858000"/>
              <a:gd name="connsiteX18" fmla="*/ 4270623 w 6742471"/>
              <a:gd name="connsiteY18" fmla="*/ 701319 h 6858000"/>
              <a:gd name="connsiteX19" fmla="*/ 0 w 6742471"/>
              <a:gd name="connsiteY19" fmla="*/ 7013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42471" h="6858000">
                <a:moveTo>
                  <a:pt x="0" y="6065730"/>
                </a:moveTo>
                <a:lnTo>
                  <a:pt x="4270623" y="6065730"/>
                </a:lnTo>
                <a:lnTo>
                  <a:pt x="3622271" y="6858000"/>
                </a:lnTo>
                <a:lnTo>
                  <a:pt x="647640" y="6858000"/>
                </a:lnTo>
                <a:close/>
                <a:moveTo>
                  <a:pt x="2134138" y="3486414"/>
                </a:moveTo>
                <a:lnTo>
                  <a:pt x="4270623" y="5963626"/>
                </a:lnTo>
                <a:lnTo>
                  <a:pt x="0" y="5963626"/>
                </a:lnTo>
                <a:close/>
                <a:moveTo>
                  <a:pt x="2270160" y="3451855"/>
                </a:moveTo>
                <a:lnTo>
                  <a:pt x="6740125" y="3451855"/>
                </a:lnTo>
                <a:lnTo>
                  <a:pt x="4406645" y="5929068"/>
                </a:lnTo>
                <a:close/>
                <a:moveTo>
                  <a:pt x="4406645" y="872539"/>
                </a:moveTo>
                <a:lnTo>
                  <a:pt x="6742471" y="3349752"/>
                </a:lnTo>
                <a:lnTo>
                  <a:pt x="2270160" y="3349752"/>
                </a:lnTo>
                <a:close/>
                <a:moveTo>
                  <a:pt x="0" y="803422"/>
                </a:moveTo>
                <a:lnTo>
                  <a:pt x="4270623" y="803422"/>
                </a:lnTo>
                <a:lnTo>
                  <a:pt x="2134138" y="3280635"/>
                </a:lnTo>
                <a:close/>
                <a:moveTo>
                  <a:pt x="604192" y="0"/>
                </a:moveTo>
                <a:lnTo>
                  <a:pt x="3665767" y="0"/>
                </a:lnTo>
                <a:lnTo>
                  <a:pt x="4270623" y="701319"/>
                </a:lnTo>
                <a:lnTo>
                  <a:pt x="0" y="701319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14" y="6343653"/>
            <a:ext cx="1334409" cy="2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9428142" y="6266924"/>
            <a:ext cx="2068608" cy="2952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1200" dirty="0" smtClean="0">
                <a:solidFill>
                  <a:schemeClr val="bg1"/>
                </a:solidFill>
                <a:cs typeface="Arial" panose="020B0604020202020204" pitchFamily="34" charset="0"/>
              </a:rPr>
              <a:t>http://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www.canwayit.com</a:t>
            </a:r>
            <a:endParaRPr lang="en-US" altLang="en-US" sz="1200" i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1894789" y="2505921"/>
            <a:ext cx="8333294" cy="790575"/>
          </a:xfrm>
          <a:noFill/>
          <a:effectLst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i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考试必胜</a:t>
            </a:r>
            <a:endParaRPr lang="zh-CN" altLang="en-US" sz="480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7810" y="3632480"/>
            <a:ext cx="367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中国一流的研运一体化解决方案提供者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p14="http://schemas.microsoft.com/office/powerpoint/2010/main" xmlns:a16="http://schemas.microsoft.com/office/drawing/2014/main" id="{18B434D1-0AFB-4046-BB25-2E2ED20B681E}"/>
              </a:ext>
            </a:extLst>
          </p:cNvPr>
          <p:cNvCxnSpPr/>
          <p:nvPr/>
        </p:nvCxnSpPr>
        <p:spPr>
          <a:xfrm>
            <a:off x="2661232" y="3460005"/>
            <a:ext cx="6765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，后端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切片数据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，</a:t>
            </a:r>
            <a:r>
              <a:rPr lang="zh-CN" altLang="en-US" dirty="0"/>
              <a:t>前端获取片段数据并展示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分解需求：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，总页数？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，总条目数？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，当前页数？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切片分页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87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导航</a:t>
            </a:r>
            <a:r>
              <a:rPr lang="zh-CN" altLang="en-US" dirty="0" smtClean="0">
                <a:solidFill>
                  <a:schemeClr val="tx1"/>
                </a:solidFill>
              </a:rPr>
              <a:t>栏的动态配置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页面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，二级导航栏，点击导航栏可跳转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页面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，导航栏的动态配置：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，可以添加一级导航，二级导航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，可对一级导航进行排序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，可对二级导航进行排序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，保存后，页面</a:t>
            </a:r>
            <a:r>
              <a:rPr lang="en-US" altLang="zh-CN" dirty="0" smtClean="0"/>
              <a:t>1</a:t>
            </a:r>
            <a:r>
              <a:rPr lang="zh-CN" altLang="en-US" dirty="0" smtClean="0"/>
              <a:t>使用该配置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0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1" y="199098"/>
            <a:ext cx="111252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7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分解需求？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90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4294967295"/>
          </p:nvPr>
        </p:nvSpPr>
        <p:spPr>
          <a:xfrm>
            <a:off x="1415160" y="921543"/>
            <a:ext cx="5392040" cy="1507751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Thanks. 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嘉为，与您共同发展。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1415159" y="5246311"/>
            <a:ext cx="3312130" cy="310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http://www.canwayit.com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80" y="2661920"/>
            <a:ext cx="1800000" cy="18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5160" y="2742783"/>
            <a:ext cx="5493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北京：海淀</a:t>
            </a:r>
            <a:r>
              <a:rPr lang="zh-CN" altLang="en-US" sz="1600" dirty="0">
                <a:solidFill>
                  <a:schemeClr val="bg1"/>
                </a:solidFill>
              </a:rPr>
              <a:t>区中关村南大街</a:t>
            </a:r>
            <a:r>
              <a:rPr lang="en-US" altLang="zh-CN" sz="1600" dirty="0">
                <a:solidFill>
                  <a:schemeClr val="bg1"/>
                </a:solidFill>
              </a:rPr>
              <a:t>17</a:t>
            </a:r>
            <a:r>
              <a:rPr lang="zh-CN" altLang="en-US" sz="1600" dirty="0">
                <a:solidFill>
                  <a:schemeClr val="bg1"/>
                </a:solidFill>
              </a:rPr>
              <a:t>号韦伯时代中心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座</a:t>
            </a:r>
            <a:r>
              <a:rPr lang="en-US" altLang="zh-CN" sz="1600" dirty="0" smtClean="0">
                <a:solidFill>
                  <a:schemeClr val="bg1"/>
                </a:solidFill>
              </a:rPr>
              <a:t>22</a:t>
            </a:r>
            <a:r>
              <a:rPr lang="zh-CN" altLang="en-US" sz="1600" dirty="0" smtClean="0">
                <a:solidFill>
                  <a:schemeClr val="bg1"/>
                </a:solidFill>
              </a:rPr>
              <a:t>楼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上海：徐汇区</a:t>
            </a:r>
            <a:r>
              <a:rPr lang="zh-CN" altLang="en-US" sz="1600" dirty="0">
                <a:solidFill>
                  <a:schemeClr val="bg1"/>
                </a:solidFill>
              </a:rPr>
              <a:t>虹梅路</a:t>
            </a:r>
            <a:r>
              <a:rPr lang="en-US" altLang="zh-CN" sz="1600" dirty="0">
                <a:solidFill>
                  <a:schemeClr val="bg1"/>
                </a:solidFill>
              </a:rPr>
              <a:t>1801</a:t>
            </a:r>
            <a:r>
              <a:rPr lang="zh-CN" altLang="en-US" sz="1600" dirty="0">
                <a:solidFill>
                  <a:schemeClr val="bg1"/>
                </a:solidFill>
              </a:rPr>
              <a:t>号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区凯科国际</a:t>
            </a:r>
            <a:r>
              <a:rPr lang="zh-CN" altLang="en-US" sz="1600" dirty="0" smtClean="0">
                <a:solidFill>
                  <a:schemeClr val="bg1"/>
                </a:solidFill>
              </a:rPr>
              <a:t>大厦</a:t>
            </a:r>
            <a:r>
              <a:rPr lang="en-US" altLang="zh-CN" sz="1600" dirty="0" smtClean="0">
                <a:solidFill>
                  <a:schemeClr val="bg1"/>
                </a:solidFill>
              </a:rPr>
              <a:t>8</a:t>
            </a:r>
            <a:r>
              <a:rPr lang="zh-CN" altLang="en-US" sz="1600" dirty="0" smtClean="0">
                <a:solidFill>
                  <a:schemeClr val="bg1"/>
                </a:solidFill>
              </a:rPr>
              <a:t>楼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广州：天河</a:t>
            </a:r>
            <a:r>
              <a:rPr lang="zh-CN" altLang="en-US" sz="1600" dirty="0">
                <a:solidFill>
                  <a:schemeClr val="bg1"/>
                </a:solidFill>
              </a:rPr>
              <a:t>区天河路</a:t>
            </a:r>
            <a:r>
              <a:rPr lang="en-US" altLang="zh-CN" sz="1600" dirty="0">
                <a:solidFill>
                  <a:schemeClr val="bg1"/>
                </a:solidFill>
              </a:rPr>
              <a:t>365</a:t>
            </a:r>
            <a:r>
              <a:rPr lang="zh-CN" altLang="en-US" sz="1600" dirty="0">
                <a:solidFill>
                  <a:schemeClr val="bg1"/>
                </a:solidFill>
              </a:rPr>
              <a:t>号天俊国际大厦</a:t>
            </a:r>
            <a:r>
              <a:rPr lang="en-US" altLang="zh-CN" sz="1600" dirty="0">
                <a:solidFill>
                  <a:schemeClr val="bg1"/>
                </a:solidFill>
              </a:rPr>
              <a:t>7</a:t>
            </a:r>
            <a:r>
              <a:rPr lang="zh-CN" altLang="en-US" sz="1600" dirty="0" smtClean="0">
                <a:solidFill>
                  <a:schemeClr val="bg1"/>
                </a:solidFill>
              </a:rPr>
              <a:t>楼、</a:t>
            </a:r>
            <a:r>
              <a:rPr lang="en-US" altLang="zh-CN" sz="1600" dirty="0" smtClean="0">
                <a:solidFill>
                  <a:schemeClr val="bg1"/>
                </a:solidFill>
              </a:rPr>
              <a:t>20</a:t>
            </a:r>
            <a:r>
              <a:rPr lang="zh-CN" altLang="en-US" sz="1600" dirty="0" smtClean="0">
                <a:solidFill>
                  <a:schemeClr val="bg1"/>
                </a:solidFill>
              </a:rPr>
              <a:t>楼、</a:t>
            </a:r>
            <a:r>
              <a:rPr lang="en-US" altLang="zh-CN" sz="1600" dirty="0" smtClean="0">
                <a:solidFill>
                  <a:schemeClr val="bg1"/>
                </a:solidFill>
              </a:rPr>
              <a:t>21</a:t>
            </a:r>
            <a:r>
              <a:rPr lang="zh-CN" altLang="en-US" sz="1600" dirty="0" smtClean="0">
                <a:solidFill>
                  <a:schemeClr val="bg1"/>
                </a:solidFill>
              </a:rPr>
              <a:t>楼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深圳：福田区</a:t>
            </a:r>
            <a:r>
              <a:rPr lang="zh-CN" altLang="en-US" sz="1600" dirty="0">
                <a:solidFill>
                  <a:schemeClr val="bg1"/>
                </a:solidFill>
              </a:rPr>
              <a:t>深南大道</a:t>
            </a:r>
            <a:r>
              <a:rPr lang="en-US" altLang="zh-CN" sz="1600" dirty="0">
                <a:solidFill>
                  <a:schemeClr val="bg1"/>
                </a:solidFill>
              </a:rPr>
              <a:t>6019</a:t>
            </a:r>
            <a:r>
              <a:rPr lang="zh-CN" altLang="en-US" sz="1600" dirty="0">
                <a:solidFill>
                  <a:schemeClr val="bg1"/>
                </a:solidFill>
              </a:rPr>
              <a:t>号金润大厦</a:t>
            </a:r>
            <a:r>
              <a:rPr lang="en-US" altLang="zh-CN" sz="1600" dirty="0">
                <a:solidFill>
                  <a:schemeClr val="bg1"/>
                </a:solidFill>
              </a:rPr>
              <a:t>22</a:t>
            </a:r>
            <a:r>
              <a:rPr lang="zh-CN" altLang="en-US" sz="1600" dirty="0">
                <a:solidFill>
                  <a:schemeClr val="bg1"/>
                </a:solidFill>
              </a:rPr>
              <a:t>楼</a:t>
            </a:r>
          </a:p>
        </p:txBody>
      </p:sp>
      <p:sp>
        <p:nvSpPr>
          <p:cNvPr id="8" name="矩形 7"/>
          <p:cNvSpPr/>
          <p:nvPr/>
        </p:nvSpPr>
        <p:spPr>
          <a:xfrm>
            <a:off x="6793420" y="2742783"/>
            <a:ext cx="1812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010-88578622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021-61269880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020-38851616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0755-83668518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83360" y="4460240"/>
            <a:ext cx="7020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83360" y="2661920"/>
            <a:ext cx="7020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0" y="4754556"/>
            <a:ext cx="1747425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19" y="4806236"/>
            <a:ext cx="2642147" cy="3600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246880" y="4806236"/>
            <a:ext cx="0" cy="32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Excel</a:t>
            </a:r>
            <a:r>
              <a:rPr lang="zh-CN" altLang="en-US" dirty="0" smtClean="0">
                <a:solidFill>
                  <a:schemeClr val="tx1"/>
                </a:solidFill>
              </a:rPr>
              <a:t>导入导出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en-US" altLang="zh-CN" dirty="0"/>
              <a:t>excel</a:t>
            </a:r>
            <a:r>
              <a:rPr lang="zh-CN" altLang="en-US" dirty="0"/>
              <a:t>批量导入用户信息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查询</a:t>
            </a:r>
            <a:r>
              <a:rPr lang="zh-CN" altLang="en-US" dirty="0"/>
              <a:t>到的用户列表导出为</a:t>
            </a:r>
            <a:r>
              <a:rPr lang="en-US" altLang="zh-CN" dirty="0"/>
              <a:t>excel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2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通过</a:t>
            </a:r>
            <a:r>
              <a:rPr lang="en-US" altLang="zh-CN" dirty="0"/>
              <a:t>excel</a:t>
            </a:r>
            <a:r>
              <a:rPr lang="zh-CN" altLang="en-US" dirty="0"/>
              <a:t>批量导入用户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，上传的数据格式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文字说明？下载模板文件？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？下载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b</a:t>
            </a:r>
            <a:r>
              <a:rPr lang="zh-CN" altLang="en-US" dirty="0" smtClean="0"/>
              <a:t>，若原本具有的用户再次上传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新增？修改？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唯一值判断？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查询</a:t>
            </a:r>
            <a:r>
              <a:rPr lang="zh-CN" altLang="en-US" dirty="0"/>
              <a:t>到的用户列表导出为</a:t>
            </a:r>
            <a:r>
              <a:rPr lang="en-US" altLang="zh-CN" dirty="0" smtClean="0"/>
              <a:t>excel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，查询到的用户列表：传参到后台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，导出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先生成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文件再下载？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多用户下载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导致重复？直接可以下载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数据为文件？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，导出的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格式？是否要与导入的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相同？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22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en-US" altLang="zh-CN" dirty="0"/>
              <a:t>excel</a:t>
            </a:r>
            <a:r>
              <a:rPr lang="zh-CN" altLang="en-US" dirty="0"/>
              <a:t>批量导入用户信息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</a:t>
            </a:r>
            <a:r>
              <a:rPr lang="zh-CN" altLang="en-US" dirty="0" smtClean="0"/>
              <a:t>，提供模板下载，在线生成模板</a:t>
            </a:r>
            <a:r>
              <a:rPr lang="en-US" altLang="zh-CN" dirty="0" smtClean="0"/>
              <a:t>excel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，上传的文件打上时间戳，读取后删除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zh-CN" altLang="en-US" dirty="0"/>
              <a:t>若原本具有的用户再次上</a:t>
            </a:r>
            <a:r>
              <a:rPr lang="zh-CN" altLang="en-US" dirty="0" smtClean="0"/>
              <a:t>传，以用户名称为唯一值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查询</a:t>
            </a:r>
            <a:r>
              <a:rPr lang="zh-CN" altLang="en-US" dirty="0"/>
              <a:t>到的用户列表导出为</a:t>
            </a:r>
            <a:r>
              <a:rPr lang="en-US" altLang="zh-CN" dirty="0"/>
              <a:t>excel</a:t>
            </a:r>
          </a:p>
          <a:p>
            <a:pPr marL="0" indent="0">
              <a:buNone/>
            </a:pPr>
            <a:r>
              <a:rPr lang="en-US" altLang="zh-CN" dirty="0"/>
              <a:t>	a</a:t>
            </a:r>
            <a:r>
              <a:rPr lang="zh-CN" altLang="en-US" dirty="0"/>
              <a:t>，查询到的用户列表：传参到后台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</a:t>
            </a:r>
            <a:r>
              <a:rPr lang="zh-CN" altLang="en-US" dirty="0"/>
              <a:t>，导出</a:t>
            </a:r>
            <a:r>
              <a:rPr lang="en-US" altLang="zh-CN" dirty="0"/>
              <a:t>excel</a:t>
            </a:r>
            <a:r>
              <a:rPr lang="zh-CN" altLang="en-US" dirty="0"/>
              <a:t>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stringIO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c</a:t>
            </a:r>
            <a:r>
              <a:rPr lang="zh-CN" altLang="en-US" dirty="0"/>
              <a:t>，导出的</a:t>
            </a:r>
            <a:r>
              <a:rPr lang="en-US" altLang="zh-CN" dirty="0"/>
              <a:t>excel</a:t>
            </a:r>
            <a:r>
              <a:rPr lang="zh-CN" altLang="en-US" dirty="0" smtClean="0"/>
              <a:t>格式与</a:t>
            </a:r>
            <a:r>
              <a:rPr lang="zh-CN" altLang="en-US" dirty="0"/>
              <a:t>导入的</a:t>
            </a:r>
            <a:r>
              <a:rPr lang="en-US" altLang="zh-CN" dirty="0"/>
              <a:t>excel</a:t>
            </a:r>
            <a:r>
              <a:rPr lang="zh-CN" altLang="en-US" dirty="0" smtClean="0"/>
              <a:t>相同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3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，文件如何上传？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原</a:t>
            </a:r>
            <a:r>
              <a:rPr lang="zh-CN" altLang="en-US" dirty="0" smtClean="0"/>
              <a:t>生</a:t>
            </a:r>
            <a:r>
              <a:rPr lang="en-US" altLang="zh-CN" dirty="0" smtClean="0"/>
              <a:t>JavaScript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vuejs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，文件如何下载？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，读取与生成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xlrd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xlwt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39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数据分页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，前端页面用表格展示后台数据库内的数据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，分页展示数据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3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获取所有数据，根据每页展示数进行切片处理，根据当前页数选择展示片段。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，插件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，自己写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a</a:t>
            </a:r>
            <a:r>
              <a:rPr lang="zh-CN" altLang="en-US" dirty="0" smtClean="0"/>
              <a:t>，生成所有切片片段的视图？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b</a:t>
            </a:r>
            <a:r>
              <a:rPr lang="zh-CN" altLang="en-US" dirty="0" smtClean="0"/>
              <a:t>，只展示显示切片片段的视图？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620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53dfc1ca-8f08-47bc-8881-8ab7c81ad8f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057A6"/>
      </a:accent1>
      <a:accent2>
        <a:srgbClr val="1B9ACC"/>
      </a:accent2>
      <a:accent3>
        <a:srgbClr val="75B729"/>
      </a:accent3>
      <a:accent4>
        <a:srgbClr val="833991"/>
      </a:accent4>
      <a:accent5>
        <a:srgbClr val="727B7A"/>
      </a:accent5>
      <a:accent6>
        <a:srgbClr val="B0AFA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4273</TotalTime>
  <Words>222</Words>
  <Application>Microsoft Office PowerPoint</Application>
  <PresentationFormat>宽屏</PresentationFormat>
  <Paragraphs>82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Abadi</vt:lpstr>
      <vt:lpstr>宋体</vt:lpstr>
      <vt:lpstr>微软雅黑</vt:lpstr>
      <vt:lpstr>Arial</vt:lpstr>
      <vt:lpstr>Calibri</vt:lpstr>
      <vt:lpstr>Impact</vt:lpstr>
      <vt:lpstr>主题5</vt:lpstr>
      <vt:lpstr>考试必胜</vt:lpstr>
      <vt:lpstr>/01</vt:lpstr>
      <vt:lpstr>需求</vt:lpstr>
      <vt:lpstr>分解需求</vt:lpstr>
      <vt:lpstr>确定需求</vt:lpstr>
      <vt:lpstr>问题点</vt:lpstr>
      <vt:lpstr>/02</vt:lpstr>
      <vt:lpstr>需求</vt:lpstr>
      <vt:lpstr>前端分页</vt:lpstr>
      <vt:lpstr>后端分页</vt:lpstr>
      <vt:lpstr>/03</vt:lpstr>
      <vt:lpstr>需求</vt:lpstr>
      <vt:lpstr>PowerPoint 演示文稿</vt:lpstr>
      <vt:lpstr>分解需求？</vt:lpstr>
      <vt:lpstr>Thanks.  嘉为，与您共同发展。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Roger</cp:lastModifiedBy>
  <cp:revision>435</cp:revision>
  <cp:lastPrinted>2019-02-26T16:00:00Z</cp:lastPrinted>
  <dcterms:created xsi:type="dcterms:W3CDTF">2019-02-26T16:00:00Z</dcterms:created>
  <dcterms:modified xsi:type="dcterms:W3CDTF">2019-05-27T09:27:20Z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