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858500" cy="7239000"/>
  <p:notesSz cx="7099300" cy="10234613"/>
  <p:defaultTextStyle>
    <a:defPPr>
      <a:defRPr lang="en-US"/>
    </a:defPPr>
    <a:lvl1pPr algn="l" defTabSz="517047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517047" algn="l" defTabSz="517047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034095" algn="l" defTabSz="517047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551142" algn="l" defTabSz="517047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68190" algn="l" defTabSz="517047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585237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102285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619332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4136380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BCD1C3-6782-46FA-8348-C3AA4F94D2AB}">
          <p14:sldIdLst>
            <p14:sldId id="25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80" userDrawn="1">
          <p15:clr>
            <a:srgbClr val="A4A3A4"/>
          </p15:clr>
        </p15:guide>
        <p15:guide id="2" pos="34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oc dinh" initials="q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414D"/>
    <a:srgbClr val="45949C"/>
    <a:srgbClr val="E59100"/>
    <a:srgbClr val="908271"/>
    <a:srgbClr val="6B8910"/>
    <a:srgbClr val="BEBC00"/>
    <a:srgbClr val="141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71" autoAdjust="0"/>
    <p:restoredTop sz="80716" autoAdjust="0"/>
  </p:normalViewPr>
  <p:slideViewPr>
    <p:cSldViewPr snapToObjects="1">
      <p:cViewPr varScale="1">
        <p:scale>
          <a:sx n="113" d="100"/>
          <a:sy n="113" d="100"/>
        </p:scale>
        <p:origin x="-1158" y="-114"/>
      </p:cViewPr>
      <p:guideLst>
        <p:guide orient="horz" pos="2280"/>
        <p:guide pos="3420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fld id="{5D077525-B5DE-4848-A8C9-19AB368A350F}" type="datetime1">
              <a:rPr lang="en-US"/>
              <a:pPr>
                <a:defRPr/>
              </a:pPr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8BE87A3-5F2A-4BF3-BA19-F14DCE8A3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58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CACF5F0-3799-4EDA-BD5B-5CAD837CD2D0}" type="datetimeFigureOut">
              <a:rPr lang="en-AU"/>
              <a:pPr>
                <a:defRPr/>
              </a:pPr>
              <a:t>8/08/2017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3100" y="768350"/>
            <a:ext cx="5753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A27578-B05A-4442-9338-DCD74B7BC9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7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1pPr>
    <a:lvl2pPr marL="517047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2pPr>
    <a:lvl3pPr marL="1034095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3pPr>
    <a:lvl4pPr marL="1551142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4pPr>
    <a:lvl5pPr marL="2068190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5pPr>
    <a:lvl6pPr marL="2585237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6pPr>
    <a:lvl7pPr marL="3102285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7pPr>
    <a:lvl8pPr marL="3619332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8pPr>
    <a:lvl9pPr marL="4136380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714625" y="3297767"/>
            <a:ext cx="7329488" cy="1999604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714625" y="5281284"/>
            <a:ext cx="7329488" cy="14478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17047" indent="0" algn="ctr">
              <a:buNone/>
            </a:lvl2pPr>
            <a:lvl3pPr marL="1034095" indent="0" algn="ctr">
              <a:buNone/>
            </a:lvl3pPr>
            <a:lvl4pPr marL="1551142" indent="0" algn="ctr">
              <a:buNone/>
            </a:lvl4pPr>
            <a:lvl5pPr marL="2068190" indent="0" algn="ctr">
              <a:buNone/>
            </a:lvl5pPr>
            <a:lvl6pPr marL="2585237" indent="0" algn="ctr">
              <a:buNone/>
            </a:lvl6pPr>
            <a:lvl7pPr marL="3102285" indent="0" algn="ctr">
              <a:buNone/>
            </a:lvl7pPr>
            <a:lvl8pPr marL="3619332" indent="0" algn="ctr">
              <a:buNone/>
            </a:lvl8pPr>
            <a:lvl9pPr marL="413638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9371300" y="1214189"/>
            <a:ext cx="2413000" cy="452438"/>
          </a:xfrm>
        </p:spPr>
        <p:txBody>
          <a:bodyPr/>
          <a:lstStyle/>
          <a:p>
            <a:fld id="{216C5678-EE20-4FA5-88E2-6E0BD67A2E26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645557" y="4388647"/>
            <a:ext cx="3860800" cy="456057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452438" y="0"/>
            <a:ext cx="723900" cy="7239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28149" y="0"/>
            <a:ext cx="124289" cy="7239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76338" y="0"/>
            <a:ext cx="215973" cy="7239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355317" y="0"/>
            <a:ext cx="273458" cy="7239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26284" y="0"/>
            <a:ext cx="0" cy="7239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1085850" y="0"/>
            <a:ext cx="0" cy="7239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1014258" y="0"/>
            <a:ext cx="0" cy="7239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2050385" y="0"/>
            <a:ext cx="0" cy="7239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266825" y="0"/>
            <a:ext cx="0" cy="7239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10822704" y="0"/>
            <a:ext cx="0" cy="7239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447800" y="0"/>
            <a:ext cx="90488" cy="7239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723900" y="3619500"/>
            <a:ext cx="1538288" cy="1367367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555188" y="5137127"/>
            <a:ext cx="761691" cy="677059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295657" y="5806223"/>
            <a:ext cx="162878" cy="14478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976247" y="6109716"/>
            <a:ext cx="325755" cy="2895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2262188" y="4745567"/>
            <a:ext cx="434340" cy="38608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574084" y="5202519"/>
            <a:ext cx="723900" cy="54627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8/8/2017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872413" y="289897"/>
            <a:ext cx="1990725" cy="617661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42925" y="289896"/>
            <a:ext cx="7148513" cy="617661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8/8/2017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6302287"/>
            <a:ext cx="10858500" cy="936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1311" y="6389424"/>
            <a:ext cx="2671267" cy="75238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1343" y="6379370"/>
            <a:ext cx="8057158" cy="75406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05113" y="6386150"/>
            <a:ext cx="7962900" cy="723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745">
                <a:solidFill>
                  <a:srgbClr val="FFFFFF"/>
                </a:solidFill>
              </a:defRPr>
            </a:lvl1pPr>
            <a:lvl2pPr marL="482620" indent="0" algn="ctr">
              <a:buNone/>
            </a:lvl2pPr>
            <a:lvl3pPr marL="965241" indent="0" algn="ctr">
              <a:buNone/>
            </a:lvl3pPr>
            <a:lvl4pPr marL="1447861" indent="0" algn="ctr">
              <a:buNone/>
            </a:lvl4pPr>
            <a:lvl5pPr marL="1930481" indent="0" algn="ctr">
              <a:buNone/>
            </a:lvl5pPr>
            <a:lvl6pPr marL="2413102" indent="0" algn="ctr">
              <a:buNone/>
            </a:lvl6pPr>
            <a:lvl7pPr marL="2895722" indent="0" algn="ctr">
              <a:buNone/>
            </a:lvl7pPr>
            <a:lvl8pPr marL="3378342" indent="0" algn="ctr">
              <a:buNone/>
            </a:lvl8pPr>
            <a:lvl9pPr marL="3860963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55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778" y="235124"/>
            <a:ext cx="8570539" cy="119765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67172" y="-6705"/>
            <a:ext cx="633413" cy="258057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D90A56-3D8F-4646-80C4-97FE4B076E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45" y="6957431"/>
            <a:ext cx="6158806" cy="385410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rgbClr val="E591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SIT720 | Machine Learning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>
          <a:xfrm>
            <a:off x="1212324" y="736119"/>
            <a:ext cx="7962900" cy="723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745">
                <a:solidFill>
                  <a:srgbClr val="45949C"/>
                </a:solidFill>
              </a:defRPr>
            </a:lvl1pPr>
            <a:lvl2pPr marL="482620" indent="0" algn="ctr">
              <a:buNone/>
            </a:lvl2pPr>
            <a:lvl3pPr marL="965241" indent="0" algn="ctr">
              <a:buNone/>
            </a:lvl3pPr>
            <a:lvl4pPr marL="1447861" indent="0" algn="ctr">
              <a:buNone/>
            </a:lvl4pPr>
            <a:lvl5pPr marL="1930481" indent="0" algn="ctr">
              <a:buNone/>
            </a:lvl5pPr>
            <a:lvl6pPr marL="2413102" indent="0" algn="ctr">
              <a:buNone/>
            </a:lvl6pPr>
            <a:lvl7pPr marL="2895722" indent="0" algn="ctr">
              <a:buNone/>
            </a:lvl7pPr>
            <a:lvl8pPr marL="3378342" indent="0" algn="ctr">
              <a:buNone/>
            </a:lvl8pPr>
            <a:lvl9pPr marL="3860963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/>
          </p:nvPr>
        </p:nvSpPr>
        <p:spPr>
          <a:xfrm>
            <a:off x="469082" y="1697779"/>
            <a:ext cx="9682163" cy="22901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33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778" y="235124"/>
            <a:ext cx="8570539" cy="119765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67172" y="-6705"/>
            <a:ext cx="633413" cy="258057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D90A56-3D8F-4646-80C4-97FE4B076E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45" y="6957431"/>
            <a:ext cx="6158806" cy="385410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rgbClr val="E591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SIT720 | Machine Learning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>
          <a:xfrm>
            <a:off x="1212324" y="736119"/>
            <a:ext cx="7962900" cy="723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745">
                <a:solidFill>
                  <a:srgbClr val="45949C"/>
                </a:solidFill>
              </a:defRPr>
            </a:lvl1pPr>
            <a:lvl2pPr marL="482620" indent="0" algn="ctr">
              <a:buNone/>
            </a:lvl2pPr>
            <a:lvl3pPr marL="965241" indent="0" algn="ctr">
              <a:buNone/>
            </a:lvl3pPr>
            <a:lvl4pPr marL="1447861" indent="0" algn="ctr">
              <a:buNone/>
            </a:lvl4pPr>
            <a:lvl5pPr marL="1930481" indent="0" algn="ctr">
              <a:buNone/>
            </a:lvl5pPr>
            <a:lvl6pPr marL="2413102" indent="0" algn="ctr">
              <a:buNone/>
            </a:lvl6pPr>
            <a:lvl7pPr marL="2895722" indent="0" algn="ctr">
              <a:buNone/>
            </a:lvl7pPr>
            <a:lvl8pPr marL="3378342" indent="0" algn="ctr">
              <a:buNone/>
            </a:lvl8pPr>
            <a:lvl9pPr marL="3860963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/>
          </p:nvPr>
        </p:nvSpPr>
        <p:spPr>
          <a:xfrm>
            <a:off x="469082" y="1697779"/>
            <a:ext cx="9682163" cy="22901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447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23900" y="1677876"/>
            <a:ext cx="4614863" cy="482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53320" y="1677876"/>
            <a:ext cx="4614863" cy="482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80778" y="235124"/>
            <a:ext cx="8570539" cy="119765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8"/>
          <p:cNvSpPr>
            <a:spLocks noGrp="1"/>
          </p:cNvSpPr>
          <p:nvPr>
            <p:ph type="subTitle" idx="13"/>
          </p:nvPr>
        </p:nvSpPr>
        <p:spPr>
          <a:xfrm>
            <a:off x="1212324" y="736119"/>
            <a:ext cx="7962900" cy="723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745">
                <a:solidFill>
                  <a:srgbClr val="45949C"/>
                </a:solidFill>
              </a:defRPr>
            </a:lvl1pPr>
            <a:lvl2pPr marL="482620" indent="0" algn="ctr">
              <a:buNone/>
            </a:lvl2pPr>
            <a:lvl3pPr marL="965241" indent="0" algn="ctr">
              <a:buNone/>
            </a:lvl3pPr>
            <a:lvl4pPr marL="1447861" indent="0" algn="ctr">
              <a:buNone/>
            </a:lvl4pPr>
            <a:lvl5pPr marL="1930481" indent="0" algn="ctr">
              <a:buNone/>
            </a:lvl5pPr>
            <a:lvl6pPr marL="2413102" indent="0" algn="ctr">
              <a:buNone/>
            </a:lvl6pPr>
            <a:lvl7pPr marL="2895722" indent="0" algn="ctr">
              <a:buNone/>
            </a:lvl7pPr>
            <a:lvl8pPr marL="3378342" indent="0" algn="ctr">
              <a:buNone/>
            </a:lvl8pPr>
            <a:lvl9pPr marL="3860963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3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23900" y="2573867"/>
            <a:ext cx="4614863" cy="37803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700712" y="2573867"/>
            <a:ext cx="4614863" cy="37803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23900" y="1849967"/>
            <a:ext cx="4614863" cy="67564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111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700712" y="1849967"/>
            <a:ext cx="4614863" cy="675640"/>
          </a:xfrm>
          <a:prstGeom prst="rect">
            <a:avLst/>
          </a:prstGeom>
          <a:solidFill>
            <a:srgbClr val="45949C"/>
          </a:solidFill>
        </p:spPr>
        <p:txBody>
          <a:bodyPr rtlCol="0" anchor="ctr"/>
          <a:lstStyle>
            <a:lvl1pPr marL="0" indent="0">
              <a:buFontTx/>
              <a:buNone/>
              <a:defRPr sz="2111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80778" y="235124"/>
            <a:ext cx="8570539" cy="119765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ubtitle 8"/>
          <p:cNvSpPr>
            <a:spLocks noGrp="1"/>
          </p:cNvSpPr>
          <p:nvPr>
            <p:ph type="subTitle" idx="13"/>
          </p:nvPr>
        </p:nvSpPr>
        <p:spPr>
          <a:xfrm>
            <a:off x="1212324" y="736119"/>
            <a:ext cx="7962900" cy="723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745">
                <a:solidFill>
                  <a:srgbClr val="45949C"/>
                </a:solidFill>
              </a:defRPr>
            </a:lvl1pPr>
            <a:lvl2pPr marL="482620" indent="0" algn="ctr">
              <a:buNone/>
            </a:lvl2pPr>
            <a:lvl3pPr marL="965241" indent="0" algn="ctr">
              <a:buNone/>
            </a:lvl3pPr>
            <a:lvl4pPr marL="1447861" indent="0" algn="ctr">
              <a:buNone/>
            </a:lvl4pPr>
            <a:lvl5pPr marL="1930481" indent="0" algn="ctr">
              <a:buNone/>
            </a:lvl5pPr>
            <a:lvl6pPr marL="2413102" indent="0" algn="ctr">
              <a:buNone/>
            </a:lvl6pPr>
            <a:lvl7pPr marL="2895722" indent="0" algn="ctr">
              <a:buNone/>
            </a:lvl7pPr>
            <a:lvl8pPr marL="3378342" indent="0" algn="ctr">
              <a:buNone/>
            </a:lvl8pPr>
            <a:lvl9pPr marL="3860963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2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095" y="6070833"/>
            <a:ext cx="8570539" cy="119765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8"/>
          <p:cNvSpPr>
            <a:spLocks noGrp="1"/>
          </p:cNvSpPr>
          <p:nvPr>
            <p:ph type="subTitle" idx="13"/>
          </p:nvPr>
        </p:nvSpPr>
        <p:spPr>
          <a:xfrm>
            <a:off x="346641" y="6571828"/>
            <a:ext cx="7962900" cy="723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745">
                <a:solidFill>
                  <a:srgbClr val="45949C"/>
                </a:solidFill>
              </a:defRPr>
            </a:lvl1pPr>
            <a:lvl2pPr marL="482620" indent="0" algn="ctr">
              <a:buNone/>
            </a:lvl2pPr>
            <a:lvl3pPr marL="965241" indent="0" algn="ctr">
              <a:buNone/>
            </a:lvl3pPr>
            <a:lvl4pPr marL="1447861" indent="0" algn="ctr">
              <a:buNone/>
            </a:lvl4pPr>
            <a:lvl5pPr marL="1930481" indent="0" algn="ctr">
              <a:buNone/>
            </a:lvl5pPr>
            <a:lvl6pPr marL="2413102" indent="0" algn="ctr">
              <a:buNone/>
            </a:lvl6pPr>
            <a:lvl7pPr marL="2895722" indent="0" algn="ctr">
              <a:buNone/>
            </a:lvl7pPr>
            <a:lvl8pPr marL="3378342" indent="0" algn="ctr">
              <a:buNone/>
            </a:lvl8pPr>
            <a:lvl9pPr marL="3860963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44674" y="706356"/>
            <a:ext cx="10081120" cy="334519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letterhead_symbols.jpg"/>
          <p:cNvPicPr/>
          <p:nvPr userDrawn="1"/>
        </p:nvPicPr>
        <p:blipFill>
          <a:blip r:embed="rId2"/>
          <a:srcRect l="32187" t="38797"/>
          <a:stretch>
            <a:fillRect/>
          </a:stretch>
        </p:blipFill>
        <p:spPr>
          <a:xfrm rot="5400000">
            <a:off x="9611465" y="87308"/>
            <a:ext cx="1322843" cy="1171228"/>
          </a:xfrm>
          <a:prstGeom prst="rect">
            <a:avLst/>
          </a:prstGeom>
        </p:spPr>
      </p:pic>
      <p:pic>
        <p:nvPicPr>
          <p:cNvPr id="9" name="Picture 8" descr="deakin_aus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395982" y="6754387"/>
            <a:ext cx="1361860" cy="40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-28699" y="-6705"/>
            <a:ext cx="633413" cy="258057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D90A56-3D8F-4646-80C4-97FE4B076E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095" y="6070833"/>
            <a:ext cx="8570539" cy="119765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8"/>
          <p:cNvSpPr>
            <a:spLocks noGrp="1"/>
          </p:cNvSpPr>
          <p:nvPr>
            <p:ph type="subTitle" idx="13"/>
          </p:nvPr>
        </p:nvSpPr>
        <p:spPr>
          <a:xfrm>
            <a:off x="346641" y="6571828"/>
            <a:ext cx="7962900" cy="723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745">
                <a:solidFill>
                  <a:srgbClr val="45949C"/>
                </a:solidFill>
              </a:defRPr>
            </a:lvl1pPr>
            <a:lvl2pPr marL="482620" indent="0" algn="ctr">
              <a:buNone/>
            </a:lvl2pPr>
            <a:lvl3pPr marL="965241" indent="0" algn="ctr">
              <a:buNone/>
            </a:lvl3pPr>
            <a:lvl4pPr marL="1447861" indent="0" algn="ctr">
              <a:buNone/>
            </a:lvl4pPr>
            <a:lvl5pPr marL="1930481" indent="0" algn="ctr">
              <a:buNone/>
            </a:lvl5pPr>
            <a:lvl6pPr marL="2413102" indent="0" algn="ctr">
              <a:buNone/>
            </a:lvl6pPr>
            <a:lvl7pPr marL="2895722" indent="0" algn="ctr">
              <a:buNone/>
            </a:lvl7pPr>
            <a:lvl8pPr marL="3378342" indent="0" algn="ctr">
              <a:buNone/>
            </a:lvl8pPr>
            <a:lvl9pPr marL="3860963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etterhead_symbols.jpg"/>
          <p:cNvPicPr/>
          <p:nvPr userDrawn="1"/>
        </p:nvPicPr>
        <p:blipFill>
          <a:blip r:embed="rId2"/>
          <a:srcRect l="32187" t="38797"/>
          <a:stretch>
            <a:fillRect/>
          </a:stretch>
        </p:blipFill>
        <p:spPr>
          <a:xfrm rot="5400000">
            <a:off x="9611465" y="87308"/>
            <a:ext cx="1322843" cy="1171228"/>
          </a:xfrm>
          <a:prstGeom prst="rect">
            <a:avLst/>
          </a:prstGeom>
        </p:spPr>
      </p:pic>
      <p:pic>
        <p:nvPicPr>
          <p:cNvPr id="9" name="Picture 8" descr="deakin_aus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395982" y="6754387"/>
            <a:ext cx="1361860" cy="40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-28699" y="-6705"/>
            <a:ext cx="633413" cy="258057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D90A56-3D8F-4646-80C4-97FE4B076E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6046417"/>
            <a:ext cx="10858501" cy="933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"/>
          </p:nvPr>
        </p:nvSpPr>
        <p:spPr>
          <a:xfrm>
            <a:off x="316682" y="665708"/>
            <a:ext cx="4614863" cy="482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"/>
          </p:nvPr>
        </p:nvSpPr>
        <p:spPr>
          <a:xfrm>
            <a:off x="5346102" y="665708"/>
            <a:ext cx="4614863" cy="482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095" y="6070833"/>
            <a:ext cx="8570539" cy="119765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8"/>
          <p:cNvSpPr>
            <a:spLocks noGrp="1"/>
          </p:cNvSpPr>
          <p:nvPr>
            <p:ph type="subTitle" idx="13"/>
          </p:nvPr>
        </p:nvSpPr>
        <p:spPr>
          <a:xfrm>
            <a:off x="346641" y="6571828"/>
            <a:ext cx="7962900" cy="723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745">
                <a:solidFill>
                  <a:srgbClr val="45949C"/>
                </a:solidFill>
              </a:defRPr>
            </a:lvl1pPr>
            <a:lvl2pPr marL="482620" indent="0" algn="ctr">
              <a:buNone/>
            </a:lvl2pPr>
            <a:lvl3pPr marL="965241" indent="0" algn="ctr">
              <a:buNone/>
            </a:lvl3pPr>
            <a:lvl4pPr marL="1447861" indent="0" algn="ctr">
              <a:buNone/>
            </a:lvl4pPr>
            <a:lvl5pPr marL="1930481" indent="0" algn="ctr">
              <a:buNone/>
            </a:lvl5pPr>
            <a:lvl6pPr marL="2413102" indent="0" algn="ctr">
              <a:buNone/>
            </a:lvl6pPr>
            <a:lvl7pPr marL="2895722" indent="0" algn="ctr">
              <a:buNone/>
            </a:lvl7pPr>
            <a:lvl8pPr marL="3378342" indent="0" algn="ctr">
              <a:buNone/>
            </a:lvl8pPr>
            <a:lvl9pPr marL="3860963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etterhead_symbols.jpg"/>
          <p:cNvPicPr/>
          <p:nvPr userDrawn="1"/>
        </p:nvPicPr>
        <p:blipFill>
          <a:blip r:embed="rId2"/>
          <a:srcRect l="32187" t="38797"/>
          <a:stretch>
            <a:fillRect/>
          </a:stretch>
        </p:blipFill>
        <p:spPr>
          <a:xfrm rot="5400000">
            <a:off x="9611465" y="87308"/>
            <a:ext cx="1322843" cy="1171228"/>
          </a:xfrm>
          <a:prstGeom prst="rect">
            <a:avLst/>
          </a:prstGeom>
        </p:spPr>
      </p:pic>
      <p:pic>
        <p:nvPicPr>
          <p:cNvPr id="9" name="Picture 8" descr="deakin_aus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395982" y="6754387"/>
            <a:ext cx="1361860" cy="40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-28699" y="-6705"/>
            <a:ext cx="633413" cy="258057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D90A56-3D8F-4646-80C4-97FE4B076E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6046417"/>
            <a:ext cx="10858501" cy="933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"/>
          </p:nvPr>
        </p:nvSpPr>
        <p:spPr>
          <a:xfrm>
            <a:off x="518095" y="1463080"/>
            <a:ext cx="4614863" cy="378036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2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4"/>
          </p:nvPr>
        </p:nvSpPr>
        <p:spPr>
          <a:xfrm>
            <a:off x="5494907" y="1463080"/>
            <a:ext cx="4614863" cy="378036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2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518095" y="739180"/>
            <a:ext cx="4614863" cy="67564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111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494907" y="739180"/>
            <a:ext cx="4614863" cy="675640"/>
          </a:xfrm>
          <a:prstGeom prst="rect">
            <a:avLst/>
          </a:prstGeom>
          <a:solidFill>
            <a:srgbClr val="45949C"/>
          </a:solidFill>
        </p:spPr>
        <p:txBody>
          <a:bodyPr rtlCol="0" anchor="ctr"/>
          <a:lstStyle>
            <a:lvl1pPr marL="0" indent="0">
              <a:buFontTx/>
              <a:buNone/>
              <a:defRPr sz="2111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2311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542925" y="1689100"/>
            <a:ext cx="8867775" cy="514451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1D738E-8962-435F-8C43-147B8DD7E819}" type="datetime1">
              <a:rPr lang="en-US" smtClean="0"/>
              <a:t>8/8/2017</a:t>
            </a:fld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14625" y="3056467"/>
            <a:ext cx="7329488" cy="2167678"/>
          </a:xfrm>
        </p:spPr>
        <p:txBody>
          <a:bodyPr/>
          <a:lstStyle>
            <a:lvl1pPr algn="l">
              <a:buNone/>
              <a:defRPr sz="34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14625" y="5288492"/>
            <a:ext cx="7329488" cy="1447800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9369679" y="1210320"/>
            <a:ext cx="2413000" cy="452438"/>
          </a:xfrm>
        </p:spPr>
        <p:txBody>
          <a:bodyPr/>
          <a:lstStyle/>
          <a:p>
            <a:fld id="{09CAEA93-55E7-4DA9-90C2-089A26EEFEC4}" type="datetime1">
              <a:rPr lang="en-US" smtClean="0"/>
              <a:t>8/8/2017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645779" y="4385628"/>
            <a:ext cx="3860800" cy="456057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452438" y="0"/>
            <a:ext cx="723900" cy="7239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28149" y="0"/>
            <a:ext cx="124289" cy="7239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76338" y="0"/>
            <a:ext cx="215973" cy="7239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55317" y="0"/>
            <a:ext cx="273458" cy="7239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26284" y="0"/>
            <a:ext cx="0" cy="7239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085850" y="0"/>
            <a:ext cx="0" cy="7239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14258" y="0"/>
            <a:ext cx="0" cy="7239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2050385" y="0"/>
            <a:ext cx="0" cy="7239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266825" y="0"/>
            <a:ext cx="0" cy="7239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447800" y="0"/>
            <a:ext cx="90488" cy="7239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723900" y="3619500"/>
            <a:ext cx="1538288" cy="1367367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573086" y="5137127"/>
            <a:ext cx="761691" cy="677059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295657" y="5806223"/>
            <a:ext cx="162878" cy="14478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976247" y="6112933"/>
            <a:ext cx="325755" cy="2895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2231360" y="4728771"/>
            <a:ext cx="434340" cy="38608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10803809" y="0"/>
            <a:ext cx="0" cy="7239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591982" y="5202519"/>
            <a:ext cx="723900" cy="54627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8/8/2017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542925" y="1689100"/>
            <a:ext cx="4343400" cy="4826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5070920" y="1689100"/>
            <a:ext cx="4343400" cy="4826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2925" y="288219"/>
            <a:ext cx="8958263" cy="1206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8/8/2017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542925" y="2493433"/>
            <a:ext cx="4343400" cy="41021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5191720" y="2493433"/>
            <a:ext cx="4343400" cy="41021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542925" y="1656927"/>
            <a:ext cx="4343400" cy="69494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3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5157788" y="1656927"/>
            <a:ext cx="4343400" cy="69494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3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AADF0-1749-4E8B-9691-B44A5F8C0895}" type="datetime1">
              <a:rPr lang="en-US" smtClean="0"/>
              <a:t>8/8/2017</a:t>
            </a:fld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8/8/2017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0406063" y="0"/>
            <a:ext cx="0" cy="7239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420314" y="3348038"/>
            <a:ext cx="6659880" cy="542925"/>
          </a:xfrm>
        </p:spPr>
        <p:txBody>
          <a:bodyPr anchor="b"/>
          <a:lstStyle>
            <a:lvl1pPr algn="l">
              <a:buNone/>
              <a:defRPr sz="23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089582" y="289560"/>
            <a:ext cx="1813370" cy="5260340"/>
          </a:xfrm>
        </p:spPr>
        <p:txBody>
          <a:bodyPr/>
          <a:lstStyle>
            <a:lvl1pPr marL="0" indent="0">
              <a:spcBef>
                <a:spcPts val="452"/>
              </a:spcBef>
              <a:spcAft>
                <a:spcPts val="1131"/>
              </a:spcAft>
              <a:buNone/>
              <a:defRPr sz="14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7419975" y="0"/>
            <a:ext cx="0" cy="7239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7353351" y="0"/>
            <a:ext cx="0" cy="7239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77525" y="0"/>
            <a:ext cx="0" cy="7239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0496550" y="0"/>
            <a:ext cx="361950" cy="7239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587038" y="0"/>
            <a:ext cx="0" cy="7239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9685782" y="6032500"/>
            <a:ext cx="651510" cy="5791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61950" y="289560"/>
            <a:ext cx="6696075" cy="667918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8BBB94-68E6-4675-A946-F1C5994EDBD7}" type="datetime1">
              <a:rPr lang="en-US" smtClean="0"/>
              <a:t>8/8/2017</a:t>
            </a:fld>
            <a:endParaRPr 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10406063" y="0"/>
            <a:ext cx="0" cy="7239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9685782" y="6032500"/>
            <a:ext cx="651510" cy="5791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394525" y="3348038"/>
            <a:ext cx="6659880" cy="542925"/>
          </a:xfrm>
        </p:spPr>
        <p:txBody>
          <a:bodyPr anchor="b"/>
          <a:lstStyle>
            <a:lvl1pPr algn="l">
              <a:buNone/>
              <a:defRPr sz="23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7329488" cy="7239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6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34385" y="279506"/>
            <a:ext cx="1809750" cy="5231384"/>
          </a:xfrm>
        </p:spPr>
        <p:txBody>
          <a:bodyPr rot="0" spcFirstLastPara="0" vertOverflow="overflow" horzOverflow="overflow" vert="horz" wrap="square" lIns="103409" tIns="51705" rIns="103409" bIns="51705" numCol="1" spcCol="310228" rtlCol="0" fromWordArt="0" anchor="t" anchorCtr="0" forceAA="0" compatLnSpc="1">
            <a:normAutofit/>
          </a:bodyPr>
          <a:lstStyle>
            <a:lvl1pPr marL="0" indent="0">
              <a:spcBef>
                <a:spcPts val="113"/>
              </a:spcBef>
              <a:spcAft>
                <a:spcPts val="452"/>
              </a:spcAft>
              <a:buFontTx/>
              <a:buNone/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0677525" y="0"/>
            <a:ext cx="0" cy="723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496550" y="0"/>
            <a:ext cx="361950" cy="7239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0587038" y="0"/>
            <a:ext cx="0" cy="7239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7419975" y="0"/>
            <a:ext cx="0" cy="7239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7353351" y="0"/>
            <a:ext cx="0" cy="7239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3B8377-21E3-4835-B75D-4E2847E2750F}" type="datetime1">
              <a:rPr lang="en-US" smtClean="0"/>
              <a:t>8/8/2017</a:t>
            </a:fld>
            <a:endParaRPr 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0406063" y="0"/>
            <a:ext cx="0" cy="7239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42925" y="289896"/>
            <a:ext cx="8867775" cy="1206500"/>
          </a:xfrm>
          <a:prstGeom prst="rect">
            <a:avLst/>
          </a:prstGeom>
        </p:spPr>
        <p:txBody>
          <a:bodyPr vert="horz" lIns="103409" tIns="51705" rIns="103409" bIns="51705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542925" y="1689100"/>
            <a:ext cx="8867775" cy="5144516"/>
          </a:xfrm>
          <a:prstGeom prst="rect">
            <a:avLst/>
          </a:prstGeom>
        </p:spPr>
        <p:txBody>
          <a:bodyPr vert="horz" lIns="103409" tIns="51705" rIns="103409" bIns="51705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9145270" y="1116617"/>
            <a:ext cx="2123440" cy="456057"/>
          </a:xfrm>
          <a:prstGeom prst="rect">
            <a:avLst/>
          </a:prstGeom>
        </p:spPr>
        <p:txBody>
          <a:bodyPr vert="horz" lIns="103409" tIns="51705" rIns="103409" bIns="51705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C4986D-6BE9-4264-908F-02DB36FD8D6C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8511983" y="3920734"/>
            <a:ext cx="3378200" cy="434340"/>
          </a:xfrm>
          <a:prstGeom prst="rect">
            <a:avLst/>
          </a:prstGeom>
        </p:spPr>
        <p:txBody>
          <a:bodyPr vert="horz" lIns="103409" tIns="51705" rIns="103409" bIns="51705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90488" y="0"/>
            <a:ext cx="0" cy="7239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10677525" y="0"/>
            <a:ext cx="0" cy="7239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10496550" y="0"/>
            <a:ext cx="361950" cy="7239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587038" y="0"/>
            <a:ext cx="0" cy="7239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409" tIns="51705" rIns="103409" bIns="51705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9685782" y="6032500"/>
            <a:ext cx="651510" cy="5791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409" tIns="51705" rIns="103409" bIns="5170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9653207" y="6052608"/>
            <a:ext cx="723900" cy="550164"/>
          </a:xfrm>
          <a:prstGeom prst="rect">
            <a:avLst/>
          </a:prstGeom>
        </p:spPr>
        <p:txBody>
          <a:bodyPr vert="horz" lIns="103409" tIns="51705" rIns="103409" bIns="51705" anchor="ctr"/>
          <a:lstStyle>
            <a:lvl1pPr algn="ctr" eaLnBrk="1" latinLnBrk="0" hangingPunct="1">
              <a:defRPr kumimoji="0" sz="1600" b="1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2" descr="letterhead_symbols.jpg"/>
          <p:cNvPicPr>
            <a:picLocks noChangeAspect="1"/>
          </p:cNvPicPr>
          <p:nvPr userDrawn="1"/>
        </p:nvPicPr>
        <p:blipFill>
          <a:blip r:embed="rId21"/>
          <a:srcRect l="32187" t="38797"/>
          <a:stretch>
            <a:fillRect/>
          </a:stretch>
        </p:blipFill>
        <p:spPr>
          <a:xfrm>
            <a:off x="22662" y="13799"/>
            <a:ext cx="1209530" cy="1070901"/>
          </a:xfrm>
          <a:prstGeom prst="rect">
            <a:avLst/>
          </a:prstGeom>
        </p:spPr>
      </p:pic>
      <p:pic>
        <p:nvPicPr>
          <p:cNvPr id="17" name="Picture 14" descr="deakin_aus.jpg"/>
          <p:cNvPicPr>
            <a:picLocks noChangeAspect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9395982" y="6754387"/>
            <a:ext cx="1361860" cy="40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21" r:id="rId13"/>
    <p:sldLayoutId id="2147484355" r:id="rId14"/>
    <p:sldLayoutId id="2147484357" r:id="rId15"/>
    <p:sldLayoutId id="2147484358" r:id="rId16"/>
    <p:sldLayoutId id="2147484360" r:id="rId17"/>
    <p:sldLayoutId id="2147484418" r:id="rId18"/>
    <p:sldLayoutId id="2147484419" r:id="rId1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4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0228" indent="-310228" algn="l" rtl="0" eaLnBrk="1" latinLnBrk="0" hangingPunct="1">
        <a:spcBef>
          <a:spcPts val="679"/>
        </a:spcBef>
        <a:buClr>
          <a:schemeClr val="accent1"/>
        </a:buClr>
        <a:buSzPct val="70000"/>
        <a:buFont typeface="Wingdings"/>
        <a:buChar char="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723866" indent="-31022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34095" indent="-20681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323" indent="-20681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552" indent="-20681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964780" indent="-20681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75009" indent="-20681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85237" indent="-20681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6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95466" indent="-20681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70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40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1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68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85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022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193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363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73066" y="3656121"/>
            <a:ext cx="2664296" cy="16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20938" y="23233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</a:t>
            </a:r>
            <a:endParaRPr lang="en-GB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01258" y="27960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</a:t>
            </a:r>
            <a:endParaRPr lang="en-GB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92946" y="417965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GB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49530" y="37226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</a:t>
            </a:r>
            <a:endParaRPr lang="en-GB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893515" y="369356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6</a:t>
            </a:r>
            <a:endParaRPr lang="en-GB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710170" y="37226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7</a:t>
            </a:r>
            <a:endParaRPr lang="en-GB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710170" y="50596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8</a:t>
            </a:r>
            <a:endParaRPr lang="en-GB" dirty="0"/>
          </a:p>
        </p:txBody>
      </p:sp>
      <p:pic>
        <p:nvPicPr>
          <p:cNvPr id="14" name="Pictur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-1555526" y="597351"/>
            <a:ext cx="16057784" cy="590246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2705" y="148120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GB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658" y="26926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GB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4954" y="26970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</a:t>
            </a:r>
            <a:endParaRPr lang="en-GB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97105" y="148120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</a:t>
            </a:r>
            <a:endParaRPr lang="en-GB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61207" y="23325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</a:t>
            </a:r>
            <a:endParaRPr lang="en-GB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75364" y="24065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6</a:t>
            </a:r>
            <a:endParaRPr lang="en-GB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973866" y="46844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7</a:t>
            </a:r>
            <a:endParaRPr lang="en-GB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2630050" y="15174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4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79664</TotalTime>
  <Words>15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スパイス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Deakin University</dc:creator>
  <cp:lastModifiedBy>Taka</cp:lastModifiedBy>
  <cp:revision>2143</cp:revision>
  <dcterms:created xsi:type="dcterms:W3CDTF">2008-11-28T01:50:49Z</dcterms:created>
  <dcterms:modified xsi:type="dcterms:W3CDTF">2017-08-12T12:14:49Z</dcterms:modified>
</cp:coreProperties>
</file>