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_vscodecontentref_/0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Presentation: Using the CLEX Database Manager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CLEX Database Manager</a:t>
            </a:r>
            <a:r>
              <a:rPr/>
              <a:t> is a PyQt5 application designed to manage and interact with a SQLite database created from CLEX log files. This application provides a user-friendly interface for creating, refreshing, and browsing the database.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Create or Refresh Database</a:t>
            </a:r>
            <a:r>
              <a:rPr/>
              <a:t>:</a:t>
            </a:r>
          </a:p>
          <a:p>
            <a:pPr lvl="1"/>
            <a:r>
              <a:rPr/>
              <a:t>The application can create a new SQLite database or refresh an existing one using a provided CLEX log file.</a:t>
            </a:r>
          </a:p>
          <a:p>
            <a:pPr lvl="1"/>
            <a:r>
              <a:rPr/>
              <a:t>Command-line arguments allow specifying the log file and whether to refresh the database.</a:t>
            </a:r>
          </a:p>
          <a:p>
            <a:pPr lvl="0" indent="-342900" marL="342900">
              <a:buAutoNum type="arabicPeriod"/>
            </a:pPr>
            <a:r>
              <a:rPr b="1"/>
              <a:t>Enhanced CLEX Browser</a:t>
            </a:r>
            <a:r>
              <a:rPr/>
              <a:t>:</a:t>
            </a:r>
          </a:p>
          <a:p>
            <a:pPr lvl="1"/>
            <a:r>
              <a:rPr/>
              <a:t>The application includes an enhanced browser for viewing and interacting with the database.</a:t>
            </a:r>
          </a:p>
          <a:p>
            <a:pPr lvl="1"/>
            <a:r>
              <a:rPr/>
              <a:t>Users can browse technologies, devices, and CLEX definitions stored in the database.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Running the Application</a:t>
            </a:r>
            <a:r>
              <a:rPr/>
              <a:t>:</a:t>
            </a:r>
          </a:p>
          <a:p>
            <a:pPr lvl="1"/>
            <a:r>
              <a:rPr/>
              <a:t>Open a terminal or command prompt.</a:t>
            </a:r>
          </a:p>
          <a:p>
            <a:pPr lvl="1"/>
            <a:r>
              <a:rPr/>
              <a:t>Navigate to the directory containing </a:t>
            </a:r>
            <a:r>
              <a:rPr>
                <a:latin typeface="Courier"/>
              </a:rPr>
              <a:t>main.py</a:t>
            </a:r>
            <a:r>
              <a:rPr/>
              <a:t>.</a:t>
            </a:r>
          </a:p>
          <a:p>
            <a:pPr lvl="1"/>
            <a:r>
              <a:rPr/>
              <a:t>Run the application with the command:</a:t>
            </a:r>
          </a:p>
          <a:p>
            <a:pPr lvl="2" indent="0">
              <a:buNone/>
            </a:pPr>
            <a:r>
              <a:rPr>
                <a:latin typeface="Courier"/>
              </a:rPr>
              <a:t>python main.py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log_file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refresh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1"/>
            <a:r>
              <a:rPr>
                <a:latin typeface="Courier"/>
              </a:rPr>
              <a:t>[log_file]</a:t>
            </a:r>
            <a:r>
              <a:rPr/>
              <a:t> is the path to the CLEX log file.</a:t>
            </a:r>
          </a:p>
          <a:p>
            <a:pPr lvl="1"/>
            <a:r>
              <a:rPr>
                <a:latin typeface="Courier"/>
              </a:rPr>
              <a:t>[refresh]</a:t>
            </a:r>
            <a:r>
              <a:rPr/>
              <a:t> is an optional argument to refresh the database if it already exists.</a:t>
            </a:r>
          </a:p>
          <a:p>
            <a:pPr lvl="0" indent="-342900" marL="342900">
              <a:buAutoNum type="arabicPeriod"/>
            </a:pPr>
            <a:r>
              <a:rPr b="1"/>
              <a:t>Command-Line Arguments</a:t>
            </a:r>
            <a:r>
              <a:rPr/>
              <a:t>:</a:t>
            </a:r>
          </a:p>
          <a:p>
            <a:pPr lvl="1"/>
            <a:r>
              <a:rPr/>
              <a:t>If a log file is provided and the </a:t>
            </a:r>
            <a:r>
              <a:rPr>
                <a:latin typeface="Courier"/>
              </a:rPr>
              <a:t>refresh</a:t>
            </a:r>
            <a:r>
              <a:rPr/>
              <a:t> argument is specified, the application will create or refresh the database.</a:t>
            </a:r>
          </a:p>
          <a:p>
            <a:pPr lvl="1"/>
            <a:r>
              <a:rPr/>
              <a:t>Example:</a:t>
            </a:r>
          </a:p>
          <a:p>
            <a:pPr lvl="2" indent="0">
              <a:buNone/>
            </a:pPr>
            <a:r>
              <a:rPr>
                <a:latin typeface="Courier"/>
              </a:rPr>
              <a:t>python main.py clex_log.txt refresh</a:t>
            </a:r>
          </a:p>
          <a:p>
            <a:pPr lvl="1"/>
            <a:r>
              <a:rPr/>
              <a:t>If no log file is provided and the database does not exist, an error message will be displayed.</a:t>
            </a:r>
          </a:p>
          <a:p>
            <a:pPr lvl="0" indent="-342900" marL="342900">
              <a:buAutoNum type="arabicPeriod"/>
            </a:pPr>
            <a:r>
              <a:rPr b="1"/>
              <a:t>Launching the Enhanced Browser</a:t>
            </a:r>
            <a:r>
              <a:rPr/>
              <a:t>:</a:t>
            </a:r>
          </a:p>
          <a:p>
            <a:pPr lvl="1"/>
            <a:r>
              <a:rPr/>
              <a:t>After creating or verifying the database, the application launches the </a:t>
            </a:r>
            <a:r>
              <a:rPr>
                <a:latin typeface="Courier"/>
              </a:rPr>
              <a:t>EnhancedCLEXBrowser</a:t>
            </a:r>
            <a:r>
              <a:rPr/>
              <a:t>.</a:t>
            </a:r>
          </a:p>
          <a:p>
            <a:pPr lvl="1"/>
            <a:r>
              <a:rPr/>
              <a:t>The browser allows users to view and interact with the data stored in the database.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Main Application (</a:t>
            </a:r>
            <a:r>
              <a:rPr b="1">
                <a:latin typeface="Courier"/>
              </a:rPr>
              <a:t>main.py</a:t>
            </a:r>
            <a:r>
              <a:rPr b="1"/>
              <a:t>)</a:t>
            </a:r>
            <a:r>
              <a:rPr/>
              <a:t>:</a:t>
            </a:r>
          </a:p>
          <a:p>
            <a:pPr lvl="1"/>
            <a:r>
              <a:rPr/>
              <a:t>Sets up the PyQt5 application.</a:t>
            </a:r>
          </a:p>
          <a:p>
            <a:pPr lvl="1"/>
            <a:r>
              <a:rPr/>
              <a:t>Handles command-line arguments for creating or refreshing the database.</a:t>
            </a:r>
          </a:p>
          <a:p>
            <a:pPr lvl="1"/>
            <a:r>
              <a:rPr/>
              <a:t>Launches the </a:t>
            </a:r>
            <a:r>
              <a:rPr>
                <a:latin typeface="Courier"/>
              </a:rPr>
              <a:t>EnhancedCLEXBrowser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Database Workers (</a:t>
            </a:r>
            <a:r>
              <a:rPr b="1">
                <a:latin typeface="Courier"/>
              </a:rPr>
              <a:t>database_worker.py</a:t>
            </a:r>
            <a:r>
              <a:rPr b="1"/>
              <a:t>)</a:t>
            </a:r>
            <a:r>
              <a:rPr/>
              <a:t>:</a:t>
            </a:r>
          </a:p>
          <a:p>
            <a:pPr lvl="1"/>
            <a:r>
              <a:rPr/>
              <a:t>Defines worker classes for performing database operations asynchronously.</a:t>
            </a:r>
          </a:p>
          <a:p>
            <a:pPr lvl="1"/>
            <a:r>
              <a:rPr/>
              <a:t>Workers include </a:t>
            </a:r>
            <a:r>
              <a:rPr>
                <a:latin typeface="Courier"/>
              </a:rPr>
              <a:t>CreateDatabaseWorker</a:t>
            </a:r>
            <a:r>
              <a:rPr/>
              <a:t>, </a:t>
            </a:r>
            <a:r>
              <a:rPr>
                <a:latin typeface="Courier"/>
              </a:rPr>
              <a:t>LoadTechnologiesWorker</a:t>
            </a:r>
            <a:r>
              <a:rPr/>
              <a:t>, </a:t>
            </a:r>
            <a:r>
              <a:rPr>
                <a:latin typeface="Courier"/>
              </a:rPr>
              <a:t>LoadDevicesWorker</a:t>
            </a:r>
            <a:r>
              <a:rPr/>
              <a:t>, and </a:t>
            </a:r>
            <a:r>
              <a:rPr>
                <a:latin typeface="Courier"/>
              </a:rPr>
              <a:t>LoadClexDefinitionWorker</a:t>
            </a:r>
            <a:r>
              <a:rPr/>
              <a:t>.</a:t>
            </a:r>
          </a:p>
          <a:p>
            <a:pPr lvl="1"/>
            <a:r>
              <a:rPr/>
              <a:t>Workers emit signals to report progress, status, errors, and results.</a:t>
            </a:r>
          </a:p>
          <a:p>
            <a:pPr lvl="0" indent="-342900" marL="342900">
              <a:buAutoNum type="arabicPeriod"/>
            </a:pPr>
            <a:r>
              <a:rPr b="1"/>
              <a:t>Database Creator (</a:t>
            </a:r>
            <a:r>
              <a:rPr b="1">
                <a:latin typeface="Courier"/>
              </a:rPr>
              <a:t>database_creator.py</a:t>
            </a:r>
            <a:r>
              <a:rPr b="1"/>
              <a:t>)</a:t>
            </a:r>
            <a:r>
              <a:rPr/>
              <a:t>:</a:t>
            </a:r>
          </a:p>
          <a:p>
            <a:pPr lvl="1"/>
            <a:r>
              <a:rPr/>
              <a:t>Contains the </a:t>
            </a:r>
            <a:r>
              <a:rPr>
                <a:hlinkClick r:id="rId2"/>
              </a:rPr>
              <a:t>process_log_file</a:t>
            </a:r>
            <a:r>
              <a:rPr/>
              <a:t> function used to create or refresh the database from a log file.</a:t>
            </a:r>
          </a:p>
          <a:p>
            <a:pPr lvl="0" indent="-342900" marL="342900">
              <a:buAutoNum type="arabicPeriod"/>
            </a:pPr>
            <a:r>
              <a:rPr b="1"/>
              <a:t>Enhanced CLEX Browser (</a:t>
            </a:r>
            <a:r>
              <a:rPr b="1">
                <a:latin typeface="Courier"/>
              </a:rPr>
              <a:t>clex_browser.py</a:t>
            </a:r>
            <a:r>
              <a:rPr b="1"/>
              <a:t>)</a:t>
            </a:r>
            <a:r>
              <a:rPr/>
              <a:t>:</a:t>
            </a:r>
          </a:p>
          <a:p>
            <a:pPr lvl="1"/>
            <a:r>
              <a:rPr/>
              <a:t>Provides a user interface for browsing and interacting with the database.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Create or Refresh Database</a:t>
            </a:r>
            <a:r>
              <a:rPr/>
              <a:t>:</a:t>
            </a:r>
          </a:p>
          <a:p>
            <a:pPr lvl="1"/>
            <a:r>
              <a:rPr/>
              <a:t>Run the application with a log file and optional refresh argument.</a:t>
            </a:r>
          </a:p>
          <a:p>
            <a:pPr lvl="1"/>
            <a:r>
              <a:rPr/>
              <a:t>The application processes the log file and creates or refreshes the database.</a:t>
            </a:r>
          </a:p>
          <a:p>
            <a:pPr lvl="0" indent="-342900" marL="342900">
              <a:buAutoNum type="arabicPeriod"/>
            </a:pPr>
            <a:r>
              <a:rPr b="1"/>
              <a:t>Browse Database</a:t>
            </a:r>
            <a:r>
              <a:rPr/>
              <a:t>:</a:t>
            </a:r>
          </a:p>
          <a:p>
            <a:pPr lvl="1"/>
            <a:r>
              <a:rPr/>
              <a:t>The </a:t>
            </a:r>
            <a:r>
              <a:rPr>
                <a:latin typeface="Courier"/>
              </a:rPr>
              <a:t>EnhancedCLEXBrowser</a:t>
            </a:r>
            <a:r>
              <a:rPr/>
              <a:t> is launched.</a:t>
            </a:r>
          </a:p>
          <a:p>
            <a:pPr lvl="1"/>
            <a:r>
              <a:rPr/>
              <a:t>Users can browse technologies, devices, and CLEX definitions.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CLEX Database Manager</a:t>
            </a:r>
            <a:r>
              <a:rPr/>
              <a:t> simplifies the process of managing and interacting with a CLEX database. By using PyQt5 for the user interface and worker threads for asynchronous operations, the application ensures a responsive and user-friendly experience.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2025-03-17T16:38:52Z</dcterms:created>
  <dcterms:modified xsi:type="dcterms:W3CDTF">2025-03-17T16:38:52Z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