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6B6"/>
    <a:srgbClr val="384EA4"/>
    <a:srgbClr val="316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39" d="100"/>
          <a:sy n="39" d="100"/>
        </p:scale>
        <p:origin x="9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9358-9151-4D2B-B876-1B7CEB4E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0CC46-3921-4944-8D2E-477B43E16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B746-3D45-439B-9D32-E3FE51BF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DAE10-523C-4839-97EB-319B957B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955F-6B59-4758-98C3-3650B25A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0D7-5FA3-458F-9017-DEF56AFE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190B2-496B-4C86-80C1-714FD063C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8BD4-5508-4679-BC7B-B3BE2E78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06643-9AA3-40F5-B73C-0BBCF3F9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3B32-E8D7-4C45-B27E-294591DD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0A6C5-7E8D-4331-BB92-2BDB15FC1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8E309-A6CA-4500-981B-061EAEC8C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F307-712B-4420-8338-513E425D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4A83-9990-47AF-BBA1-579BF485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1F58-9B54-48ED-99C5-0AFB19E4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17B0-1E20-48F2-A70B-54DE2283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04D1-40F5-4073-BF0A-A1B9827E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D19B7-8350-40B7-AF2A-76BCDC6B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425C-FCF8-4B12-B719-36A149E8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E61B-0E96-4D76-AFE3-6A9E56D2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F170-3F44-4659-BC93-9E9C7987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6692-C688-4FAE-8E27-A4A7B24D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FDFE-4F3C-42D9-9BAF-9CA42993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675A-9132-4055-9757-BC5E459E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DD15-0FBB-48B3-ABFB-B5C77025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29E7-4772-4D9D-88B9-F076353E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E7A4-A881-4505-924A-6289E98E8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8213E-DC1D-4035-833D-252F1BCE7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DF3C-F770-41CB-94E6-5C1BBB0C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01D8A-175F-4563-ADAB-DAB5B0C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46A2-7849-4E27-9CB1-2740F691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D2C3-C9A9-47BF-9667-04B15543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7120-DB43-4B30-A434-A2EA2811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959F-ED1A-4AC4-9BCC-E64A29A8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3094-41E1-461E-A66F-E3F0A262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6B1C-8CA8-4436-9612-B399AD610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D434-F72C-4B86-8D06-F9B0E876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C166C-4A14-4153-9057-73F72AAB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4C99D-B523-439F-B551-2F38E6C1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39D8-6328-4609-8DD9-7CB8E81B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D93B3-6280-4371-8726-51E7D4D3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7A3D1-1FEE-4778-9C0C-91FDDBE6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86534-6E52-4441-8B2F-8892A11D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7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4104D-E4FD-4ABA-AC52-101093A8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9B289-BFA5-4B0A-858E-A784182D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05EE6-AD2B-4B5F-BA4E-1F082749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7351-E296-4F72-A23A-12AA1DA0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70DA-D516-4555-BA88-1B97AC56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FF80-B403-4A0F-A60E-0BFA697D0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CF76-F704-4892-9FB5-540766A2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DB7B-5996-40EA-93E0-0D2F4B78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25409-9948-4239-828D-355E6D60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2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9097-8317-41A6-9692-CEB2B49D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A4F8D-3A70-4747-9415-AB6D78466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B895B-FDD4-4DA1-B4DD-8274CA3AB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09DC-57F0-4FDD-8FA3-2DEFDC41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E76D-5C57-4492-88B4-E3FBA4A9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29F3-4DDD-4281-A06E-5C4ECF34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095C0-4392-4A39-A9D9-C5EC513B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C48F-D86B-4764-88C1-39281F43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F49D-7687-4359-A4EA-7BF7E6939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E054-915C-443A-A6A0-D72466CEFB7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66AF-0056-4344-80A9-661449488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5E0B-9BBE-49B9-8588-6B304D2F3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uhiCFdWeQf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6943-E0C2-42F4-AF49-828CDB948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166C8"/>
                </a:solidFill>
              </a:rPr>
              <a:t>The UF DataStory 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85D43-5B13-4AE5-81E5-9E6F20222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71F8-02F3-448D-B31C-A5CF963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166B6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3D09-F703-41A0-BDE6-FE0C46FC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Why do we need a new approach to data education?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What is a DataStory and the DataStory Method of Instruction?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How will we know if the DataStory Learning Experience is effective?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3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2AB3-DA77-4038-B758-0BC8EB0D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84EA4"/>
                </a:solidFill>
              </a:rPr>
              <a:t>Packaging of the Content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ACC3D3C8-F4F8-4395-B5E3-7FA5A911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18" y="2071098"/>
            <a:ext cx="3880363" cy="3880363"/>
          </a:xfrm>
        </p:spPr>
      </p:pic>
    </p:spTree>
    <p:extLst>
      <p:ext uri="{BB962C8B-B14F-4D97-AF65-F5344CB8AC3E}">
        <p14:creationId xmlns:p14="http://schemas.microsoft.com/office/powerpoint/2010/main" val="135321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874-91D2-4324-A6A9-549E0440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84EA4"/>
                </a:solidFill>
              </a:rPr>
              <a:t>Inadequate Technical Foundation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2F9E6-EFEC-48BD-AD33-A7C49EA5E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84" y="1825625"/>
            <a:ext cx="6532031" cy="4351338"/>
          </a:xfrm>
        </p:spPr>
      </p:pic>
    </p:spTree>
    <p:extLst>
      <p:ext uri="{BB962C8B-B14F-4D97-AF65-F5344CB8AC3E}">
        <p14:creationId xmlns:p14="http://schemas.microsoft.com/office/powerpoint/2010/main" val="30096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The UF DataStory Initiative</vt:lpstr>
      <vt:lpstr>Agenda</vt:lpstr>
      <vt:lpstr>Packaging of the Content</vt:lpstr>
      <vt:lpstr>Inadequate Technical Foundation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UF DataStory Initiative</dc:title>
  <dc:creator>danielmaxwell</dc:creator>
  <cp:lastModifiedBy>danielmaxwell</cp:lastModifiedBy>
  <cp:revision>8</cp:revision>
  <dcterms:created xsi:type="dcterms:W3CDTF">2019-09-16T18:45:53Z</dcterms:created>
  <dcterms:modified xsi:type="dcterms:W3CDTF">2019-09-16T21:13:31Z</dcterms:modified>
</cp:coreProperties>
</file>