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8" r:id="rId5"/>
    <p:sldId id="257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66B6"/>
    <a:srgbClr val="384EA4"/>
    <a:srgbClr val="316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9358-9151-4D2B-B876-1B7CEB4E4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0CC46-3921-4944-8D2E-477B43E16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0B746-3D45-439B-9D32-E3FE51BF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DAE10-523C-4839-97EB-319B957B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3955F-6B59-4758-98C3-3650B25A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6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E80D7-5FA3-458F-9017-DEF56AFE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190B2-496B-4C86-80C1-714FD063C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08BD4-5508-4679-BC7B-B3BE2E78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06643-9AA3-40F5-B73C-0BBCF3F9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73B32-E8D7-4C45-B27E-294591DD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4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0A6C5-7E8D-4331-BB92-2BDB15FC1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8E309-A6CA-4500-981B-061EAEC8C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EF307-712B-4420-8338-513E425D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74A83-9990-47AF-BBA1-579BF485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E1F58-9B54-48ED-99C5-0AFB19E4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0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D17B0-1E20-48F2-A70B-54DE2283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804D1-40F5-4073-BF0A-A1B9827EA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D19B7-8350-40B7-AF2A-76BCDC6B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3425C-FCF8-4B12-B719-36A149E8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3E61B-0E96-4D76-AFE3-6A9E56D2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F170-3F44-4659-BC93-9E9C79873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26692-C688-4FAE-8E27-A4A7B24DD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BFDFE-4F3C-42D9-9BAF-9CA42993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8675A-9132-4055-9757-BC5E459E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BDD15-0FBB-48B3-ABFB-B5C77025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3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29E7-4772-4D9D-88B9-F076353E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E7A4-A881-4505-924A-6289E98E8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8213E-DC1D-4035-833D-252F1BCE7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ADF3C-F770-41CB-94E6-5C1BBB0C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01D8A-175F-4563-ADAB-DAB5B0CE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B46A2-7849-4E27-9CB1-2740F691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7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D2C3-C9A9-47BF-9667-04B15543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47120-DB43-4B30-A434-A2EA2811F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4959F-ED1A-4AC4-9BCC-E64A29A89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03094-41E1-461E-A66F-E3F0A2626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AC6B1C-8CA8-4436-9612-B399AD610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7AD434-F72C-4B86-8D06-F9B0E876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C166C-4A14-4153-9057-73F72AAB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4C99D-B523-439F-B551-2F38E6C1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3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39D8-6328-4609-8DD9-7CB8E81B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D93B3-6280-4371-8726-51E7D4D3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7A3D1-1FEE-4778-9C0C-91FDDBE6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86534-6E52-4441-8B2F-8892A11D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7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24104D-E4FD-4ABA-AC52-101093A8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9B289-BFA5-4B0A-858E-A784182D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05EE6-AD2B-4B5F-BA4E-1F082749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6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7351-E296-4F72-A23A-12AA1DA0D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70DA-D516-4555-BA88-1B97AC567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4FF80-B403-4A0F-A60E-0BFA697D0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1CF76-F704-4892-9FB5-540766A2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1DB7B-5996-40EA-93E0-0D2F4B78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25409-9948-4239-828D-355E6D60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2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9097-8317-41A6-9692-CEB2B49DD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0A4F8D-3A70-4747-9415-AB6D78466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B895B-FDD4-4DA1-B4DD-8274CA3AB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909DC-57F0-4FDD-8FA3-2DEFDC417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E76D-5C57-4492-88B4-E3FBA4A9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729F3-4DDD-4281-A06E-5C4ECF34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6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095C0-4392-4A39-A9D9-C5EC513B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DC48F-D86B-4764-88C1-39281F433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EF49D-7687-4359-A4EA-7BF7E6939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AE054-915C-443A-A6A0-D72466CEFB7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766AF-0056-4344-80A9-661449488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C5E0B-9BBE-49B9-8588-6B304D2F3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8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youtube.com/watch?v=uhiCFdWeQf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76943-E0C2-42F4-AF49-828CDB948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UF DataStory Initiative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85D43-5B13-4AE5-81E5-9E6F20222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2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71F8-02F3-448D-B31C-A5CF963C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23D09-F703-41A0-BDE6-FE0C46FC2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 note of appreciation to our sponsors…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Why </a:t>
            </a:r>
            <a:r>
              <a:rPr lang="en-US" dirty="0">
                <a:latin typeface="+mj-lt"/>
              </a:rPr>
              <a:t>do we need a new approach to data education?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 What is a DataStory and the DataStory </a:t>
            </a:r>
            <a:r>
              <a:rPr lang="en-US" dirty="0" smtClean="0">
                <a:latin typeface="+mj-lt"/>
              </a:rPr>
              <a:t>method </a:t>
            </a:r>
            <a:r>
              <a:rPr lang="en-US" dirty="0">
                <a:latin typeface="+mj-lt"/>
              </a:rPr>
              <a:t>of </a:t>
            </a:r>
            <a:r>
              <a:rPr lang="en-US" dirty="0" smtClean="0">
                <a:latin typeface="+mj-lt"/>
              </a:rPr>
              <a:t>instruction</a:t>
            </a:r>
            <a:r>
              <a:rPr lang="en-US" dirty="0">
                <a:latin typeface="+mj-lt"/>
              </a:rPr>
              <a:t>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 How </a:t>
            </a:r>
            <a:r>
              <a:rPr lang="en-US" dirty="0" smtClean="0">
                <a:latin typeface="+mj-lt"/>
              </a:rPr>
              <a:t>will we determine if this new approach works?</a:t>
            </a: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439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students </a:t>
            </a:r>
            <a:r>
              <a:rPr lang="en-US" dirty="0"/>
              <a:t>f</a:t>
            </a:r>
            <a:r>
              <a:rPr lang="en-US" dirty="0" smtClean="0"/>
              <a:t>ace a data </a:t>
            </a:r>
            <a:r>
              <a:rPr lang="en-US" dirty="0"/>
              <a:t>d</a:t>
            </a:r>
            <a:r>
              <a:rPr lang="en-US" dirty="0" smtClean="0"/>
              <a:t>eluge…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0" y="2026444"/>
            <a:ext cx="6032500" cy="3949700"/>
          </a:xfrm>
        </p:spPr>
      </p:pic>
    </p:spTree>
    <p:extLst>
      <p:ext uri="{BB962C8B-B14F-4D97-AF65-F5344CB8AC3E}">
        <p14:creationId xmlns:p14="http://schemas.microsoft.com/office/powerpoint/2010/main" val="239717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B874-91D2-4324-A6A9-549E0440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…but what does their foundation look like?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203" y="2072163"/>
            <a:ext cx="5107594" cy="3830696"/>
          </a:xfrm>
          <a:ln w="3175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096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2AB3-DA77-4038-B758-0BC8EB0D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And, how are we teaching them?</a:t>
            </a:r>
            <a:endParaRPr lang="en-US" dirty="0"/>
          </a:p>
        </p:txBody>
      </p:sp>
      <p:pic>
        <p:nvPicPr>
          <p:cNvPr id="5" name="Content Placeholder 4">
            <a:hlinkClick r:id="rId2"/>
            <a:extLst>
              <a:ext uri="{FF2B5EF4-FFF2-40B4-BE49-F238E27FC236}">
                <a16:creationId xmlns:a16="http://schemas.microsoft.com/office/drawing/2014/main" id="{ACC3D3C8-F4F8-4395-B5E3-7FA5A911A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818" y="2058398"/>
            <a:ext cx="3880363" cy="3880363"/>
          </a:xfrm>
          <a:ln w="3175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5321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 what </a:t>
            </a:r>
            <a:r>
              <a:rPr lang="en-US" dirty="0" smtClean="0"/>
              <a:t>is a DataStory?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2670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What </a:t>
            </a:r>
            <a:r>
              <a:rPr lang="en-US" dirty="0">
                <a:latin typeface="+mj-lt"/>
              </a:rPr>
              <a:t>do you get when you cross a group of comic book characters with a dataset, basic statistics, and open-science tools?  You get a </a:t>
            </a:r>
            <a:r>
              <a:rPr lang="en-US" b="1" dirty="0">
                <a:latin typeface="+mj-lt"/>
              </a:rPr>
              <a:t>data story</a:t>
            </a:r>
            <a:r>
              <a:rPr lang="en-US" dirty="0">
                <a:latin typeface="+mj-lt"/>
              </a:rPr>
              <a:t>.  </a:t>
            </a:r>
            <a:endParaRPr lang="en-US" dirty="0">
              <a:latin typeface="+mj-lt"/>
            </a:endParaRPr>
          </a:p>
          <a:p>
            <a:pPr marL="0" indent="0" algn="ctr">
              <a:buNone/>
            </a:pPr>
            <a:endParaRPr lang="en-US" dirty="0" smtClean="0">
              <a:latin typeface="+mj-lt"/>
            </a:endParaRPr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A </a:t>
            </a:r>
            <a:r>
              <a:rPr lang="en-US" dirty="0">
                <a:latin typeface="+mj-lt"/>
              </a:rPr>
              <a:t>data story – as its name suggests – is narrative about a data set with the primary objective of educating even as it </a:t>
            </a:r>
            <a:r>
              <a:rPr lang="en-US" dirty="0" smtClean="0">
                <a:latin typeface="+mj-lt"/>
              </a:rPr>
              <a:t>engages the </a:t>
            </a:r>
            <a:r>
              <a:rPr lang="en-US" dirty="0" smtClean="0">
                <a:latin typeface="+mj-lt"/>
              </a:rPr>
              <a:t>student in a journey through its narrative arc.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205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Current Production Schedule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681" y="2465965"/>
            <a:ext cx="4753638" cy="309605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587" y="2465965"/>
            <a:ext cx="4443413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77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Explanatory Core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75" y="2482056"/>
            <a:ext cx="3219450" cy="3260375"/>
          </a:xfrm>
        </p:spPr>
      </p:pic>
    </p:spTree>
    <p:extLst>
      <p:ext uri="{BB962C8B-B14F-4D97-AF65-F5344CB8AC3E}">
        <p14:creationId xmlns:p14="http://schemas.microsoft.com/office/powerpoint/2010/main" val="279365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151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The UF DataStory Initiative</vt:lpstr>
      <vt:lpstr>Agenda</vt:lpstr>
      <vt:lpstr>Our students face a data deluge…</vt:lpstr>
      <vt:lpstr>…but what does their foundation look like? </vt:lpstr>
      <vt:lpstr>And, how are we teaching them?</vt:lpstr>
      <vt:lpstr>So what is a DataStory?</vt:lpstr>
      <vt:lpstr>Current Production Schedule</vt:lpstr>
      <vt:lpstr>The Explanatory 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UF DataStory Initiative</dc:title>
  <dc:creator>danielmaxwell</dc:creator>
  <cp:lastModifiedBy>Maxwell,Daniel</cp:lastModifiedBy>
  <cp:revision>31</cp:revision>
  <dcterms:created xsi:type="dcterms:W3CDTF">2019-09-16T18:45:53Z</dcterms:created>
  <dcterms:modified xsi:type="dcterms:W3CDTF">2019-09-18T19:15:28Z</dcterms:modified>
</cp:coreProperties>
</file>