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4" autoAdjust="0"/>
    <p:restoredTop sz="75038" autoAdjust="0"/>
  </p:normalViewPr>
  <p:slideViewPr>
    <p:cSldViewPr snapToGrid="0">
      <p:cViewPr varScale="1">
        <p:scale>
          <a:sx n="53" d="100"/>
          <a:sy n="53" d="100"/>
        </p:scale>
        <p:origin x="71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128" y="-13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244FD-86EA-4996-89A0-8B3CFA79C61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E154-72BA-443B-9102-EB51B147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6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50080"/>
            <a:ext cx="5486400" cy="3550920"/>
          </a:xfrm>
        </p:spPr>
        <p:txBody>
          <a:bodyPr/>
          <a:lstStyle/>
          <a:p>
            <a:r>
              <a:rPr lang="en-US" dirty="0" smtClean="0"/>
              <a:t>Welcome</a:t>
            </a:r>
            <a:r>
              <a:rPr lang="en-US" baseline="0" dirty="0" smtClean="0"/>
              <a:t> – Introduce myself, Tyler, and Delaney…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	Thank UF DSCI for their partnership. 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The competition is a way to highlight your data analytic skills to potential employers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	Deadline (February 15, 2019) 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E154-72BA-443B-9102-EB51B1473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0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DD3B-D859-4C4B-B572-79CF093333A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96F3-3C1C-444B-820D-83403B87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5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DD3B-D859-4C4B-B572-79CF093333A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96F3-3C1C-444B-820D-83403B87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DD3B-D859-4C4B-B572-79CF093333A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96F3-3C1C-444B-820D-83403B87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2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DD3B-D859-4C4B-B572-79CF093333A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96F3-3C1C-444B-820D-83403B87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DD3B-D859-4C4B-B572-79CF093333A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96F3-3C1C-444B-820D-83403B87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5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DD3B-D859-4C4B-B572-79CF093333A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96F3-3C1C-444B-820D-83403B87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DD3B-D859-4C4B-B572-79CF093333A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96F3-3C1C-444B-820D-83403B87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DD3B-D859-4C4B-B572-79CF093333A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96F3-3C1C-444B-820D-83403B87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0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DD3B-D859-4C4B-B572-79CF093333A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96F3-3C1C-444B-820D-83403B87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8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DD3B-D859-4C4B-B572-79CF093333A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96F3-3C1C-444B-820D-83403B87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3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DD3B-D859-4C4B-B572-79CF093333A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96F3-3C1C-444B-820D-83403B87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EDD3B-D859-4C4B-B572-79CF093333A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596F3-3C1C-444B-820D-83403B87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tmlpreview.github.io/?https://github.com/mydatastory/projects_share/blob/master/_mydatastory_contest/submission.html" TargetMode="External"/><Relationship Id="rId2" Type="http://schemas.openxmlformats.org/officeDocument/2006/relationships/hyperlink" Target="https://bit.ly/2O6c67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Euphorigenic" panose="01000400000000000000" pitchFamily="2" charset="0"/>
              </a:rPr>
              <a:t>My</a:t>
            </a:r>
            <a:r>
              <a:rPr lang="en-US" dirty="0" smtClean="0">
                <a:latin typeface="Euphorigenic" panose="01000400000000000000" pitchFamily="2" charset="0"/>
              </a:rPr>
              <a:t>DataStory</a:t>
            </a:r>
            <a:endParaRPr lang="en-US" dirty="0">
              <a:latin typeface="Euphorigenic" panose="010004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Science Competition Meetup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Competition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https://bit.ly/2O6c67L</a:t>
            </a:r>
            <a:endParaRPr lang="en-US" dirty="0" smtClean="0"/>
          </a:p>
          <a:p>
            <a:pPr marL="0" indent="0">
              <a:buNone/>
            </a:pPr>
            <a:r>
              <a:rPr lang="en-US" sz="1400" dirty="0" smtClean="0">
                <a:hlinkClick r:id="rId3"/>
              </a:rPr>
              <a:t>http://htmlpreview.github.io/?https://github.com/mydatastory/projects_share/blob/master/_mydatastory_contest/submission.html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Euphorigenic</vt:lpstr>
      <vt:lpstr>Office Theme</vt:lpstr>
      <vt:lpstr>MyDataStory</vt:lpstr>
      <vt:lpstr>Competition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MyDataStory</dc:title>
  <dc:creator>Maxwell,Daniel</dc:creator>
  <cp:lastModifiedBy>Maxwell,Daniel</cp:lastModifiedBy>
  <cp:revision>3</cp:revision>
  <dcterms:created xsi:type="dcterms:W3CDTF">2018-11-14T19:15:26Z</dcterms:created>
  <dcterms:modified xsi:type="dcterms:W3CDTF">2018-11-14T19:29:04Z</dcterms:modified>
</cp:coreProperties>
</file>