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6043" autoAdjust="0"/>
  </p:normalViewPr>
  <p:slideViewPr>
    <p:cSldViewPr snapToGrid="0">
      <p:cViewPr varScale="1">
        <p:scale>
          <a:sx n="54" d="100"/>
          <a:sy n="54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2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6BEC-91DB-4675-AE9F-EC6F43E325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1C7D-C45A-4918-80C1-CE7F4A88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us is a brand.  Marston</a:t>
            </a:r>
            <a:r>
              <a:rPr lang="en-US" baseline="0" dirty="0" smtClean="0"/>
              <a:t>, then, is a family of brands.  Obviously, our individual brands ought to support and magnify the library’s overarching brand.  But that’s hard to do if the library lacks a clearly defined brand.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of the library as a professional service firm – a law firm.  What matters to a PSF?  Billable hours…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word in my UVP</a:t>
            </a:r>
            <a:r>
              <a:rPr lang="en-US" baseline="0" dirty="0" smtClean="0"/>
              <a:t> is important.  Defining one’s value is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7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Focus on a single segment of the market.  For example, my focus is PI’s and undergraduates.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LISTEN, LISTEN...  Identify the problem / pain.  Do a thorough job defining/understanding the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Identify niches where there’s no competition.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Resist the urge to build before understanding.  (Field of Dreams)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happens at two levels.  </a:t>
            </a:r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Your UVP ought to align with what the university deems important.  So what does UF value?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Only accept client’s whose problem aligns with your UVP.  Refer, Refer, Refer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organizations start with the channel</a:t>
            </a:r>
            <a:r>
              <a:rPr lang="en-US" baseline="0" dirty="0" smtClean="0"/>
              <a:t> – the medium through which they communicate.  Everybody’s doing social media, we need to be doing something too!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flip the order</a:t>
            </a:r>
            <a:r>
              <a:rPr lang="en-US" baseline="0" dirty="0" smtClean="0"/>
              <a:t> -- </a:t>
            </a:r>
            <a:r>
              <a:rPr lang="en-US" dirty="0" smtClean="0"/>
              <a:t>as presented in the previous slide</a:t>
            </a:r>
            <a:r>
              <a:rPr lang="en-US" baseline="0" dirty="0" smtClean="0"/>
              <a:t> --</a:t>
            </a:r>
            <a:r>
              <a:rPr lang="en-US" dirty="0" smtClean="0"/>
              <a:t> your</a:t>
            </a:r>
            <a:r>
              <a:rPr lang="en-US" baseline="0" dirty="0" smtClean="0"/>
              <a:t> chances of developing clear, high-impact messages drops dramatically.  You become nothing more than noise in the social media landscape.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4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Branding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58" y="4419601"/>
            <a:ext cx="2365684" cy="8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821578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850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82" y="1377400"/>
            <a:ext cx="2659635" cy="4351338"/>
          </a:xfrm>
        </p:spPr>
      </p:pic>
    </p:spTree>
    <p:extLst>
      <p:ext uri="{BB962C8B-B14F-4D97-AF65-F5344CB8AC3E}">
        <p14:creationId xmlns:p14="http://schemas.microsoft.com/office/powerpoint/2010/main" val="26813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21578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Unique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76341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153"/>
            <a:ext cx="10515600" cy="6642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</a:t>
            </a:r>
            <a:r>
              <a:rPr lang="en-US" dirty="0">
                <a:latin typeface="+mj-lt"/>
              </a:rPr>
              <a:t>instruct scientists (both aspiring and experienced) in the art of creating research systems that then enable them to tell </a:t>
            </a:r>
            <a:r>
              <a:rPr lang="en-US" i="1" dirty="0">
                <a:latin typeface="+mj-lt"/>
              </a:rPr>
              <a:t>amazing</a:t>
            </a:r>
            <a:r>
              <a:rPr lang="en-US" dirty="0">
                <a:latin typeface="+mj-lt"/>
              </a:rPr>
              <a:t> data stories. In each educational activity, I seek to model data science best-practices to achieve enduring reproducibility.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Key </a:t>
            </a:r>
            <a:r>
              <a:rPr lang="en-US" dirty="0">
                <a:latin typeface="+mj-lt"/>
              </a:rPr>
              <a:t>points: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integration</a:t>
            </a:r>
            <a:r>
              <a:rPr lang="en-US" dirty="0">
                <a:latin typeface="+mj-lt"/>
              </a:rPr>
              <a:t>, designing research systems that are greater than the sum of their parts.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reusability, reproducibility, data storytelling,</a:t>
            </a:r>
            <a:r>
              <a:rPr lang="en-US" dirty="0">
                <a:latin typeface="+mj-lt"/>
              </a:rPr>
              <a:t> and </a:t>
            </a:r>
            <a:r>
              <a:rPr lang="en-US" dirty="0" smtClean="0">
                <a:latin typeface="+mj-lt"/>
              </a:rPr>
              <a:t>data science </a:t>
            </a:r>
            <a:r>
              <a:rPr lang="en-US" b="1" dirty="0" smtClean="0">
                <a:latin typeface="+mj-lt"/>
              </a:rPr>
              <a:t>best </a:t>
            </a:r>
            <a:r>
              <a:rPr lang="en-US" b="1" dirty="0">
                <a:latin typeface="+mj-lt"/>
              </a:rPr>
              <a:t>practices.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43" y="2288240"/>
            <a:ext cx="4942595" cy="27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Start with the Client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86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Alignment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8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45777" y="197224"/>
            <a:ext cx="10515600" cy="4487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Define Value (First) </a:t>
            </a:r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Channels (Second)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31" y="3880597"/>
            <a:ext cx="2406291" cy="21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62000" r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106922"/>
            <a:ext cx="10515600" cy="3545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Message or Noise?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3239701"/>
            <a:ext cx="3810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0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299</Words>
  <Application>Microsoft Office PowerPoint</Application>
  <PresentationFormat>Widescreen</PresentationFormat>
  <Paragraphs>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Branding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</dc:title>
  <dc:creator>Maxwell,Daniel</dc:creator>
  <cp:lastModifiedBy>Maxwell,Daniel</cp:lastModifiedBy>
  <cp:revision>24</cp:revision>
  <dcterms:created xsi:type="dcterms:W3CDTF">2018-10-19T14:48:56Z</dcterms:created>
  <dcterms:modified xsi:type="dcterms:W3CDTF">2018-10-19T18:22:52Z</dcterms:modified>
</cp:coreProperties>
</file>