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B6"/>
    <a:srgbClr val="384EA4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UF DataStory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Why </a:t>
            </a:r>
            <a:r>
              <a:rPr lang="en-US" dirty="0">
                <a:latin typeface="+mj-lt"/>
              </a:rPr>
              <a:t>do we need a new approach to data education?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What is a DataStory and the DataStory </a:t>
            </a:r>
            <a:r>
              <a:rPr lang="en-US" dirty="0" smtClean="0">
                <a:latin typeface="+mj-lt"/>
              </a:rPr>
              <a:t>method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instruction</a:t>
            </a:r>
            <a:r>
              <a:rPr lang="en-US" dirty="0"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How </a:t>
            </a:r>
            <a:r>
              <a:rPr lang="en-US" dirty="0" smtClean="0">
                <a:latin typeface="+mj-lt"/>
              </a:rPr>
              <a:t>will we determine if this new approach works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Deluge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39144"/>
            <a:ext cx="5905500" cy="3924300"/>
          </a:xfrm>
          <a:ln w="3175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717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3" y="2072163"/>
            <a:ext cx="5107594" cy="3830696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Pedagogical Issues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58398"/>
            <a:ext cx="3880363" cy="3880363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312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</a:t>
            </a:r>
            <a:r>
              <a:rPr lang="en-US" dirty="0"/>
              <a:t>do you get when you cross a group of comic book characters with a dataset, basic statistics, and open-science tools?  You get a </a:t>
            </a:r>
            <a:r>
              <a:rPr lang="en-US" b="1" dirty="0"/>
              <a:t>data story</a:t>
            </a:r>
            <a:r>
              <a:rPr lang="en-US" dirty="0"/>
              <a:t>.  A data story – as its name suggests – is narrative about a data set with the primary objective of educating even as it </a:t>
            </a:r>
            <a:r>
              <a:rPr lang="en-US" dirty="0" smtClean="0"/>
              <a:t>engages the student by way of a story arc or narrative.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5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482056"/>
            <a:ext cx="3219450" cy="3260375"/>
          </a:xfrm>
        </p:spPr>
      </p:pic>
    </p:spTree>
    <p:extLst>
      <p:ext uri="{BB962C8B-B14F-4D97-AF65-F5344CB8AC3E}">
        <p14:creationId xmlns:p14="http://schemas.microsoft.com/office/powerpoint/2010/main" val="27936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The UF DataStory Initiative</vt:lpstr>
      <vt:lpstr>Agenda</vt:lpstr>
      <vt:lpstr>The Data Deluge</vt:lpstr>
      <vt:lpstr>Foundation Issues</vt:lpstr>
      <vt:lpstr>Pedagogical Issues</vt:lpstr>
      <vt:lpstr>What is a DataStory?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Maxwell,Daniel</cp:lastModifiedBy>
  <cp:revision>22</cp:revision>
  <dcterms:created xsi:type="dcterms:W3CDTF">2019-09-16T18:45:53Z</dcterms:created>
  <dcterms:modified xsi:type="dcterms:W3CDTF">2019-09-18T14:45:22Z</dcterms:modified>
</cp:coreProperties>
</file>