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58" r:id="rId6"/>
    <p:sldId id="257" r:id="rId7"/>
    <p:sldId id="262" r:id="rId8"/>
    <p:sldId id="267" r:id="rId9"/>
    <p:sldId id="263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EA4"/>
    <a:srgbClr val="3166B6"/>
    <a:srgbClr val="31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358-9151-4D2B-B876-1B7CEB4E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CC46-3921-4944-8D2E-477B43E1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B746-3D45-439B-9D32-E3FE51BF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AE10-523C-4839-97EB-319B957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55F-6B59-4758-98C3-3650B25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0D7-5FA3-458F-9017-DEF56AF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90B2-496B-4C86-80C1-714FD06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BD4-5508-4679-BC7B-B3BE2E78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643-9AA3-40F5-B73C-0BBCF3F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32-E8D7-4C45-B27E-294591D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A6C5-7E8D-4331-BB92-2BDB15FC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E309-A6CA-4500-981B-061EAEC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307-712B-4420-8338-513E425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4A83-9990-47AF-BBA1-579BF48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1F58-9B54-48ED-99C5-0AFB19E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7B0-1E20-48F2-A70B-54DE2283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04D1-40F5-4073-BF0A-A1B9827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9B7-8350-40B7-AF2A-76BCDC6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25C-FCF8-4B12-B719-36A149E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E61B-0E96-4D76-AFE3-6A9E56D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170-3F44-4659-BC93-9E9C7987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6692-C688-4FAE-8E27-A4A7B24D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DFE-4F3C-42D9-9BAF-9CA42993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675A-9132-4055-9757-BC5E459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15-0FBB-48B3-ABFB-B5C7702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9E7-4772-4D9D-88B9-F076353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7A4-A881-4505-924A-6289E98E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213E-DC1D-4035-833D-252F1BCE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DF3C-F770-41CB-94E6-5C1B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1D8A-175F-4563-ADAB-DAB5B0C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46A2-7849-4E27-9CB1-2740F69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2C3-C9A9-47BF-9667-04B1554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7120-DB43-4B30-A434-A2EA281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959F-ED1A-4AC4-9BCC-E64A29A8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3094-41E1-461E-A66F-E3F0A262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6B1C-8CA8-4436-9612-B399AD61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434-F72C-4B86-8D06-F9B0E87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C166C-4A14-4153-9057-73F72AA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C99D-B523-439F-B551-2F38E6C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9D8-6328-4609-8DD9-7CB8E8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93B3-6280-4371-8726-51E7D4D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A3D1-1FEE-4778-9C0C-91FDDBE6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534-6E52-4441-8B2F-8892A11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104D-E4FD-4ABA-AC52-101093A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B289-BFA5-4B0A-858E-A784182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5EE6-AD2B-4B5F-BA4E-1F082749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351-E296-4F72-A23A-12AA1DA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0DA-D516-4555-BA88-1B97AC56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FF80-B403-4A0F-A60E-0BFA697D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CF76-F704-4892-9FB5-540766A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DB7B-5996-40EA-93E0-0D2F4B7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5409-9948-4239-828D-355E6D60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9097-8317-41A6-9692-CEB2B49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4F8D-3A70-4747-9415-AB6D784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95B-FDD4-4DA1-B4DD-8274CA3A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09DC-57F0-4FDD-8FA3-2DEFDC41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E76D-5C57-4492-88B4-E3FBA4A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29F3-4DDD-4281-A06E-5C4ECF3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95C0-4392-4A39-A9D9-C5EC513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C48F-D86B-4764-88C1-39281F43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49D-7687-4359-A4EA-7BF7E693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054-915C-443A-A6A0-D72466CEFB7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6AF-0056-4344-80A9-66144948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5E0B-9BBE-49B9-8588-6B304D2F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youtube.com/watch?v=uhiCFdWeQf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943-E0C2-42F4-AF49-828CDB948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DataStory </a:t>
            </a:r>
            <a:r>
              <a:rPr lang="en-US" dirty="0"/>
              <a:t>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D43-5B13-4AE5-81E5-9E6F2022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Rethinking Data Education in the Precision Health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Explanatory Core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482056"/>
            <a:ext cx="3219450" cy="3260375"/>
          </a:xfrm>
        </p:spPr>
      </p:pic>
    </p:spTree>
    <p:extLst>
      <p:ext uri="{BB962C8B-B14F-4D97-AF65-F5344CB8AC3E}">
        <p14:creationId xmlns:p14="http://schemas.microsoft.com/office/powerpoint/2010/main" val="27936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Our initial research will assess the pedagogical effectiveness of Data Stories, specifically their ability to: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Arouse Emotion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Motivate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Engage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6080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96" y="2578894"/>
            <a:ext cx="4046808" cy="2717006"/>
          </a:xfrm>
        </p:spPr>
      </p:pic>
    </p:spTree>
    <p:extLst>
      <p:ext uri="{BB962C8B-B14F-4D97-AF65-F5344CB8AC3E}">
        <p14:creationId xmlns:p14="http://schemas.microsoft.com/office/powerpoint/2010/main" val="1247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Note of Appreciation to our Sponsors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2" y="2397919"/>
            <a:ext cx="4029075" cy="590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2" y="4814887"/>
            <a:ext cx="2800350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30" y="3524995"/>
            <a:ext cx="3770570" cy="8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1F8-02F3-448D-B31C-A5CF963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3D09-F703-41A0-BDE6-FE0C46FC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Why </a:t>
            </a:r>
            <a:r>
              <a:rPr lang="en-US" dirty="0">
                <a:latin typeface="+mj-lt"/>
              </a:rPr>
              <a:t>do we need a new approach to data education?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What is a DataStory and the DataStory </a:t>
            </a:r>
            <a:r>
              <a:rPr lang="en-US" dirty="0" smtClean="0">
                <a:latin typeface="+mj-lt"/>
              </a:rPr>
              <a:t>method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instruction</a:t>
            </a:r>
            <a:r>
              <a:rPr lang="en-US" dirty="0">
                <a:latin typeface="+mj-lt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Briefly discuss initial research objectives.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students </a:t>
            </a:r>
            <a:r>
              <a:rPr lang="en-US" dirty="0"/>
              <a:t>f</a:t>
            </a:r>
            <a:r>
              <a:rPr lang="en-US" dirty="0" smtClean="0"/>
              <a:t>ace a data </a:t>
            </a:r>
            <a:r>
              <a:rPr lang="en-US" dirty="0"/>
              <a:t>d</a:t>
            </a:r>
            <a:r>
              <a:rPr lang="en-US" dirty="0" smtClean="0"/>
              <a:t>eluge…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026444"/>
            <a:ext cx="6032500" cy="3949700"/>
          </a:xfrm>
        </p:spPr>
      </p:pic>
    </p:spTree>
    <p:extLst>
      <p:ext uri="{BB962C8B-B14F-4D97-AF65-F5344CB8AC3E}">
        <p14:creationId xmlns:p14="http://schemas.microsoft.com/office/powerpoint/2010/main" val="239717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874-91D2-4324-A6A9-549E0440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…but their technical foundation often looks like this.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3" y="2072163"/>
            <a:ext cx="5107594" cy="3830696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B3-DA77-4038-B758-0BC8EB0D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And, our teaching methods aren’t much better.</a:t>
            </a:r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ACC3D3C8-F4F8-4395-B5E3-7FA5A911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8" y="2058398"/>
            <a:ext cx="3880363" cy="3880363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3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what is a DataStory?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6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do you get when you cross a group of comic book characters with a dataset, basic statistics, and open-science tools?  You get a </a:t>
            </a:r>
            <a:r>
              <a:rPr lang="en-US" b="1" dirty="0">
                <a:latin typeface="+mj-lt"/>
              </a:rPr>
              <a:t>data story</a:t>
            </a:r>
            <a:r>
              <a:rPr lang="en-US" dirty="0">
                <a:latin typeface="+mj-lt"/>
              </a:rPr>
              <a:t>.  </a:t>
            </a:r>
          </a:p>
          <a:p>
            <a:pPr marL="0" indent="0" algn="ctr">
              <a:buNone/>
            </a:pP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data story – as its name suggests – is narrative about a data set with the primary objective of educating even as it </a:t>
            </a:r>
            <a:r>
              <a:rPr lang="en-US" dirty="0" smtClean="0">
                <a:latin typeface="+mj-lt"/>
              </a:rPr>
              <a:t>engages the student in a journey through its narrative arc.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05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Story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Stories Slated for Production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81" y="2465965"/>
            <a:ext cx="4753638" cy="30960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7" y="2465965"/>
            <a:ext cx="444341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The DataStory Initiative</vt:lpstr>
      <vt:lpstr>Note of Appreciation to our Sponsors</vt:lpstr>
      <vt:lpstr>Agenda</vt:lpstr>
      <vt:lpstr>Our students face a data deluge…</vt:lpstr>
      <vt:lpstr>…but their technical foundation often looks like this. </vt:lpstr>
      <vt:lpstr>And, our teaching methods aren’t much better.</vt:lpstr>
      <vt:lpstr>So what is a DataStory?</vt:lpstr>
      <vt:lpstr>The Data Story Characters</vt:lpstr>
      <vt:lpstr>Data Stories Slated for Production</vt:lpstr>
      <vt:lpstr>The Explanatory Core</vt:lpstr>
      <vt:lpstr>Initial Research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UF DataStory Initiative</dc:title>
  <dc:creator>danielmaxwell</dc:creator>
  <cp:lastModifiedBy>Maxwell,Daniel</cp:lastModifiedBy>
  <cp:revision>52</cp:revision>
  <dcterms:created xsi:type="dcterms:W3CDTF">2019-09-16T18:45:53Z</dcterms:created>
  <dcterms:modified xsi:type="dcterms:W3CDTF">2019-09-25T18:01:24Z</dcterms:modified>
</cp:coreProperties>
</file>