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2827" autoAdjust="0"/>
  </p:normalViewPr>
  <p:slideViewPr>
    <p:cSldViewPr snapToGrid="0">
      <p:cViewPr varScale="1">
        <p:scale>
          <a:sx n="71" d="100"/>
          <a:sy n="71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A23DF-4775-41A6-A5A2-E4F6636790B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8FB0B-2932-47F8-9BF9-F9176B18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and Sarah Meyer -- one of our health-science librarians are the co-chairs of this task-force.  (Take a few minutes for everyone to introduce themselves to the group.)  Introduce yourself, the college or department you’re currently in, and your interest in data science education.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FB0B-2932-47F8-9BF9-F9176B184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Additionally,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the Task-Force charge contains three advisory activities: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Formally assess, through surveys, interviews, and focus groups, campus-wide data analytics needs and current resources and activities.  </a:t>
            </a: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    Review and consider the best practices and models of peer institutions who are leaders in data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science education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.  </a:t>
            </a: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    Develop campus-wide recommendations in support of analytics and statistics education.</a:t>
            </a:r>
          </a:p>
          <a:p>
            <a:pPr lvl="0" fontAlgn="t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And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 couple operational activities:</a:t>
            </a: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Create topics courses and workshops that support the curriculum offered by data science faculty across campus. 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Develop training materials to be used in informatics &amp; analytics topics courses and workshops  </a:t>
            </a:r>
          </a:p>
          <a:p>
            <a:pPr lvl="0" fontAlgn="t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Naturally, this focus can be adjusted and/or refined according to the group's desires and needs…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pPr lvl="0" fontAlgn="t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FB0B-2932-47F8-9BF9-F9176B184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topics we might wish to discuss and/or explore in future meeting.  What topics would be of relevance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FB0B-2932-47F8-9BF9-F9176B184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77" y="1300785"/>
            <a:ext cx="10448364" cy="2509213"/>
          </a:xfrm>
        </p:spPr>
        <p:txBody>
          <a:bodyPr/>
          <a:lstStyle/>
          <a:p>
            <a:r>
              <a:rPr lang="en-US" dirty="0" smtClean="0"/>
              <a:t>Informatics/Analytics task 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Inaugural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br>
              <a:rPr lang="en-US" dirty="0" smtClean="0"/>
            </a:br>
            <a:r>
              <a:rPr lang="en-US" sz="2000" dirty="0" smtClean="0"/>
              <a:t>February 8,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Welcome and introductions</a:t>
            </a:r>
          </a:p>
          <a:p>
            <a:pPr marL="0" indent="0" algn="ctr">
              <a:buNone/>
            </a:pPr>
            <a:r>
              <a:rPr lang="en-US" dirty="0" smtClean="0"/>
              <a:t>Review of task force charge</a:t>
            </a:r>
          </a:p>
          <a:p>
            <a:pPr marL="0" indent="0" algn="ctr">
              <a:buNone/>
            </a:pPr>
            <a:r>
              <a:rPr lang="en-US" dirty="0" smtClean="0"/>
              <a:t>Tim Jacobbe presentation (LOCus)</a:t>
            </a:r>
          </a:p>
          <a:p>
            <a:pPr marL="0" indent="0" algn="ctr">
              <a:buNone/>
            </a:pPr>
            <a:r>
              <a:rPr lang="en-US" dirty="0" smtClean="0"/>
              <a:t>Student Assessment q &amp; a</a:t>
            </a:r>
          </a:p>
          <a:p>
            <a:pPr marL="0" indent="0" algn="ctr">
              <a:buNone/>
            </a:pPr>
            <a:r>
              <a:rPr lang="en-US" dirty="0" smtClean="0"/>
              <a:t>Future topics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Task-force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purpose of this </a:t>
            </a:r>
            <a:r>
              <a:rPr lang="en-US" dirty="0" smtClean="0"/>
              <a:t>task-force is </a:t>
            </a:r>
            <a:r>
              <a:rPr lang="en-US" dirty="0"/>
              <a:t>to provide a forum where faculty engaged in teaching credit-bearing data science classes can share and discuss </a:t>
            </a:r>
            <a:r>
              <a:rPr lang="en-US" dirty="0" smtClean="0"/>
              <a:t>issues of mutual interest.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675917"/>
            <a:ext cx="10364451" cy="1596177"/>
          </a:xfrm>
        </p:spPr>
        <p:txBody>
          <a:bodyPr/>
          <a:lstStyle/>
          <a:p>
            <a:r>
              <a:rPr lang="en-US" dirty="0" smtClean="0"/>
              <a:t>Levels of conceptual understanding in statistics (locus)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1671" y="1367533"/>
            <a:ext cx="10932458" cy="4414706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lphaLcParenR"/>
            </a:pPr>
            <a:r>
              <a:rPr lang="en-US" sz="1800" dirty="0" smtClean="0"/>
              <a:t>What </a:t>
            </a:r>
            <a:r>
              <a:rPr lang="en-US" sz="1800" dirty="0"/>
              <a:t>is the role of non-credit learning experiences (workshops &amp; seminars</a:t>
            </a:r>
            <a:r>
              <a:rPr lang="en-US" sz="1800" dirty="0" smtClean="0"/>
              <a:t>)?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How </a:t>
            </a:r>
            <a:r>
              <a:rPr lang="en-US" sz="1800" dirty="0"/>
              <a:t>can informal Communities of Practice support the data science classes presently offered on campus? </a:t>
            </a:r>
            <a:endParaRPr lang="en-US" sz="1800" dirty="0" smtClean="0"/>
          </a:p>
          <a:p>
            <a:pPr marL="342900" indent="-342900">
              <a:buAutoNum type="alphaLcParenR"/>
            </a:pPr>
            <a:r>
              <a:rPr lang="en-US" sz="1800" dirty="0" smtClean="0"/>
              <a:t>What </a:t>
            </a:r>
            <a:r>
              <a:rPr lang="en-US" sz="1800" dirty="0"/>
              <a:t>does effective student assessment look like? </a:t>
            </a:r>
            <a:r>
              <a:rPr lang="en-US" sz="1800" dirty="0" smtClean="0"/>
              <a:t> (Today’s focus)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How </a:t>
            </a:r>
            <a:r>
              <a:rPr lang="en-US" sz="1800" dirty="0"/>
              <a:t>can adaptive learning systems assist in the delivery of a world-class data science education</a:t>
            </a:r>
            <a:r>
              <a:rPr lang="en-US" sz="1800" dirty="0" smtClean="0"/>
              <a:t>?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How </a:t>
            </a:r>
            <a:r>
              <a:rPr lang="en-US" sz="1800" dirty="0"/>
              <a:t>might we collaborate as a group to advance data science education at UF</a:t>
            </a:r>
            <a:r>
              <a:rPr lang="en-US" sz="1800" dirty="0" smtClean="0"/>
              <a:t>?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What </a:t>
            </a:r>
            <a:r>
              <a:rPr lang="en-US" sz="1800" dirty="0"/>
              <a:t>data science education models already exist and how do we copy what's working at other universities </a:t>
            </a:r>
            <a:r>
              <a:rPr lang="en-US" sz="1800" dirty="0" smtClean="0"/>
              <a:t>– one example being Berkeley's </a:t>
            </a:r>
            <a:r>
              <a:rPr lang="en-US" sz="1800" dirty="0"/>
              <a:t>Data8 </a:t>
            </a:r>
            <a:r>
              <a:rPr lang="en-US" sz="1800" dirty="0" smtClean="0"/>
              <a:t>course.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Do </a:t>
            </a:r>
            <a:r>
              <a:rPr lang="en-US" sz="1800" dirty="0"/>
              <a:t>we want to sponsor a Data Science education summit or symposium</a:t>
            </a:r>
            <a:r>
              <a:rPr lang="en-US" sz="1800" dirty="0" smtClean="0"/>
              <a:t>?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Are there research collaborations we might want to undertake?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8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191</TotalTime>
  <Words>365</Words>
  <Application>Microsoft Office PowerPoint</Application>
  <PresentationFormat>Widescreen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Tw Cen MT</vt:lpstr>
      <vt:lpstr>Droplet</vt:lpstr>
      <vt:lpstr>Informatics/Analytics task force</vt:lpstr>
      <vt:lpstr>Agenda  February 8, 2018</vt:lpstr>
      <vt:lpstr>Task-force charge</vt:lpstr>
      <vt:lpstr>Levels of conceptual understanding in statistics (locus)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Informatics/Analytics task force</dc:title>
  <dc:creator>Maxwell,Daniel</dc:creator>
  <cp:lastModifiedBy>Maxwell,Daniel</cp:lastModifiedBy>
  <cp:revision>8</cp:revision>
  <dcterms:created xsi:type="dcterms:W3CDTF">2018-02-08T15:17:56Z</dcterms:created>
  <dcterms:modified xsi:type="dcterms:W3CDTF">2018-07-25T20:17:39Z</dcterms:modified>
</cp:coreProperties>
</file>