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2827" autoAdjust="0"/>
  </p:normalViewPr>
  <p:slideViewPr>
    <p:cSldViewPr snapToGrid="0">
      <p:cViewPr varScale="1">
        <p:scale>
          <a:sx n="71" d="100"/>
          <a:sy n="71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A23DF-4775-41A6-A5A2-E4F6636790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8FB0B-2932-47F8-9BF9-F9176B18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Additionally,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the Task-Force charge contains three advisory activities: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Formally assess, through surveys, interviews, and focus groups, campus-wide data analytics needs and current resources and activities.  </a:t>
            </a: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    Review and consider the best practices and models of peer institutions who are leaders in 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science education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.  </a:t>
            </a: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    Develop campus-wide recommendations in support of analytics and statistics education.</a:t>
            </a:r>
          </a:p>
          <a:p>
            <a:pPr lvl="0" fontAlgn="t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And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couple operational activities:</a:t>
            </a: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Create topics courses and workshops that support the curriculum offered by data science faculty across campus.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Develop training materials to be used in informatics &amp; analytics topics courses and workshops  </a:t>
            </a:r>
          </a:p>
          <a:p>
            <a:pPr lvl="0" fontAlgn="t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Naturally, this focus can be adjusted and/or refined according to the group's desires and needs…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topics we might wish to discuss and/or explore in future meeting.  What topics would be of relevance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77" y="1300785"/>
            <a:ext cx="10448364" cy="2509213"/>
          </a:xfrm>
        </p:spPr>
        <p:txBody>
          <a:bodyPr/>
          <a:lstStyle/>
          <a:p>
            <a:r>
              <a:rPr lang="en-US" dirty="0" smtClean="0"/>
              <a:t>Informatics/Analytics task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MEETING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br>
              <a:rPr lang="en-US" dirty="0" smtClean="0"/>
            </a:br>
            <a:r>
              <a:rPr lang="en-US" sz="2000" dirty="0" smtClean="0"/>
              <a:t>MARCH 29,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Welcome </a:t>
            </a:r>
          </a:p>
          <a:p>
            <a:pPr marL="0" indent="0" algn="ctr">
              <a:buNone/>
            </a:pPr>
            <a:r>
              <a:rPr lang="en-US" dirty="0" smtClean="0"/>
              <a:t>TOPICS FOR FUTURE DISCUSSIONS </a:t>
            </a:r>
          </a:p>
          <a:p>
            <a:pPr marL="0" indent="0" algn="ctr">
              <a:buNone/>
            </a:pPr>
            <a:r>
              <a:rPr lang="en-US" dirty="0" smtClean="0"/>
              <a:t> R MEETUP PRESENTATION ( JUSTIN &amp; BEN) </a:t>
            </a:r>
          </a:p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Task-force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purpose of this </a:t>
            </a:r>
            <a:r>
              <a:rPr lang="en-US" dirty="0" smtClean="0"/>
              <a:t>task-force is </a:t>
            </a:r>
            <a:r>
              <a:rPr lang="en-US" dirty="0"/>
              <a:t>to provide a forum where faculty engaged in teaching credit-bearing data science classes can share and discuss </a:t>
            </a:r>
            <a:r>
              <a:rPr lang="en-US" dirty="0" smtClean="0"/>
              <a:t>issues of mutual interest.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42988"/>
            <a:ext cx="10363826" cy="474821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lphaLcParenR"/>
            </a:pPr>
            <a:r>
              <a:rPr lang="en-US" dirty="0"/>
              <a:t>How can informal Communities of Practice support the data science classes presently offered on campus? </a:t>
            </a:r>
          </a:p>
          <a:p>
            <a:pPr marL="342900" indent="-342900">
              <a:buAutoNum type="alphaLcParenR"/>
            </a:pPr>
            <a:r>
              <a:rPr lang="en-US" dirty="0"/>
              <a:t>What does effective student assessment look like?  (Today’s focus)</a:t>
            </a:r>
          </a:p>
          <a:p>
            <a:pPr marL="342900" indent="-342900">
              <a:buAutoNum type="alphaLcParenR"/>
            </a:pPr>
            <a:r>
              <a:rPr lang="en-US" dirty="0"/>
              <a:t>How can adaptive learning systems assist in the delivery of a world-class data science education?</a:t>
            </a:r>
          </a:p>
          <a:p>
            <a:pPr marL="342900" indent="-342900">
              <a:buAutoNum type="alphaLcParenR"/>
            </a:pPr>
            <a:r>
              <a:rPr lang="en-US" dirty="0"/>
              <a:t>How might we collaborate as a group to advance data science education at UF?</a:t>
            </a:r>
          </a:p>
          <a:p>
            <a:pPr marL="342900" indent="-342900">
              <a:buAutoNum type="alphaLcParenR"/>
            </a:pPr>
            <a:r>
              <a:rPr lang="en-US" dirty="0"/>
              <a:t>What data science education models already exist and how do we copy what's working at other universities – one example being Berkeley's Data8 course.</a:t>
            </a:r>
          </a:p>
          <a:p>
            <a:pPr marL="342900" indent="-342900">
              <a:buAutoNum type="alphaLcParenR"/>
            </a:pPr>
            <a:r>
              <a:rPr lang="en-US" dirty="0"/>
              <a:t>Do we want to sponsor a Data Science education summit or symposium?</a:t>
            </a:r>
          </a:p>
          <a:p>
            <a:pPr marL="342900" indent="-342900">
              <a:buAutoNum type="alphaLcParenR"/>
            </a:pPr>
            <a:r>
              <a:rPr lang="en-US" dirty="0"/>
              <a:t>Are there research collaborations we might want to undertake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988" y="1859341"/>
            <a:ext cx="1070133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Additional topic suggestions </a:t>
            </a:r>
            <a:r>
              <a:rPr lang="en-US" sz="2800" dirty="0" smtClean="0"/>
              <a:t>from task force members at February Meeting :</a:t>
            </a:r>
            <a:endParaRPr lang="en-US" sz="2800" dirty="0"/>
          </a:p>
          <a:p>
            <a:r>
              <a:rPr lang="en-US" sz="2800" dirty="0"/>
              <a:t>a)	How to reduce reinvention of wheel in advancing data science at UF </a:t>
            </a:r>
          </a:p>
          <a:p>
            <a:r>
              <a:rPr lang="en-US" sz="2800" dirty="0"/>
              <a:t>b)	Challenges to  developing a new data science course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Teaching </a:t>
            </a:r>
            <a:r>
              <a:rPr lang="en-US" sz="2800" dirty="0"/>
              <a:t>requirements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Curriculum </a:t>
            </a:r>
            <a:r>
              <a:rPr lang="en-US" sz="2800" dirty="0"/>
              <a:t>revisions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Departmental barriers</a:t>
            </a:r>
            <a:endParaRPr lang="en-US" sz="2800" dirty="0"/>
          </a:p>
          <a:p>
            <a:r>
              <a:rPr lang="en-US" sz="2800" dirty="0"/>
              <a:t>c)	Developing fused or equivalent competency courses </a:t>
            </a:r>
          </a:p>
          <a:p>
            <a:r>
              <a:rPr lang="en-US" sz="2800" dirty="0"/>
              <a:t>d)	How to ensure more students graduate with data analysis skills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45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75917"/>
            <a:ext cx="10364451" cy="1596177"/>
          </a:xfrm>
        </p:spPr>
        <p:txBody>
          <a:bodyPr/>
          <a:lstStyle/>
          <a:p>
            <a:r>
              <a:rPr lang="en-US" dirty="0" smtClean="0"/>
              <a:t> R MEETUPS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1671" y="1367533"/>
            <a:ext cx="10932458" cy="4414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is the role of non-credit learning experiences (workshops &amp; seminars</a:t>
            </a:r>
            <a:r>
              <a:rPr lang="en-US" sz="2400" dirty="0" smtClean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40158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280</TotalTime>
  <Words>316</Words>
  <Application>Microsoft Office PowerPoint</Application>
  <PresentationFormat>Widescreen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Tw Cen MT</vt:lpstr>
      <vt:lpstr>Droplet</vt:lpstr>
      <vt:lpstr>Informatics/Analytics task force</vt:lpstr>
      <vt:lpstr>Agenda  MARCH 29, 2018</vt:lpstr>
      <vt:lpstr>Task-force charge</vt:lpstr>
      <vt:lpstr>PowerPoint Presentation</vt:lpstr>
      <vt:lpstr>PowerPoint Presentation</vt:lpstr>
      <vt:lpstr> R MEETUPS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Informatics/Analytics task force</dc:title>
  <dc:creator>Maxwell,Daniel</dc:creator>
  <cp:lastModifiedBy>Maxwell,Daniel</cp:lastModifiedBy>
  <cp:revision>14</cp:revision>
  <dcterms:created xsi:type="dcterms:W3CDTF">2018-02-08T15:17:56Z</dcterms:created>
  <dcterms:modified xsi:type="dcterms:W3CDTF">2018-07-25T20:18:16Z</dcterms:modified>
</cp:coreProperties>
</file>