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2827" autoAdjust="0"/>
  </p:normalViewPr>
  <p:slideViewPr>
    <p:cSldViewPr snapToGrid="0">
      <p:cViewPr varScale="1">
        <p:scale>
          <a:sx n="71" d="100"/>
          <a:sy n="71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A23DF-4775-41A6-A5A2-E4F6636790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FB0B-2932-47F8-9BF9-F9176B18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7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3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8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4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2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fl.qualtrics.com/jfe/form/SV_eh6Sa7kbYGyDyZ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7" y="1300786"/>
            <a:ext cx="10448364" cy="971768"/>
          </a:xfrm>
        </p:spPr>
        <p:txBody>
          <a:bodyPr/>
          <a:lstStyle/>
          <a:p>
            <a:r>
              <a:rPr lang="en-US" sz="4800" smtClean="0"/>
              <a:t>Informatics/Analytics Task </a:t>
            </a:r>
            <a:r>
              <a:rPr lang="en-US" sz="4800" dirty="0"/>
              <a:t>F</a:t>
            </a:r>
            <a:r>
              <a:rPr lang="en-US" sz="4800" smtClean="0"/>
              <a:t>orce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855131"/>
          </a:xfrm>
        </p:spPr>
        <p:txBody>
          <a:bodyPr/>
          <a:lstStyle/>
          <a:p>
            <a:r>
              <a:rPr lang="en-US" dirty="0" smtClean="0"/>
              <a:t>Agenda </a:t>
            </a:r>
            <a:br>
              <a:rPr lang="en-US" dirty="0" smtClean="0"/>
            </a:br>
            <a:r>
              <a:rPr lang="en-US" sz="2000" dirty="0" smtClean="0"/>
              <a:t>April 26,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&amp; Announcements</a:t>
            </a:r>
          </a:p>
          <a:p>
            <a:pPr marL="0" indent="0" algn="ctr">
              <a:buNone/>
            </a:pPr>
            <a:r>
              <a:rPr lang="en-US" dirty="0" smtClean="0"/>
              <a:t>New Members</a:t>
            </a:r>
          </a:p>
          <a:p>
            <a:pPr marL="0" indent="0" algn="ctr">
              <a:buNone/>
            </a:pPr>
            <a:r>
              <a:rPr lang="en-US" dirty="0" smtClean="0"/>
              <a:t>Peihua Qui (Biostatistics Chair) + Q/A</a:t>
            </a:r>
          </a:p>
          <a:p>
            <a:pPr marL="0" indent="0" algn="ctr">
              <a:buNone/>
            </a:pPr>
            <a:r>
              <a:rPr lang="en-US" dirty="0" smtClean="0"/>
              <a:t>Survey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Demetris Athienitis, Senior Lecturer, Statistics (Undergraduate Coordinator)</a:t>
            </a:r>
          </a:p>
          <a:p>
            <a:pPr marL="0" indent="0">
              <a:buNone/>
            </a:pPr>
            <a:r>
              <a:rPr lang="en-US" dirty="0" smtClean="0"/>
              <a:t>Susmita Datta, Professor, Biostatistics</a:t>
            </a:r>
          </a:p>
          <a:p>
            <a:pPr marL="0" indent="0">
              <a:buNone/>
            </a:pPr>
            <a:r>
              <a:rPr lang="en-US" dirty="0" smtClean="0"/>
              <a:t>James Colee, Statistics Consultant, IFAS</a:t>
            </a:r>
          </a:p>
          <a:p>
            <a:pPr marL="0" indent="0">
              <a:buNone/>
            </a:pPr>
            <a:r>
              <a:rPr lang="en-US" dirty="0" smtClean="0"/>
              <a:t>Norm Lewis, Associate Professor, Journalism &amp; Communications</a:t>
            </a:r>
          </a:p>
          <a:p>
            <a:pPr marL="0" indent="0">
              <a:buNone/>
            </a:pPr>
            <a:r>
              <a:rPr lang="en-US" dirty="0" smtClean="0"/>
              <a:t>Sam Wu, Data Center Director, Biostatistics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ufl.qualtrics.com/jfe/form/SV_eh6Sa7kbYGyDyZL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03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72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Informatics/Analytics Task Force</vt:lpstr>
      <vt:lpstr>Agenda  April 26, 2018</vt:lpstr>
      <vt:lpstr>New Members</vt:lpstr>
      <vt:lpstr>Survey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Informatics/Analytics task force</dc:title>
  <dc:creator>Maxwell,Daniel</dc:creator>
  <cp:lastModifiedBy>Maxwell,Daniel</cp:lastModifiedBy>
  <cp:revision>13</cp:revision>
  <dcterms:created xsi:type="dcterms:W3CDTF">2018-02-08T15:17:56Z</dcterms:created>
  <dcterms:modified xsi:type="dcterms:W3CDTF">2018-07-25T20:18:45Z</dcterms:modified>
</cp:coreProperties>
</file>