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DB9E8-32BB-4BC6-98DD-DC6216FB05BB}" v="349" dt="2018-09-18T15:47:05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Zhuoxi" userId="b6ca3654-b2f1-49ef-99d3-5b4cdb6e733b" providerId="ADAL" clId="{3C3DB9E8-32BB-4BC6-98DD-DC6216FB05BB}"/>
    <pc:docChg chg="custSel addSld modSld">
      <pc:chgData name="Wu,Zhuoxi" userId="b6ca3654-b2f1-49ef-99d3-5b4cdb6e733b" providerId="ADAL" clId="{3C3DB9E8-32BB-4BC6-98DD-DC6216FB05BB}" dt="2018-09-18T15:47:05.898" v="348" actId="1076"/>
      <pc:docMkLst>
        <pc:docMk/>
      </pc:docMkLst>
      <pc:sldChg chg="addSp delSp modSp">
        <pc:chgData name="Wu,Zhuoxi" userId="b6ca3654-b2f1-49ef-99d3-5b4cdb6e733b" providerId="ADAL" clId="{3C3DB9E8-32BB-4BC6-98DD-DC6216FB05BB}" dt="2018-09-18T15:45:20.679" v="99" actId="1076"/>
        <pc:sldMkLst>
          <pc:docMk/>
          <pc:sldMk cId="522411782" sldId="256"/>
        </pc:sldMkLst>
        <pc:spChg chg="del">
          <ac:chgData name="Wu,Zhuoxi" userId="b6ca3654-b2f1-49ef-99d3-5b4cdb6e733b" providerId="ADAL" clId="{3C3DB9E8-32BB-4BC6-98DD-DC6216FB05BB}" dt="2018-09-18T15:42:29.801" v="0"/>
          <ac:spMkLst>
            <pc:docMk/>
            <pc:sldMk cId="522411782" sldId="256"/>
            <ac:spMk id="2" creationId="{17D0B1DA-E010-46AD-A076-246D2878499A}"/>
          </ac:spMkLst>
        </pc:spChg>
        <pc:spChg chg="del">
          <ac:chgData name="Wu,Zhuoxi" userId="b6ca3654-b2f1-49ef-99d3-5b4cdb6e733b" providerId="ADAL" clId="{3C3DB9E8-32BB-4BC6-98DD-DC6216FB05BB}" dt="2018-09-18T15:42:29.801" v="0"/>
          <ac:spMkLst>
            <pc:docMk/>
            <pc:sldMk cId="522411782" sldId="256"/>
            <ac:spMk id="3" creationId="{457E0305-07C0-4249-9C79-951F6153B7A1}"/>
          </ac:spMkLst>
        </pc:spChg>
        <pc:spChg chg="add mod">
          <ac:chgData name="Wu,Zhuoxi" userId="b6ca3654-b2f1-49ef-99d3-5b4cdb6e733b" providerId="ADAL" clId="{3C3DB9E8-32BB-4BC6-98DD-DC6216FB05BB}" dt="2018-09-18T15:45:20.679" v="99" actId="1076"/>
          <ac:spMkLst>
            <pc:docMk/>
            <pc:sldMk cId="522411782" sldId="256"/>
            <ac:spMk id="6" creationId="{BBACAB66-CF18-43AB-A649-91439C251266}"/>
          </ac:spMkLst>
        </pc:spChg>
        <pc:picChg chg="add mod">
          <ac:chgData name="Wu,Zhuoxi" userId="b6ca3654-b2f1-49ef-99d3-5b4cdb6e733b" providerId="ADAL" clId="{3C3DB9E8-32BB-4BC6-98DD-DC6216FB05BB}" dt="2018-09-18T15:44:17.945" v="12" actId="1076"/>
          <ac:picMkLst>
            <pc:docMk/>
            <pc:sldMk cId="522411782" sldId="256"/>
            <ac:picMk id="5" creationId="{ED84D8A7-C5D5-4B42-BC01-72ADFE51F974}"/>
          </ac:picMkLst>
        </pc:picChg>
      </pc:sldChg>
      <pc:sldChg chg="addSp delSp modSp add">
        <pc:chgData name="Wu,Zhuoxi" userId="b6ca3654-b2f1-49ef-99d3-5b4cdb6e733b" providerId="ADAL" clId="{3C3DB9E8-32BB-4BC6-98DD-DC6216FB05BB}" dt="2018-09-18T15:45:28.140" v="100" actId="14100"/>
        <pc:sldMkLst>
          <pc:docMk/>
          <pc:sldMk cId="3596440970" sldId="257"/>
        </pc:sldMkLst>
        <pc:spChg chg="add mod">
          <ac:chgData name="Wu,Zhuoxi" userId="b6ca3654-b2f1-49ef-99d3-5b4cdb6e733b" providerId="ADAL" clId="{3C3DB9E8-32BB-4BC6-98DD-DC6216FB05BB}" dt="2018-09-18T15:45:28.140" v="100" actId="14100"/>
          <ac:spMkLst>
            <pc:docMk/>
            <pc:sldMk cId="3596440970" sldId="257"/>
            <ac:spMk id="4" creationId="{3F9D83EA-BC1D-4C71-A28C-A3C53E5F0F3A}"/>
          </ac:spMkLst>
        </pc:spChg>
        <pc:picChg chg="add mod">
          <ac:chgData name="Wu,Zhuoxi" userId="b6ca3654-b2f1-49ef-99d3-5b4cdb6e733b" providerId="ADAL" clId="{3C3DB9E8-32BB-4BC6-98DD-DC6216FB05BB}" dt="2018-09-18T15:44:42.710" v="46" actId="1076"/>
          <ac:picMkLst>
            <pc:docMk/>
            <pc:sldMk cId="3596440970" sldId="257"/>
            <ac:picMk id="3" creationId="{54DD1AFB-ED5B-4C34-AE4C-2B2F1FEFAFC9}"/>
          </ac:picMkLst>
        </pc:picChg>
        <pc:picChg chg="del">
          <ac:chgData name="Wu,Zhuoxi" userId="b6ca3654-b2f1-49ef-99d3-5b4cdb6e733b" providerId="ADAL" clId="{3C3DB9E8-32BB-4BC6-98DD-DC6216FB05BB}" dt="2018-09-18T15:42:51.560" v="3" actId="478"/>
          <ac:picMkLst>
            <pc:docMk/>
            <pc:sldMk cId="3596440970" sldId="257"/>
            <ac:picMk id="5" creationId="{ED84D8A7-C5D5-4B42-BC01-72ADFE51F974}"/>
          </ac:picMkLst>
        </pc:picChg>
      </pc:sldChg>
      <pc:sldChg chg="addSp delSp modSp add">
        <pc:chgData name="Wu,Zhuoxi" userId="b6ca3654-b2f1-49ef-99d3-5b4cdb6e733b" providerId="ADAL" clId="{3C3DB9E8-32BB-4BC6-98DD-DC6216FB05BB}" dt="2018-09-18T15:45:43.413" v="112" actId="14100"/>
        <pc:sldMkLst>
          <pc:docMk/>
          <pc:sldMk cId="2284664002" sldId="258"/>
        </pc:sldMkLst>
        <pc:spChg chg="add mod">
          <ac:chgData name="Wu,Zhuoxi" userId="b6ca3654-b2f1-49ef-99d3-5b4cdb6e733b" providerId="ADAL" clId="{3C3DB9E8-32BB-4BC6-98DD-DC6216FB05BB}" dt="2018-09-18T15:45:43.413" v="112" actId="14100"/>
          <ac:spMkLst>
            <pc:docMk/>
            <pc:sldMk cId="2284664002" sldId="258"/>
            <ac:spMk id="5" creationId="{5FCC19F2-9FD5-4F30-8FF2-5D3E8AE85FAB}"/>
          </ac:spMkLst>
        </pc:spChg>
        <pc:picChg chg="del">
          <ac:chgData name="Wu,Zhuoxi" userId="b6ca3654-b2f1-49ef-99d3-5b4cdb6e733b" providerId="ADAL" clId="{3C3DB9E8-32BB-4BC6-98DD-DC6216FB05BB}" dt="2018-09-18T15:43:11.352" v="6" actId="478"/>
          <ac:picMkLst>
            <pc:docMk/>
            <pc:sldMk cId="2284664002" sldId="258"/>
            <ac:picMk id="3" creationId="{54DD1AFB-ED5B-4C34-AE4C-2B2F1FEFAFC9}"/>
          </ac:picMkLst>
        </pc:picChg>
        <pc:picChg chg="add mod">
          <ac:chgData name="Wu,Zhuoxi" userId="b6ca3654-b2f1-49ef-99d3-5b4cdb6e733b" providerId="ADAL" clId="{3C3DB9E8-32BB-4BC6-98DD-DC6216FB05BB}" dt="2018-09-18T15:43:22.679" v="7" actId="931"/>
          <ac:picMkLst>
            <pc:docMk/>
            <pc:sldMk cId="2284664002" sldId="258"/>
            <ac:picMk id="4" creationId="{40A097AD-0DA3-48B4-B225-CA1D180F4999}"/>
          </ac:picMkLst>
        </pc:picChg>
      </pc:sldChg>
      <pc:sldChg chg="addSp delSp modSp add">
        <pc:chgData name="Wu,Zhuoxi" userId="b6ca3654-b2f1-49ef-99d3-5b4cdb6e733b" providerId="ADAL" clId="{3C3DB9E8-32BB-4BC6-98DD-DC6216FB05BB}" dt="2018-09-18T15:47:05.898" v="348" actId="1076"/>
        <pc:sldMkLst>
          <pc:docMk/>
          <pc:sldMk cId="2144103445" sldId="259"/>
        </pc:sldMkLst>
        <pc:spChg chg="add mod">
          <ac:chgData name="Wu,Zhuoxi" userId="b6ca3654-b2f1-49ef-99d3-5b4cdb6e733b" providerId="ADAL" clId="{3C3DB9E8-32BB-4BC6-98DD-DC6216FB05BB}" dt="2018-09-18T15:47:05.898" v="348" actId="1076"/>
          <ac:spMkLst>
            <pc:docMk/>
            <pc:sldMk cId="2144103445" sldId="259"/>
            <ac:spMk id="5" creationId="{890D587E-867A-4901-AD36-1A03CCDF2932}"/>
          </ac:spMkLst>
        </pc:spChg>
        <pc:picChg chg="add mod">
          <ac:chgData name="Wu,Zhuoxi" userId="b6ca3654-b2f1-49ef-99d3-5b4cdb6e733b" providerId="ADAL" clId="{3C3DB9E8-32BB-4BC6-98DD-DC6216FB05BB}" dt="2018-09-18T15:43:38.478" v="11" actId="931"/>
          <ac:picMkLst>
            <pc:docMk/>
            <pc:sldMk cId="2144103445" sldId="259"/>
            <ac:picMk id="3" creationId="{3501B653-7D88-4ED7-AF8A-6F6CD08BB36B}"/>
          </ac:picMkLst>
        </pc:picChg>
        <pc:picChg chg="del mod">
          <ac:chgData name="Wu,Zhuoxi" userId="b6ca3654-b2f1-49ef-99d3-5b4cdb6e733b" providerId="ADAL" clId="{3C3DB9E8-32BB-4BC6-98DD-DC6216FB05BB}" dt="2018-09-18T15:43:28.200" v="10" actId="478"/>
          <ac:picMkLst>
            <pc:docMk/>
            <pc:sldMk cId="2144103445" sldId="259"/>
            <ac:picMk id="4" creationId="{40A097AD-0DA3-48B4-B225-CA1D180F49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CC93-0F4E-4124-B35F-B686A336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8F115-7623-4D15-8EA7-8C02A24C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2BD5C-A973-4985-9175-7FA7BC09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4447-E2C1-46D9-86D5-4841E225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16524-89AC-4908-96D9-854CC9B6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2427-7A25-4036-835B-44EE8C8A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4B4CE-A84D-4CE4-94D0-58D5CBA7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F328-0650-4CC5-AABE-0AC4E32C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A021-C3EA-46D6-8E86-3F26998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0789-98D8-45F8-8245-89709DD5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68FD4-BA24-4EB6-BB88-451C65496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53614-1BB2-4D0E-9FDB-FE21CF26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21B5-C2BF-40E1-B60C-0114FEC5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4556-6247-4587-9368-6E9647F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7EAB-065F-4D4F-ACFD-49003F7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5B6B-37B2-4952-91D0-6D883611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8148-A0D9-498D-8733-86F87BEA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A79D2-77EA-4D7B-9BE2-60BA900A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D09EC-4763-4515-8198-7928C3E2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CEDC-FA01-43BF-9BCA-57D9C735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60B3-F883-4CD5-A0D6-34DF36C5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44A4A-9041-45F5-9249-3EF1658C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19A00-944E-4432-8ECB-963F4504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8DE59-C21A-4C09-8EBE-BC893B7B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09ED-D518-4021-9A96-48E7F1EC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3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9392-A9F5-4B7C-8DCD-B556D363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A33F-10F6-4B73-90DD-8D3863D9A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11F1A-3400-45AE-8D4B-2A4C5C20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50996-A415-47C9-92BD-5952748F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D20A-6217-47F2-9223-1DA2268C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786D1-DF08-4C3C-B142-0B0EE877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7EFD-9438-43BF-94E8-4D235D81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5028-AA77-4338-A0D8-2DE56FA5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561B6-67DF-4FF3-B3CB-14ECB8631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E47AC-EC3D-49CE-BE57-DF28E4440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9954A-E440-439A-A4FD-67E2FBF39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3436F-C8D9-44BB-BE87-C6CB6A0F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603D1-E5A6-4221-BD80-B0CCFED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EB215-267C-4180-A98D-32853935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23DC-426A-4957-BC7A-F23C6E80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93AA-9A4D-49B9-9E6B-B0EE713F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48571-7C24-4E53-B7BA-353893BE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3C652-9802-42CF-8726-D2197E04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1AEA4-3BFF-4EC6-A7A2-DD492A46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9696C-4EB0-4230-B4D5-397A1DB9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DED2C-3E74-429E-8F1E-12408419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334B-03C3-4734-AE38-D25A6580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5A22-96D4-4772-95F0-F7E00CD7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A9094-2626-41B9-B2E4-D6172FC30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ABA3D-0CE0-4919-A616-60B738AD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EEA6C-AB79-484A-8693-0ADE44F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CD51C-4F82-4D3D-9965-9D6EBA80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20B9-1A1E-482D-88F5-4E27B480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AB956-9D4B-4F89-A16E-5C8BD4668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7CCD1-9C6C-4B12-8962-6123499F6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74449-FBBA-4316-9EB0-088434AD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AC1F-BCED-4889-8B51-803E55F4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2D2E1-A12F-4414-8B02-7868DE26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B67B7-B605-4BA9-893D-27F9FA2F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8C89-7EF2-4715-B0FF-26D9F404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DB42-75D7-4A7F-BAF2-0BA24F1D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62A8-EDFA-4F56-8B9C-87341734C85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2DB5-E5C9-40B3-9AEF-87D6F15E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1533-F8F4-4286-96B1-62E869E1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980C-19E8-4A63-BE12-CA94C662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6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4D8A7-C5D5-4B42-BC01-72ADFE51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3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ACAB66-CF18-43AB-A649-91439C251266}"/>
              </a:ext>
            </a:extLst>
          </p:cNvPr>
          <p:cNvSpPr txBox="1"/>
          <p:nvPr/>
        </p:nvSpPr>
        <p:spPr>
          <a:xfrm>
            <a:off x="408373" y="5690586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“sessions” drop down</a:t>
            </a:r>
          </a:p>
        </p:txBody>
      </p:sp>
    </p:spTree>
    <p:extLst>
      <p:ext uri="{BB962C8B-B14F-4D97-AF65-F5344CB8AC3E}">
        <p14:creationId xmlns:p14="http://schemas.microsoft.com/office/powerpoint/2010/main" val="52241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D1AFB-ED5B-4C34-AE4C-2B2F1FEFA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0"/>
            <a:ext cx="11650980" cy="5661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D83EA-BC1D-4C71-A28C-A3C53E5F0F3A}"/>
              </a:ext>
            </a:extLst>
          </p:cNvPr>
          <p:cNvSpPr txBox="1"/>
          <p:nvPr/>
        </p:nvSpPr>
        <p:spPr>
          <a:xfrm>
            <a:off x="541538" y="5956917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“new session”</a:t>
            </a:r>
          </a:p>
        </p:txBody>
      </p:sp>
    </p:spTree>
    <p:extLst>
      <p:ext uri="{BB962C8B-B14F-4D97-AF65-F5344CB8AC3E}">
        <p14:creationId xmlns:p14="http://schemas.microsoft.com/office/powerpoint/2010/main" val="359644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A097AD-0DA3-48B4-B225-CA1D180F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5" y="0"/>
            <a:ext cx="1106104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C19F2-9FD5-4F30-8FF2-5D3E8AE85FAB}"/>
              </a:ext>
            </a:extLst>
          </p:cNvPr>
          <p:cNvSpPr txBox="1"/>
          <p:nvPr/>
        </p:nvSpPr>
        <p:spPr>
          <a:xfrm>
            <a:off x="1127464" y="2157274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SSH</a:t>
            </a:r>
          </a:p>
        </p:txBody>
      </p:sp>
    </p:spTree>
    <p:extLst>
      <p:ext uri="{BB962C8B-B14F-4D97-AF65-F5344CB8AC3E}">
        <p14:creationId xmlns:p14="http://schemas.microsoft.com/office/powerpoint/2010/main" val="228466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1B653-7D88-4ED7-AF8A-6F6CD08B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8" y="0"/>
            <a:ext cx="1099516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D587E-867A-4901-AD36-1A03CCDF2932}"/>
              </a:ext>
            </a:extLst>
          </p:cNvPr>
          <p:cNvSpPr txBox="1"/>
          <p:nvPr/>
        </p:nvSpPr>
        <p:spPr>
          <a:xfrm>
            <a:off x="1118586" y="2237174"/>
            <a:ext cx="26721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remote host box enter “hpg.rc.ufl.edu”</a:t>
            </a:r>
          </a:p>
          <a:p>
            <a:endParaRPr lang="en-US" dirty="0"/>
          </a:p>
          <a:p>
            <a:r>
              <a:rPr lang="en-US" dirty="0"/>
              <a:t>Check the specify username box and enter your </a:t>
            </a:r>
            <a:r>
              <a:rPr lang="en-US" dirty="0" err="1"/>
              <a:t>Gatorlink</a:t>
            </a:r>
            <a:r>
              <a:rPr lang="en-US" dirty="0"/>
              <a:t> ID</a:t>
            </a:r>
          </a:p>
          <a:p>
            <a:endParaRPr lang="en-US" dirty="0"/>
          </a:p>
          <a:p>
            <a:r>
              <a:rPr lang="en-US" dirty="0"/>
              <a:t>Click OK and you will prompted to enter your </a:t>
            </a:r>
            <a:r>
              <a:rPr lang="en-US" dirty="0" err="1"/>
              <a:t>Gatorlink</a:t>
            </a:r>
            <a:r>
              <a:rPr lang="en-US" dirty="0"/>
              <a:t> password</a:t>
            </a:r>
          </a:p>
          <a:p>
            <a:endParaRPr lang="en-US" dirty="0"/>
          </a:p>
          <a:p>
            <a:r>
              <a:rPr lang="en-US" dirty="0"/>
              <a:t>Be sure to keep the port as ‘22’</a:t>
            </a:r>
          </a:p>
        </p:txBody>
      </p:sp>
    </p:spTree>
    <p:extLst>
      <p:ext uri="{BB962C8B-B14F-4D97-AF65-F5344CB8AC3E}">
        <p14:creationId xmlns:p14="http://schemas.microsoft.com/office/powerpoint/2010/main" val="214410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Wu,Zhuoxi</dc:creator>
  <cp:lastModifiedBy>Wu,Zhuoxi</cp:lastModifiedBy>
  <cp:revision>1</cp:revision>
  <dcterms:created xsi:type="dcterms:W3CDTF">2018-09-18T15:41:52Z</dcterms:created>
  <dcterms:modified xsi:type="dcterms:W3CDTF">2018-09-18T15:47:07Z</dcterms:modified>
</cp:coreProperties>
</file>