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id-ID"/>
              <a:t>ALGORITMA DFS &amp; BFS</a:t>
            </a:r>
            <a:endParaRPr lang="x-none" alt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id-ID"/>
              <a:t>Dias Taufik Rahman</a:t>
            </a:r>
            <a:endParaRPr lang="x-none" altLang="id-ID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Algoritma Traversal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id-ID"/>
              <a:t>Algoritma yang mengunjungi setiap simpul secara sistematik</a:t>
            </a:r>
            <a:endParaRPr lang="x-none" altLang="id-ID"/>
          </a:p>
          <a:p>
            <a:endParaRPr lang="x-none" altLang="id-ID"/>
          </a:p>
          <a:p>
            <a:r>
              <a:rPr lang="x-none" altLang="id-ID"/>
              <a:t>Algoritma Deep First Search &amp; Breadth First Search termasuk Algoritma Traversal.</a:t>
            </a:r>
            <a:endParaRPr lang="x-none" altLang="id-ID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Blind Search &amp; Heuristic Search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id-ID"/>
              <a:t>Blind Search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Sebuah pencarian yang "asal ketemu", Jika sebuah solusi sudah ditemukan maka pencarian akan dihentikan.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Konsep : [Masalah] - [Pencarian] - [Solusi]</a:t>
            </a:r>
            <a:endParaRPr lang="x-none" altLang="id-ID"/>
          </a:p>
          <a:p>
            <a:pPr marL="0" indent="0">
              <a:buNone/>
            </a:pPr>
            <a:endParaRPr lang="x-none" altLang="id-ID"/>
          </a:p>
          <a:p>
            <a:pPr marL="457200" indent="-457200"/>
            <a:r>
              <a:rPr lang="x-none" altLang="id-ID"/>
              <a:t>Heuristic Search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Heuristic Search adalah sebuah pencarian bersyarat, yang mana akan menghasilkan solusi terbaik.</a:t>
            </a:r>
            <a:endParaRPr lang="x-none" altLang="id-ID"/>
          </a:p>
          <a:p>
            <a:pPr marL="0" indent="0">
              <a:buNone/>
            </a:pPr>
            <a:r>
              <a:rPr lang="x-none" altLang="id-ID"/>
              <a:t>Konsep : [Masalah] - [Pencarian] - [Syarat] - [Solusi]</a:t>
            </a:r>
            <a:endParaRPr lang="x-none" altLang="id-ID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Contoh Kasus Heuristic Search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9200" y="2858770"/>
            <a:ext cx="4417695" cy="3320415"/>
          </a:xfrm>
        </p:spPr>
        <p:txBody>
          <a:bodyPr/>
          <a:p>
            <a:pPr marL="0" indent="0" algn="ctr">
              <a:buNone/>
            </a:pPr>
            <a:r>
              <a:rPr lang="x-none" altLang="id-ID"/>
              <a:t>Sistem Pencarian Pada Antivirus</a:t>
            </a:r>
            <a:endParaRPr lang="x-none" altLang="id-ID"/>
          </a:p>
        </p:txBody>
      </p:sp>
      <p:pic>
        <p:nvPicPr>
          <p:cNvPr id="4" name="Picture 3" descr="mejor-antivirus-2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1543050"/>
            <a:ext cx="6804660" cy="50304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Algoritma DFS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2480" y="1459865"/>
            <a:ext cx="4923155" cy="4718685"/>
          </a:xfrm>
        </p:spPr>
        <p:txBody>
          <a:bodyPr/>
          <a:p>
            <a:r>
              <a:rPr lang="x-none" altLang="id-ID"/>
              <a:t>Termasuk Algoritma Dasar Pada Model Pencarian "Blind Search"</a:t>
            </a:r>
            <a:endParaRPr lang="x-none" altLang="id-ID"/>
          </a:p>
          <a:p>
            <a:r>
              <a:rPr lang="x-none" altLang="id-ID"/>
              <a:t>Metode Pencariannya Menurun</a:t>
            </a:r>
            <a:endParaRPr lang="x-none" altLang="id-ID"/>
          </a:p>
          <a:p>
            <a:r>
              <a:rPr lang="x-none" altLang="id-ID"/>
              <a:t>Pemakaian Memori Sedikit</a:t>
            </a:r>
            <a:endParaRPr lang="x-none" altLang="id-ID"/>
          </a:p>
          <a:p>
            <a:r>
              <a:rPr lang="x-none" altLang="id-ID"/>
              <a:t>Pencarian Cepat</a:t>
            </a:r>
            <a:endParaRPr lang="x-none" altLang="id-ID"/>
          </a:p>
        </p:txBody>
      </p:sp>
      <p:pic>
        <p:nvPicPr>
          <p:cNvPr id="5" name="Picture 4" descr="deep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1456055"/>
            <a:ext cx="6628130" cy="48507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Algoritma DFS</a:t>
            </a:r>
            <a:endParaRPr lang="x-none" altLang="id-ID"/>
          </a:p>
        </p:txBody>
      </p:sp>
      <p:pic>
        <p:nvPicPr>
          <p:cNvPr id="4" name="Picture 3" descr="df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1936750"/>
            <a:ext cx="10688955" cy="38855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Algoritma BFS</a:t>
            </a:r>
            <a:endParaRPr lang="x-none" alt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id-ID"/>
              <a:t>Metode Pencarian Melebar</a:t>
            </a:r>
            <a:endParaRPr lang="x-none" altLang="id-ID"/>
          </a:p>
          <a:p>
            <a:endParaRPr lang="x-none" altLang="id-ID"/>
          </a:p>
          <a:p>
            <a:r>
              <a:rPr lang="x-none" altLang="id-ID"/>
              <a:t>Tidak Akan Menemukan Jalan Buntu</a:t>
            </a:r>
            <a:endParaRPr lang="x-none" altLang="id-ID"/>
          </a:p>
          <a:p>
            <a:endParaRPr lang="x-none" altLang="id-ID"/>
          </a:p>
          <a:p>
            <a:r>
              <a:rPr lang="x-none" altLang="id-ID"/>
              <a:t>Pemakaian Memori Besar</a:t>
            </a:r>
            <a:endParaRPr lang="x-none" altLang="id-ID"/>
          </a:p>
          <a:p>
            <a:endParaRPr lang="x-none" altLang="id-ID"/>
          </a:p>
          <a:p>
            <a:r>
              <a:rPr lang="x-none" altLang="id-ID"/>
              <a:t>Pencarian Lambat Tapi Pasti</a:t>
            </a:r>
            <a:endParaRPr lang="x-none" altLang="id-ID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id-ID"/>
              <a:t>Algoritma BFS</a:t>
            </a:r>
            <a:endParaRPr lang="x-none" altLang="id-ID"/>
          </a:p>
        </p:txBody>
      </p:sp>
      <p:pic>
        <p:nvPicPr>
          <p:cNvPr id="4" name="Picture 3" descr="bf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5035" y="1296035"/>
            <a:ext cx="8391525" cy="54787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Kingsoft Office WPP</Application>
  <PresentationFormat>Widescreen</PresentationFormat>
  <Paragraphs>45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DFS &amp; BFS</dc:title>
  <dc:creator>mydisha</dc:creator>
  <cp:lastModifiedBy>mydisha</cp:lastModifiedBy>
  <cp:revision>12</cp:revision>
  <dcterms:created xsi:type="dcterms:W3CDTF">2016-10-26T08:25:19Z</dcterms:created>
  <dcterms:modified xsi:type="dcterms:W3CDTF">2016-10-26T08:25:19Z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1057-10.1.0.5672</vt:lpwstr>
  </property>
</Properties>
</file>