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9E770E-77AA-448B-9F2C-F60A6CBF684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22CD3D-8ED8-4C02-ACAD-E0261B4B601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id-ID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id-ID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1"/>
          <p:cNvPicPr>
            <a:picLocks noChangeAspect="1"/>
          </p:cNvPicPr>
          <p:nvPr userDrawn="1"/>
        </p:nvPicPr>
        <p:blipFill>
          <a:blip r:embed="rId2"/>
          <a:srcRect l="2061" t="-403" r="1016" b="403"/>
          <a:stretch>
            <a:fillRect/>
          </a:stretch>
        </p:blipFill>
        <p:spPr>
          <a:xfrm>
            <a:off x="7938" y="17463"/>
            <a:ext cx="9136062" cy="43243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矩形 12"/>
          <p:cNvSpPr/>
          <p:nvPr/>
        </p:nvSpPr>
        <p:spPr>
          <a:xfrm>
            <a:off x="0" y="0"/>
            <a:ext cx="9144000" cy="6878638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flipV="1">
            <a:off x="1430338" y="-17462"/>
            <a:ext cx="6007100" cy="3184525"/>
          </a:xfrm>
          <a:prstGeom prst="triangl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4259263" y="6596063"/>
            <a:ext cx="349250" cy="3000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385888" y="5216525"/>
            <a:ext cx="6303963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KSO_BC1"/>
          <p:cNvSpPr>
            <a:spLocks noGrp="1"/>
          </p:cNvSpPr>
          <p:nvPr>
            <p:ph type="subTitle" idx="1"/>
          </p:nvPr>
        </p:nvSpPr>
        <p:spPr>
          <a:xfrm>
            <a:off x="1371600" y="5332413"/>
            <a:ext cx="6326188" cy="504825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8443" name="KSO_BT1"/>
          <p:cNvSpPr>
            <a:spLocks noGrp="1"/>
          </p:cNvSpPr>
          <p:nvPr>
            <p:ph type="ctrTitle"/>
          </p:nvPr>
        </p:nvSpPr>
        <p:spPr>
          <a:xfrm>
            <a:off x="1374775" y="4251325"/>
            <a:ext cx="6326188" cy="920750"/>
          </a:xfrm>
        </p:spPr>
        <p:txBody>
          <a:bodyPr lIns="72000"/>
          <a:lstStyle>
            <a:lvl1pPr>
              <a:defRPr sz="4000" smtClean="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  <p:sp>
        <p:nvSpPr>
          <p:cNvPr id="17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C0E1AF6-1B62-4E09-8BE4-F77BDB44ABD1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8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23040BB-0459-4435-8BDC-00E723963F1E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01189" y="0"/>
            <a:ext cx="7567747" cy="68797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871CC-47DF-42A3-A5FD-43061A083E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405BD9-976D-4DA1-A0A3-219C0A1983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871CC-47DF-42A3-A5FD-43061A083E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405BD9-976D-4DA1-A0A3-219C0A1983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00878" y="-3388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871CC-47DF-42A3-A5FD-43061A083E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405BD9-976D-4DA1-A0A3-219C0A1983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83771" y="-17416"/>
            <a:ext cx="7585165" cy="7053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871CC-47DF-42A3-A5FD-43061A083E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405BD9-976D-4DA1-A0A3-219C0A1983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871CC-47DF-42A3-A5FD-43061A083E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405BD9-976D-4DA1-A0A3-219C0A1983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063" y="49347"/>
            <a:ext cx="7576457" cy="69959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489820" y="1306286"/>
            <a:ext cx="7861700" cy="4528461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871CC-47DF-42A3-A5FD-43061A083E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405BD9-976D-4DA1-A0A3-219C0A1983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188" y="6237288"/>
            <a:ext cx="835025" cy="6286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3" y="0"/>
            <a:ext cx="9131300" cy="44751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9" name="矩形 28"/>
          <p:cNvSpPr/>
          <p:nvPr/>
        </p:nvSpPr>
        <p:spPr>
          <a:xfrm>
            <a:off x="0" y="0"/>
            <a:ext cx="9144000" cy="6865938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339725" y="984250"/>
            <a:ext cx="8361363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871CC-47DF-42A3-A5FD-43061A083E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405BD9-976D-4DA1-A0A3-219C0A19835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0" y="739775"/>
            <a:ext cx="91440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4225" y="739775"/>
            <a:ext cx="75850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KSO_BT1"/>
          <p:cNvSpPr>
            <a:spLocks noGrp="1"/>
          </p:cNvSpPr>
          <p:nvPr>
            <p:ph type="title"/>
          </p:nvPr>
        </p:nvSpPr>
        <p:spPr>
          <a:xfrm>
            <a:off x="1066800" y="31750"/>
            <a:ext cx="7010400" cy="7048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288000" tIns="72000" rIns="0" bIns="0"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78591D"/>
          </a:solidFill>
          <a:latin typeface="Arial Black" pitchFamily="34" charset="0"/>
          <a:ea typeface="微软雅黑" pitchFamily="34" charset="-122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8591D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BF9000"/>
        </a:buClr>
        <a:buSzPct val="60000"/>
        <a:buFont typeface="Arial" charset="0"/>
        <a:buChar char="▲"/>
        <a:defRPr sz="2000" kern="1200">
          <a:solidFill>
            <a:srgbClr val="BF9000"/>
          </a:solidFill>
          <a:latin typeface="Arial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C0B493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72000" tIns="72000" rIns="0" bIns="0" anchor="ctr"/>
          <a:p>
            <a:pPr eaLnBrk="1" hangingPunct="1"/>
            <a:r>
              <a:rPr lang="x-none" altLang="zh-CN" kern="1200" dirty="0">
                <a:latin typeface="Arial Black" pitchFamily="34" charset="0"/>
                <a:ea typeface="微软雅黑" pitchFamily="34" charset="-122"/>
                <a:cs typeface="+mj-cs"/>
              </a:rPr>
              <a:t>ALGORITMA GREEDY</a:t>
            </a:r>
            <a:endParaRPr lang="x-none" altLang="zh-CN" kern="1200" dirty="0">
              <a:latin typeface="Arial Black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60000"/>
              <a:buFont typeface="Arial" charset="0"/>
              <a:buNone/>
            </a:pPr>
            <a:r>
              <a:rPr lang="x-none" altLang="zh-CN" i="1" kern="1200" dirty="0">
                <a:latin typeface="Arial" charset="0"/>
                <a:ea typeface="微软雅黑" pitchFamily="34" charset="-122"/>
                <a:cs typeface="+mn-cs"/>
              </a:rPr>
              <a:t>Take What You Can Get Now!</a:t>
            </a:r>
            <a:endParaRPr lang="x-none" altLang="zh-CN" i="1" kern="1200" dirty="0">
              <a:latin typeface="Arial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ALGORITMA GREEDY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4312285"/>
            <a:ext cx="8361680" cy="522605"/>
          </a:xfrm>
        </p:spPr>
        <p:txBody>
          <a:bodyPr/>
          <a:p>
            <a:pPr marL="0" indent="0" algn="ctr">
              <a:buNone/>
            </a:pPr>
            <a:r>
              <a:rPr lang="x-none" altLang="id-ID" sz="3000"/>
              <a:t>GREEDY SI RAKUS</a:t>
            </a:r>
            <a:endParaRPr lang="x-none" altLang="id-ID" sz="3000"/>
          </a:p>
        </p:txBody>
      </p:sp>
      <p:pic>
        <p:nvPicPr>
          <p:cNvPr id="4" name="Picture 3" descr="greedy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065" y="947420"/>
            <a:ext cx="6351905" cy="3175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1066800" y="31750"/>
            <a:ext cx="7010400" cy="704850"/>
          </a:xfrm>
          <a:ln/>
        </p:spPr>
        <p:txBody>
          <a:bodyPr vert="horz" wrap="square" lIns="288000" tIns="72000" rIns="0" bIns="0" anchor="ctr"/>
          <a:p>
            <a:pPr eaLnBrk="1" hangingPunct="1"/>
            <a:r>
              <a:rPr lang="x-none" altLang="zh-CN" dirty="0"/>
              <a:t>ALGORITMA GREEDY</a:t>
            </a:r>
            <a:endParaRPr lang="x-none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313690" y="3654425"/>
            <a:ext cx="8361680" cy="509905"/>
          </a:xfrm>
          <a:ln/>
        </p:spPr>
        <p:txBody>
          <a:bodyPr vert="horz" wrap="square" lIns="91440" tIns="45720" rIns="91440" bIns="45720" anchor="t"/>
          <a:p>
            <a:pPr marL="0" lvl="0" indent="0" algn="ctr" eaLnBrk="1" hangingPunct="1">
              <a:buNone/>
            </a:pPr>
            <a:r>
              <a:rPr lang="x-none" altLang="zh-CN" sz="3000" dirty="0"/>
              <a:t>PENYELESAIAN MASALAH OPTIMASI</a:t>
            </a:r>
            <a:endParaRPr lang="x-none" altLang="zh-CN" sz="3000" dirty="0"/>
          </a:p>
        </p:txBody>
      </p:sp>
      <p:pic>
        <p:nvPicPr>
          <p:cNvPr id="2" name="Picture 1" descr="grre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4580" y="906780"/>
            <a:ext cx="4176395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ALGORITMA GREEDY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3716655"/>
            <a:ext cx="8361680" cy="2824480"/>
          </a:xfrm>
        </p:spPr>
        <p:txBody>
          <a:bodyPr/>
          <a:p>
            <a:pPr marL="0" indent="0">
              <a:buNone/>
            </a:pPr>
            <a:r>
              <a:rPr lang="x-none" altLang="id-ID"/>
              <a:t>Elemen Algoritma Greedy</a:t>
            </a:r>
            <a:endParaRPr lang="x-none" altLang="id-ID"/>
          </a:p>
          <a:p>
            <a:pPr marL="342900" indent="-342900"/>
            <a:r>
              <a:rPr lang="x-none" altLang="id-ID"/>
              <a:t>Himpunan Kandidat : Daftar Solusi</a:t>
            </a:r>
            <a:endParaRPr lang="x-none" altLang="id-ID"/>
          </a:p>
          <a:p>
            <a:pPr marL="342900" indent="-342900"/>
            <a:r>
              <a:rPr lang="x-none" altLang="id-ID"/>
              <a:t>Himpunan Solusi : Kandidat Solusi dari sebuah persoalan</a:t>
            </a:r>
            <a:endParaRPr lang="x-none" altLang="id-ID"/>
          </a:p>
          <a:p>
            <a:pPr marL="342900" indent="-342900"/>
            <a:r>
              <a:rPr lang="x-none" altLang="id-ID"/>
              <a:t>Fungsi Seleksi : Memilih kandidta untuk solusi yang optimal</a:t>
            </a:r>
            <a:endParaRPr lang="x-none" altLang="id-ID"/>
          </a:p>
          <a:p>
            <a:pPr marL="342900" indent="-342900"/>
            <a:r>
              <a:rPr lang="x-none" altLang="id-ID"/>
              <a:t>Fungsi Kelayakan : Pengecekan apakah solusi yang terpilih itu layak</a:t>
            </a:r>
            <a:endParaRPr lang="x-none" altLang="id-ID"/>
          </a:p>
          <a:p>
            <a:pPr marL="342900" indent="-342900"/>
            <a:endParaRPr lang="x-none" altLang="id-ID"/>
          </a:p>
          <a:p>
            <a:pPr marL="0" indent="0">
              <a:buNone/>
            </a:pPr>
            <a:endParaRPr lang="x-none" altLang="id-ID"/>
          </a:p>
        </p:txBody>
      </p:sp>
      <p:pic>
        <p:nvPicPr>
          <p:cNvPr id="4" name="Picture 3" descr="greedy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0" y="963930"/>
            <a:ext cx="4379595" cy="2620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CONTOH KASUS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5410200"/>
            <a:ext cx="8361680" cy="767080"/>
          </a:xfrm>
        </p:spPr>
        <p:txBody>
          <a:bodyPr/>
          <a:p>
            <a:pPr marL="0" indent="0" algn="ctr">
              <a:buNone/>
            </a:pPr>
            <a:r>
              <a:rPr lang="x-none" altLang="id-ID" sz="3000"/>
              <a:t>PENCARIAN JARAK TERDEKAT</a:t>
            </a:r>
            <a:endParaRPr lang="x-none" altLang="id-ID" sz="3000"/>
          </a:p>
        </p:txBody>
      </p:sp>
      <p:pic>
        <p:nvPicPr>
          <p:cNvPr id="4" name="Picture 3" descr="greedy 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1063625"/>
            <a:ext cx="542544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CONTOH KASUS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5474970"/>
            <a:ext cx="8361680" cy="702945"/>
          </a:xfrm>
        </p:spPr>
        <p:txBody>
          <a:bodyPr/>
          <a:p>
            <a:pPr marL="0" indent="0" algn="ctr">
              <a:buNone/>
            </a:pPr>
            <a:r>
              <a:rPr lang="x-none" altLang="id-ID" sz="3000"/>
              <a:t>PERTUKARAN COIN / UANG</a:t>
            </a:r>
            <a:endParaRPr lang="x-none" altLang="id-ID" sz="3000"/>
          </a:p>
        </p:txBody>
      </p:sp>
      <p:pic>
        <p:nvPicPr>
          <p:cNvPr id="4" name="Picture 3" descr="greedy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060" y="1131570"/>
            <a:ext cx="2856865" cy="2856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47PPBG">
  <a:themeElements>
    <a:clrScheme name="KSO_YELLOW5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D6A953"/>
      </a:accent1>
      <a:accent2>
        <a:srgbClr val="8F7E53"/>
      </a:accent2>
      <a:accent3>
        <a:srgbClr val="ABB157"/>
      </a:accent3>
      <a:accent4>
        <a:srgbClr val="A4C7C0"/>
      </a:accent4>
      <a:accent5>
        <a:srgbClr val="B1A5A8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4">
      <a:majorFont>
        <a:latin typeface="Times New Roman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A000120140530A47PPBG</Template>
  <TotalTime>0</TotalTime>
  <Words>441</Words>
  <Application>Kingsoft Office WPP</Application>
  <PresentationFormat>On-screen Show (4:3)</PresentationFormat>
  <Paragraphs>30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A000120140530A47PPBG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mydisha</cp:lastModifiedBy>
  <cp:revision>98</cp:revision>
  <dcterms:created xsi:type="dcterms:W3CDTF">2016-10-05T06:26:15Z</dcterms:created>
  <dcterms:modified xsi:type="dcterms:W3CDTF">2016-10-05T06:26:15Z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_A000120140530A47PPBG</vt:lpwstr>
  </property>
  <property fmtid="{D5CDD505-2E9C-101B-9397-08002B2CF9AE}" pid="4" name="关键字">
    <vt:lpwstr>԰ 4:3  ɫ Ұ ѹӢ  ܽ  V1 ɫ</vt:lpwstr>
  </property>
  <property fmtid="{D5CDD505-2E9C-101B-9397-08002B2CF9AE}" pid="5" name="KSOProductBuildVer">
    <vt:lpwstr>1057-10.1.0.5672</vt:lpwstr>
  </property>
</Properties>
</file>