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id-ID"/>
              <a:t>Divide &amp; Conquer</a:t>
            </a:r>
            <a:endParaRPr lang="x-none" alt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id-ID"/>
              <a:t>Dias Taufik Rahman</a:t>
            </a:r>
            <a:endParaRPr lang="x-none" altLang="id-ID"/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Definisi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id-ID"/>
              <a:t>Dahulu Digunakan Sebagai Strategi Militer dengan Nama </a:t>
            </a:r>
            <a:r>
              <a:rPr lang="x-none" altLang="id-ID" b="1" i="1"/>
              <a:t>Divide ut Imperes</a:t>
            </a:r>
            <a:endParaRPr lang="x-none" altLang="id-ID" b="1" i="1"/>
          </a:p>
          <a:p>
            <a:pPr marL="0" indent="0">
              <a:buNone/>
            </a:pPr>
            <a:endParaRPr lang="x-none" altLang="id-ID"/>
          </a:p>
        </p:txBody>
      </p:sp>
      <p:pic>
        <p:nvPicPr>
          <p:cNvPr id="4" name="Picture 3" descr="spar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663825"/>
            <a:ext cx="9474835" cy="383349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Definisi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id-ID" b="1">
                <a:sym typeface="+mn-ea"/>
              </a:rPr>
              <a:t>Divide : </a:t>
            </a:r>
            <a:r>
              <a:rPr lang="x-none" altLang="id-ID">
                <a:sym typeface="+mn-ea"/>
              </a:rPr>
              <a:t>Membagi masalah yang memiliki kesamaan menjadi bagian yang lebih kecil.</a:t>
            </a:r>
            <a:endParaRPr lang="x-none" altLang="id-ID">
              <a:sym typeface="+mn-ea"/>
            </a:endParaRPr>
          </a:p>
          <a:p>
            <a:pPr marL="457200" indent="-457200"/>
            <a:endParaRPr lang="x-none" altLang="id-ID"/>
          </a:p>
          <a:p>
            <a:pPr marL="457200" indent="-457200"/>
            <a:r>
              <a:rPr lang="x-none" altLang="id-ID" b="1">
                <a:sym typeface="+mn-ea"/>
              </a:rPr>
              <a:t>Conquer : </a:t>
            </a:r>
            <a:r>
              <a:rPr lang="x-none" altLang="id-ID">
                <a:sym typeface="+mn-ea"/>
              </a:rPr>
              <a:t>Memecahkan masalah secara rekursif</a:t>
            </a:r>
            <a:endParaRPr lang="x-none" altLang="id-ID"/>
          </a:p>
          <a:p>
            <a:pPr marL="457200" indent="-457200"/>
            <a:endParaRPr lang="x-none" altLang="id-ID" b="1">
              <a:sym typeface="+mn-ea"/>
            </a:endParaRPr>
          </a:p>
          <a:p>
            <a:pPr marL="457200" indent="-457200"/>
            <a:r>
              <a:rPr lang="x-none" altLang="id-ID" b="1">
                <a:sym typeface="+mn-ea"/>
              </a:rPr>
              <a:t>Combine : </a:t>
            </a:r>
            <a:r>
              <a:rPr lang="x-none" altLang="id-ID">
                <a:sym typeface="+mn-ea"/>
              </a:rPr>
              <a:t>Menggabungkan solusi yang diciptakan oleh bagian terkecil (</a:t>
            </a:r>
            <a:r>
              <a:rPr lang="x-none" altLang="id-ID" b="1">
                <a:sym typeface="+mn-ea"/>
              </a:rPr>
              <a:t>Divide)</a:t>
            </a:r>
            <a:r>
              <a:rPr lang="x-none" altLang="id-ID">
                <a:sym typeface="+mn-ea"/>
              </a:rPr>
              <a:t> sehingga tercipta solusi yang optimal.</a:t>
            </a:r>
            <a:endParaRPr lang="x-none" altLang="id-ID"/>
          </a:p>
          <a:p>
            <a:pPr marL="0" indent="0">
              <a:buNone/>
            </a:pPr>
            <a:endParaRPr lang="id-ID" altLang="en-US"/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Contoh Kasus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419985"/>
            <a:ext cx="4257675" cy="1245870"/>
          </a:xfrm>
        </p:spPr>
        <p:txBody>
          <a:bodyPr>
            <a:normAutofit lnSpcReduction="10000"/>
          </a:bodyPr>
          <a:p>
            <a:pPr marL="457200" indent="-457200"/>
            <a:r>
              <a:rPr lang="x-none" altLang="id-ID"/>
              <a:t>Menentukan Nilai Maksimum dan Minimum</a:t>
            </a:r>
            <a:endParaRPr lang="x-none" altLang="id-ID"/>
          </a:p>
        </p:txBody>
      </p:sp>
      <p:pic>
        <p:nvPicPr>
          <p:cNvPr id="4" name="Picture 3" descr="wart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1397000"/>
            <a:ext cx="6317615" cy="474345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Contoh Kasus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id-ID"/>
              <a:t>Daftar Harga Warteg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457200" indent="-457200"/>
            <a:r>
              <a:rPr lang="x-none" altLang="id-ID"/>
              <a:t>Telur Dadar			3500</a:t>
            </a:r>
            <a:endParaRPr lang="x-none" altLang="id-ID"/>
          </a:p>
          <a:p>
            <a:pPr marL="457200" indent="-457200"/>
            <a:r>
              <a:rPr lang="x-none" altLang="id-ID"/>
              <a:t>Sayur Tahu			2000</a:t>
            </a:r>
            <a:endParaRPr lang="x-none" altLang="id-ID"/>
          </a:p>
          <a:p>
            <a:pPr marL="457200" indent="-457200"/>
            <a:r>
              <a:rPr lang="x-none" altLang="id-ID"/>
              <a:t>Terong Balado		3000</a:t>
            </a:r>
            <a:endParaRPr lang="x-none" altLang="id-ID"/>
          </a:p>
          <a:p>
            <a:pPr marL="457200" indent="-457200"/>
            <a:r>
              <a:rPr lang="x-none" altLang="id-ID"/>
              <a:t>Tempe / Tahu			1000</a:t>
            </a:r>
            <a:endParaRPr lang="x-none" altLang="id-ID"/>
          </a:p>
          <a:p>
            <a:pPr marL="457200" indent="-457200"/>
            <a:r>
              <a:rPr lang="x-none" altLang="id-ID"/>
              <a:t>Ikan				7000</a:t>
            </a:r>
            <a:endParaRPr lang="x-none" altLang="id-ID"/>
          </a:p>
          <a:p>
            <a:pPr marL="457200" indent="-457200"/>
            <a:r>
              <a:rPr lang="x-none" altLang="id-ID"/>
              <a:t>Ayam Goreng			9000</a:t>
            </a:r>
            <a:endParaRPr lang="x-none" altLang="id-ID"/>
          </a:p>
          <a:p>
            <a:pPr marL="457200" indent="-457200"/>
            <a:r>
              <a:rPr lang="x-none" altLang="id-ID"/>
              <a:t>Nasi				2500</a:t>
            </a:r>
            <a:endParaRPr lang="x-none" altLang="id-ID"/>
          </a:p>
          <a:p>
            <a:pPr marL="457200" indent="-457200"/>
            <a:r>
              <a:rPr lang="x-none" altLang="id-ID"/>
              <a:t>Es Teh				1500</a:t>
            </a:r>
            <a:endParaRPr lang="x-none" altLang="id-ID"/>
          </a:p>
        </p:txBody>
      </p:sp>
      <p:pic>
        <p:nvPicPr>
          <p:cNvPr id="4" name="Picture 3" descr="warteg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625" y="2679065"/>
            <a:ext cx="5569585" cy="318008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Contoh Kasus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95"/>
            <a:ext cx="10515600" cy="5210175"/>
          </a:xfrm>
        </p:spPr>
        <p:txBody>
          <a:bodyPr/>
          <a:p>
            <a:pPr marL="0" indent="0">
              <a:buNone/>
            </a:pPr>
            <a:r>
              <a:rPr lang="x-none" altLang="id-ID"/>
              <a:t>Didapatkan Daftar Harga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0" indent="0" algn="ctr">
              <a:buNone/>
            </a:pPr>
            <a:r>
              <a:rPr lang="x-none" altLang="id-ID" u="sng"/>
              <a:t>3500	2000	3000	1000	7000	9000	2500	1500</a:t>
            </a:r>
            <a:endParaRPr lang="x-none" altLang="id-ID" u="sng"/>
          </a:p>
          <a:p>
            <a:pPr marL="0" indent="0" algn="ctr">
              <a:buNone/>
            </a:pPr>
            <a:endParaRPr lang="x-none" altLang="id-ID" u="sng"/>
          </a:p>
          <a:p>
            <a:pPr marL="0" indent="0" algn="ctr">
              <a:buNone/>
            </a:pPr>
            <a:r>
              <a:rPr lang="x-none" altLang="id-ID"/>
              <a:t>Divide</a:t>
            </a:r>
            <a:endParaRPr lang="x-none" altLang="id-ID"/>
          </a:p>
          <a:p>
            <a:pPr marL="0" indent="0" algn="ctr">
              <a:buNone/>
            </a:pPr>
            <a:endParaRPr lang="x-none" altLang="id-ID"/>
          </a:p>
          <a:p>
            <a:pPr marL="0" indent="0" algn="ctr">
              <a:buNone/>
            </a:pPr>
            <a:r>
              <a:rPr lang="x-none" altLang="id-ID" u="sng"/>
              <a:t>3500	2000	3000	1000</a:t>
            </a:r>
            <a:r>
              <a:rPr lang="x-none" altLang="id-ID"/>
              <a:t>		</a:t>
            </a:r>
            <a:r>
              <a:rPr lang="x-none" altLang="id-ID" u="sng"/>
              <a:t>7000	9000	2500	1500</a:t>
            </a:r>
            <a:endParaRPr lang="x-none" altLang="id-ID" u="sng"/>
          </a:p>
          <a:p>
            <a:pPr marL="0" indent="0" algn="ctr">
              <a:buNone/>
            </a:pPr>
            <a:r>
              <a:rPr lang="x-none" altLang="id-ID"/>
              <a:t>Min : 1000				Min : 1500		</a:t>
            </a:r>
            <a:endParaRPr lang="x-none" altLang="id-ID"/>
          </a:p>
          <a:p>
            <a:pPr marL="0" indent="0" algn="ctr">
              <a:buNone/>
            </a:pPr>
            <a:r>
              <a:rPr lang="x-none" altLang="id-ID"/>
              <a:t>	Maks : 3500			Max : 9000			</a:t>
            </a:r>
            <a:endParaRPr lang="x-none" altLang="id-ID"/>
          </a:p>
        </p:txBody>
      </p:sp>
    </p:spTree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Contoh Kasus</a:t>
            </a:r>
            <a:endParaRPr lang="x-none" alt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0495"/>
            <a:ext cx="10515600" cy="5210175"/>
          </a:xfrm>
        </p:spPr>
        <p:txBody>
          <a:bodyPr/>
          <a:p>
            <a:pPr marL="0" indent="0" algn="ctr">
              <a:buNone/>
            </a:pPr>
            <a:r>
              <a:rPr lang="x-none" altLang="id-ID" u="sng"/>
              <a:t>3500	2000	3000	1000</a:t>
            </a:r>
            <a:r>
              <a:rPr lang="x-none" altLang="id-ID"/>
              <a:t>		</a:t>
            </a:r>
            <a:r>
              <a:rPr lang="x-none" altLang="id-ID" u="sng"/>
              <a:t>7000	9000	2500	1500</a:t>
            </a:r>
            <a:endParaRPr lang="x-none" altLang="id-ID" u="sng"/>
          </a:p>
          <a:p>
            <a:pPr marL="0" indent="0" algn="ctr">
              <a:buNone/>
            </a:pPr>
            <a:r>
              <a:rPr lang="x-none" altLang="id-ID"/>
              <a:t>Min : 1000				Min : 1500		</a:t>
            </a:r>
            <a:endParaRPr lang="x-none" altLang="id-ID"/>
          </a:p>
          <a:p>
            <a:pPr marL="0" indent="0" algn="ctr">
              <a:buNone/>
            </a:pPr>
            <a:r>
              <a:rPr lang="x-none" altLang="id-ID"/>
              <a:t>	Max : 3500				Max : 9000			</a:t>
            </a:r>
            <a:endParaRPr lang="x-none" altLang="id-ID"/>
          </a:p>
          <a:p>
            <a:pPr marL="0" indent="0" algn="ctr">
              <a:buNone/>
            </a:pPr>
            <a:endParaRPr lang="x-none" altLang="id-ID"/>
          </a:p>
          <a:p>
            <a:pPr marL="0" indent="0" algn="ctr">
              <a:buNone/>
            </a:pPr>
            <a:r>
              <a:rPr lang="x-none" altLang="id-ID"/>
              <a:t>Combine </a:t>
            </a:r>
            <a:endParaRPr lang="x-none" altLang="id-ID"/>
          </a:p>
          <a:p>
            <a:pPr marL="0" indent="0" algn="ctr">
              <a:buNone/>
            </a:pPr>
            <a:endParaRPr lang="x-none" altLang="id-ID"/>
          </a:p>
          <a:p>
            <a:pPr marL="0" indent="0" algn="ctr">
              <a:buNone/>
            </a:pPr>
            <a:r>
              <a:rPr lang="x-none" altLang="id-ID" u="sng">
                <a:sym typeface="+mn-ea"/>
              </a:rPr>
              <a:t>3500	2000	3000	1000	7000	9000	2500	1500</a:t>
            </a:r>
            <a:endParaRPr lang="x-none" altLang="id-ID" u="sng">
              <a:sym typeface="+mn-ea"/>
            </a:endParaRPr>
          </a:p>
          <a:p>
            <a:pPr marL="0" indent="0" algn="ctr">
              <a:buNone/>
            </a:pPr>
            <a:endParaRPr lang="x-none" altLang="id-ID"/>
          </a:p>
          <a:p>
            <a:pPr marL="0" indent="0" algn="ctr">
              <a:buNone/>
            </a:pPr>
            <a:r>
              <a:rPr lang="x-none" altLang="id-ID"/>
              <a:t>Min : 1000</a:t>
            </a:r>
            <a:endParaRPr lang="x-none" altLang="id-ID"/>
          </a:p>
          <a:p>
            <a:pPr marL="0" indent="0" algn="ctr">
              <a:buNone/>
            </a:pPr>
            <a:r>
              <a:rPr lang="x-none" altLang="id-ID"/>
              <a:t>Max : 9000</a:t>
            </a:r>
            <a:endParaRPr lang="x-none" altLang="id-ID"/>
          </a:p>
          <a:p>
            <a:pPr marL="0" indent="0" algn="ctr">
              <a:buNone/>
            </a:pPr>
            <a:endParaRPr lang="x-none" altLang="id-ID"/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0530"/>
            <a:ext cx="10515600" cy="10071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x-none" altLang="id-ID" sz="2600" i="1"/>
              <a:t>Tanpa Disadari Algoritma Banyak Membantu Kehidupan </a:t>
            </a:r>
            <a:endParaRPr lang="x-none" altLang="id-ID" sz="2600" i="1"/>
          </a:p>
          <a:p>
            <a:pPr marL="0" indent="0" algn="ctr">
              <a:buNone/>
            </a:pPr>
            <a:r>
              <a:rPr lang="x-none" altLang="id-ID" sz="2600" i="1"/>
              <a:t>Sehari-Hari</a:t>
            </a:r>
            <a:endParaRPr lang="x-none" altLang="id-ID" sz="2600" i="1"/>
          </a:p>
        </p:txBody>
      </p:sp>
      <p:pic>
        <p:nvPicPr>
          <p:cNvPr id="4" name="Picture 3" descr="quot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2419985"/>
            <a:ext cx="787400" cy="73723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Kingsoft Office WPP</Application>
  <PresentationFormat>Widescreen</PresentationFormat>
  <Paragraphs>64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mydisha</dc:creator>
  <cp:lastModifiedBy>mydisha</cp:lastModifiedBy>
  <cp:revision>44</cp:revision>
  <dcterms:created xsi:type="dcterms:W3CDTF">2016-10-12T08:45:57Z</dcterms:created>
  <dcterms:modified xsi:type="dcterms:W3CDTF">2016-10-12T08:45:57Z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1057-10.1.0.5672</vt:lpwstr>
  </property>
</Properties>
</file>