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9010" y="1122680"/>
            <a:ext cx="10268585" cy="2387600"/>
          </a:xfrm>
        </p:spPr>
        <p:txBody>
          <a:bodyPr/>
          <a:p>
            <a:r>
              <a:rPr lang="x-none" altLang="id-ID"/>
              <a:t>ALGORITMA BRUTE FORCE</a:t>
            </a:r>
            <a:endParaRPr lang="x-none" alt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x-none" altLang="id-ID"/>
              <a:t>Dias Taufik Rahman</a:t>
            </a:r>
            <a:endParaRPr lang="x-none" altLang="id-ID"/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id-ID"/>
              <a:t>PERKENALAN</a:t>
            </a:r>
            <a:endParaRPr lang="x-none" alt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457200" indent="-457200"/>
            <a:r>
              <a:rPr lang="x-none" altLang="id-ID" sz="3300"/>
              <a:t>Mudah (</a:t>
            </a:r>
            <a:r>
              <a:rPr lang="en-US" sz="3300" i="1" dirty="0" smtClean="0">
                <a:sym typeface="+mn-ea"/>
              </a:rPr>
              <a:t>S</a:t>
            </a:r>
            <a:r>
              <a:rPr lang="id-ID" sz="3300" i="1" dirty="0" smtClean="0">
                <a:sym typeface="+mn-ea"/>
              </a:rPr>
              <a:t>traighforward</a:t>
            </a:r>
            <a:r>
              <a:rPr lang="x-none" altLang="id-ID" sz="3300" dirty="0" smtClean="0">
                <a:sym typeface="+mn-ea"/>
              </a:rPr>
              <a:t>)</a:t>
            </a:r>
            <a:endParaRPr lang="x-none" altLang="id-ID" sz="3300" dirty="0" smtClean="0">
              <a:sym typeface="+mn-ea"/>
            </a:endParaRPr>
          </a:p>
          <a:p>
            <a:pPr marL="457200" indent="-457200"/>
            <a:endParaRPr lang="x-none" altLang="id-ID" sz="3300" dirty="0" smtClean="0">
              <a:sym typeface="+mn-ea"/>
            </a:endParaRPr>
          </a:p>
          <a:p>
            <a:pPr marL="457200" indent="-457200"/>
            <a:r>
              <a:rPr lang="x-none" altLang="id-ID" sz="3300" dirty="0" smtClean="0">
                <a:sym typeface="+mn-ea"/>
              </a:rPr>
              <a:t>Sederhana, Tepat Sasaran (Obvious Way)</a:t>
            </a:r>
            <a:endParaRPr lang="x-none" altLang="id-ID" sz="3300" dirty="0" smtClean="0">
              <a:sym typeface="+mn-ea"/>
            </a:endParaRPr>
          </a:p>
          <a:p>
            <a:pPr marL="457200" indent="-457200"/>
            <a:endParaRPr lang="x-none" altLang="id-ID" sz="3300" dirty="0" smtClean="0">
              <a:sym typeface="+mn-ea"/>
            </a:endParaRPr>
          </a:p>
          <a:p>
            <a:pPr marL="457200" indent="-457200"/>
            <a:r>
              <a:rPr lang="x-none" altLang="id-ID" sz="3300" dirty="0" smtClean="0">
                <a:sym typeface="+mn-ea"/>
              </a:rPr>
              <a:t>Solusi Oriented</a:t>
            </a:r>
            <a:endParaRPr lang="x-none" altLang="id-ID" sz="3300" dirty="0" smtClean="0">
              <a:sym typeface="+mn-ea"/>
            </a:endParaRPr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id-ID"/>
              <a:t>KARAKTERISTIK</a:t>
            </a:r>
            <a:endParaRPr lang="x-none" alt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id-ID"/>
              <a:t>Algoritma Tidak Canggih</a:t>
            </a:r>
            <a:endParaRPr lang="x-none" altLang="id-ID"/>
          </a:p>
          <a:p>
            <a:endParaRPr lang="x-none" altLang="id-ID"/>
          </a:p>
          <a:p>
            <a:r>
              <a:rPr lang="x-none" altLang="id-ID"/>
              <a:t>Dapat Diterapkan di Banyak Problem</a:t>
            </a:r>
            <a:endParaRPr lang="x-none" altLang="id-ID"/>
          </a:p>
          <a:p>
            <a:endParaRPr lang="x-none" altLang="id-ID"/>
          </a:p>
          <a:p>
            <a:r>
              <a:rPr lang="x-none" altLang="id-ID"/>
              <a:t>Implementasi Mudah</a:t>
            </a:r>
            <a:endParaRPr lang="x-none" altLang="id-ID"/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id-ID"/>
              <a:t>KASUS</a:t>
            </a:r>
            <a:endParaRPr lang="x-none" altLang="id-ID"/>
          </a:p>
        </p:txBody>
      </p:sp>
      <p:pic>
        <p:nvPicPr>
          <p:cNvPr id="4" name="Picture 3" descr="bf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50185" y="1426210"/>
            <a:ext cx="6981190" cy="4618990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id-ID"/>
              <a:t>CRACK PASSWORD</a:t>
            </a:r>
            <a:endParaRPr lang="x-none" altLang="id-ID"/>
          </a:p>
        </p:txBody>
      </p:sp>
      <p:pic>
        <p:nvPicPr>
          <p:cNvPr id="4" name="Picture 3" descr="brut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55470" y="1396365"/>
            <a:ext cx="9247505" cy="5201920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id-ID"/>
              <a:t>STRING MATCHING</a:t>
            </a:r>
            <a:endParaRPr lang="x-none" altLang="id-ID"/>
          </a:p>
        </p:txBody>
      </p:sp>
      <p:pic>
        <p:nvPicPr>
          <p:cNvPr id="4" name="Picture 3" descr="bff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20445" y="1670050"/>
            <a:ext cx="10286365" cy="4227195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246</Words>
  <Application>Kingsoft Office WPP</Application>
  <PresentationFormat>Widescreen</PresentationFormat>
  <Paragraphs>26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ALGORITMA BRUTE FORCE</dc:title>
  <dc:creator>mydisha</dc:creator>
  <cp:lastModifiedBy>mydisha</cp:lastModifiedBy>
  <cp:revision>15</cp:revision>
  <dcterms:created xsi:type="dcterms:W3CDTF">2016-10-19T08:16:30Z</dcterms:created>
  <dcterms:modified xsi:type="dcterms:W3CDTF">2016-10-19T08:16:30Z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1057-10.1.0.5672</vt:lpwstr>
  </property>
</Properties>
</file>