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D605B-3C7A-46FD-A303-1556A2BA6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1FE8B6-695D-4D1B-A8AC-5D3F3B25F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AB445B-2A40-4A78-9C24-B8D4859B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009A-DB47-43E7-8C2E-6A5027362073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C189D2-4478-4338-A35E-6FFFB235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C06401-29C4-4993-B4F6-CDB8923D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54E3-CD7A-478F-9AC6-C2059766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58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03830B-A1CF-4280-BECB-5D453876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9A493D-88DF-4E73-8756-4516D32B0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563B53-21E3-4E3F-A399-55ADDF90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009A-DB47-43E7-8C2E-6A5027362073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1B2440-B4C7-4789-8680-6C2C50AC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212FC0-C4F4-4835-B712-5E1F0CF0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54E3-CD7A-478F-9AC6-C2059766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71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AD13B9-A6A0-452D-B1BB-BE43FCFCF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7ED51B-5832-449F-A81D-964F33FF2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52011B-2E85-4941-994B-6823F410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009A-DB47-43E7-8C2E-6A5027362073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AF1C36-4759-4125-B353-C6036C04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38B438-DE41-40A3-AB25-DAB410B3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54E3-CD7A-478F-9AC6-C2059766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72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0586B-921E-4D91-A482-AB2E129E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9A334A-32B0-4832-A966-AD09EDF26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F080A2-7986-4F73-A0EC-DDE54EB3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009A-DB47-43E7-8C2E-6A5027362073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05FA41-E8F5-45CB-A915-2D4E2BBE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0A5ECB-3E46-44C0-B0EC-64B10D5E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54E3-CD7A-478F-9AC6-C2059766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01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08E20-B1B9-4C32-A0DE-E2B321275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0C1FC3-1599-42C7-8BC8-BF9CBB833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543311-9E16-4797-848B-D26F5093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009A-DB47-43E7-8C2E-6A5027362073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7C35E6-E3E6-445F-9860-4C10E930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6067B7-47A9-4C1A-9922-F0FAB987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54E3-CD7A-478F-9AC6-C2059766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02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ECA10-700B-46D2-AB57-EC55266C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454819-4C28-4CD1-9E00-8CAF29E28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429F71-A5FF-4DB8-954A-6C355A433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EA25F6-46A2-459A-B83B-57986695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009A-DB47-43E7-8C2E-6A5027362073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24C62B-FBDE-4EC6-8B61-B3D4ECE1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D9FA56-CEA6-4A77-8AAD-5ABC1DC7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54E3-CD7A-478F-9AC6-C2059766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9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83584-35F5-4E85-8541-021B0978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ED6F96-473A-432E-AC92-385C47F60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C47848-9CDE-41C5-9254-365914FD9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47DA31-0E7A-4014-9E23-5391B3110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9767C2-7DA3-4178-A5DA-30C7BF397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841DDE-B57B-40C3-80AC-44403CED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009A-DB47-43E7-8C2E-6A5027362073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61E194-8891-4677-9945-B04DDED8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A5CDA0-F808-43FB-8999-1D85314A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54E3-CD7A-478F-9AC6-C2059766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50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1DA2C-B8A4-4221-8C2C-FCEB0D9D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3A72EA-4D97-4650-A975-FC8EF203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009A-DB47-43E7-8C2E-6A5027362073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D69981-1132-4652-9727-6D10BCD8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D814FC-A307-4225-B83C-78DD633A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54E3-CD7A-478F-9AC6-C2059766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4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23685E-D228-4BF5-9988-85438444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009A-DB47-43E7-8C2E-6A5027362073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860E3F-C8F9-4E5D-B452-3AA960B9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FB3323-5C97-4669-97B0-A533AFF0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54E3-CD7A-478F-9AC6-C2059766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66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26C4A-609A-4737-A08C-51FA521A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987502-D518-4A1E-BA8E-65E5EB8F7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409B19-A090-450F-8893-86F0080FC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5BE468-CBC3-4F1F-B004-1577E3DD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009A-DB47-43E7-8C2E-6A5027362073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73789-80EA-4B67-B960-35493AA7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5A2BEF-3F4D-4A8C-83D7-686950D1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54E3-CD7A-478F-9AC6-C2059766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69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030B8-E6AE-4563-9CB4-44672FEE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26C8DD-F122-4AE4-BB0B-E69BF6898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614338-435C-4703-B00D-FE011A052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30F6A7-5A93-4932-A4DA-7000FE9A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009A-DB47-43E7-8C2E-6A5027362073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A33800-5383-47E4-80B0-2B1F2A82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1ECD4F-FCF3-4C95-8E14-58198303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54E3-CD7A-478F-9AC6-C2059766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42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D5DBC1-0D0D-4A12-A612-BF5EB901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D01A70-9190-49D4-B80A-85D1E9E15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A479C3-713F-484E-BC37-548680CBE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4009A-DB47-43E7-8C2E-6A5027362073}" type="datetimeFigureOut">
              <a:rPr lang="fr-FR" smtClean="0"/>
              <a:t>30/01/2025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D4EC85-82FE-4C28-816C-90424663E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5E1E4-2A1D-413C-9595-3756A86F2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654E3-CD7A-478F-9AC6-C2059766E3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71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E2E3E-EFD0-41C8-9D80-C81B79DD9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132"/>
            <a:ext cx="9144000" cy="2387600"/>
          </a:xfrm>
          <a:scene3d>
            <a:camera prst="orthographicFront"/>
            <a:lightRig rig="threePt" dir="t"/>
          </a:scene3d>
          <a:sp3d>
            <a:bevelT prst="slope"/>
          </a:sp3d>
        </p:spPr>
        <p:txBody>
          <a:bodyPr>
            <a:prstTxWarp prst="textTriangle">
              <a:avLst/>
            </a:prstTxWarp>
            <a:sp3d extrusionH="57150">
              <a:bevelT w="38100" h="38100" prst="slope"/>
            </a:sp3d>
          </a:bodyPr>
          <a:lstStyle/>
          <a:p>
            <a:r>
              <a:rPr lang="fr-FR" dirty="0">
                <a:solidFill>
                  <a:schemeClr val="accent1"/>
                </a:solidFill>
                <a:latin typeface="Algerian" panose="04020705040A02060702" pitchFamily="82" charset="0"/>
              </a:rPr>
              <a:t>la tortue de Floride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0F9D68-25AC-4A44-92C3-203A6E163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fr-FR" sz="4400" dirty="0">
                <a:solidFill>
                  <a:srgbClr val="FF0000"/>
                </a:solidFill>
                <a:latin typeface="Algerian" panose="04020705040A02060702" pitchFamily="82" charset="0"/>
              </a:rPr>
              <a:t>Par Alexandre Bouzounie et Arthus Chen</a:t>
            </a:r>
          </a:p>
        </p:txBody>
      </p:sp>
    </p:spTree>
    <p:extLst>
      <p:ext uri="{BB962C8B-B14F-4D97-AF65-F5344CB8AC3E}">
        <p14:creationId xmlns:p14="http://schemas.microsoft.com/office/powerpoint/2010/main" val="322562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57865-4E67-4668-8815-DDA07183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6DE320-0A41-46E4-BE92-00F9E4AEC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98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85FF5-9F66-43BA-91F5-8A105201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72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Qu’ est une espèce invasive ??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B9E80C-EC0A-4F45-A24F-C2C9AB164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Une espèce invasive est une espèce qui a été transportée hors de son pays .</a:t>
            </a:r>
          </a:p>
          <a:p>
            <a:r>
              <a:rPr lang="fr-FR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Ces animaux ont été transportés de façon anthropique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5"/>
                </a:solidFill>
              </a:rPr>
              <a:t>Mais même si ces animaux seraient restés chez eux cela n’aurait pas été un problème, mais les propriétaires n’étant plus en possibilité de les garder les ont donc relâchés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5"/>
                </a:solidFill>
              </a:rPr>
              <a:t>L’ espèce invasive dont on va vous parlez est la tortue de Floride . </a:t>
            </a:r>
          </a:p>
        </p:txBody>
      </p:sp>
    </p:spTree>
    <p:extLst>
      <p:ext uri="{BB962C8B-B14F-4D97-AF65-F5344CB8AC3E}">
        <p14:creationId xmlns:p14="http://schemas.microsoft.com/office/powerpoint/2010/main" val="106215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98035-ACEE-49C3-AD14-852DE341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2B23C4-1AFC-4A8D-819A-2A4AC7263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012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88</Words>
  <Application>Microsoft Office PowerPoint</Application>
  <PresentationFormat>Grand écran</PresentationFormat>
  <Paragraphs>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Edwardian Script ITC</vt:lpstr>
      <vt:lpstr>Wingdings</vt:lpstr>
      <vt:lpstr>Thème Office</vt:lpstr>
      <vt:lpstr>la tortue de Floride</vt:lpstr>
      <vt:lpstr>Présentation PowerPoint</vt:lpstr>
      <vt:lpstr>Qu’ est une espèce invasive ??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tortue de Floride</dc:title>
  <dc:creator>CHEN-Arthus</dc:creator>
  <cp:lastModifiedBy>CHEN-Arthus</cp:lastModifiedBy>
  <cp:revision>7</cp:revision>
  <dcterms:created xsi:type="dcterms:W3CDTF">2025-01-21T12:03:08Z</dcterms:created>
  <dcterms:modified xsi:type="dcterms:W3CDTF">2025-01-30T14:28:12Z</dcterms:modified>
</cp:coreProperties>
</file>