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69" r:id="rId3"/>
    <p:sldId id="278" r:id="rId4"/>
    <p:sldId id="277" r:id="rId5"/>
    <p:sldId id="276" r:id="rId6"/>
    <p:sldId id="283" r:id="rId7"/>
    <p:sldId id="284" r:id="rId8"/>
    <p:sldId id="285" r:id="rId9"/>
    <p:sldId id="260" r:id="rId10"/>
    <p:sldId id="282" r:id="rId11"/>
    <p:sldId id="286" r:id="rId12"/>
    <p:sldId id="287" r:id="rId13"/>
    <p:sldId id="279" r:id="rId14"/>
    <p:sldId id="280" r:id="rId15"/>
    <p:sldId id="274" r:id="rId16"/>
    <p:sldId id="275" r:id="rId17"/>
    <p:sldId id="273"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6600"/>
    <a:srgbClr val="4E2E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555016" name="Rectangle 8"/>
          <p:cNvSpPr>
            <a:spLocks noGrp="1" noChangeArrowheads="1"/>
          </p:cNvSpPr>
          <p:nvPr>
            <p:ph type="ctrTitle" sz="quarter" hasCustomPrompt="1"/>
          </p:nvPr>
        </p:nvSpPr>
        <p:spPr>
          <a:xfrm>
            <a:off x="2241065" y="3346278"/>
            <a:ext cx="9375379" cy="550535"/>
          </a:xfrm>
        </p:spPr>
        <p:txBody>
          <a:bodyPr wrap="square">
            <a:spAutoFit/>
          </a:bodyPr>
          <a:lstStyle>
            <a:lvl1pPr algn="l">
              <a:defRPr sz="3975" baseline="0">
                <a:solidFill>
                  <a:schemeClr val="tx2"/>
                </a:solidFill>
              </a:defRPr>
            </a:lvl1pPr>
          </a:lstStyle>
          <a:p>
            <a:r>
              <a:rPr lang="en-US" dirty="0"/>
              <a:t>Click to add presentation title</a:t>
            </a:r>
          </a:p>
        </p:txBody>
      </p:sp>
      <p:sp>
        <p:nvSpPr>
          <p:cNvPr id="555017" name="Rectangle 9"/>
          <p:cNvSpPr>
            <a:spLocks noGrp="1" noChangeArrowheads="1"/>
          </p:cNvSpPr>
          <p:nvPr>
            <p:ph type="subTitle" sz="quarter" idx="1" hasCustomPrompt="1"/>
          </p:nvPr>
        </p:nvSpPr>
        <p:spPr>
          <a:xfrm>
            <a:off x="2241065" y="4926446"/>
            <a:ext cx="9362659" cy="637822"/>
          </a:xfrm>
        </p:spPr>
        <p:txBody>
          <a:bodyPr>
            <a:noAutofit/>
          </a:bodyPr>
          <a:lstStyle>
            <a:lvl1pPr marL="0" marR="0" indent="0" algn="l" defTabSz="817103" rtl="0" eaLnBrk="1" fontAlgn="auto" latinLnBrk="0" hangingPunct="1">
              <a:lnSpc>
                <a:spcPct val="80000"/>
              </a:lnSpc>
              <a:spcBef>
                <a:spcPct val="25000"/>
              </a:spcBef>
              <a:spcAft>
                <a:spcPts val="0"/>
              </a:spcAft>
              <a:buClrTx/>
              <a:buSzPct val="90000"/>
              <a:buFontTx/>
              <a:buNone/>
              <a:tabLst/>
              <a:defRPr sz="1725" baseline="0">
                <a:solidFill>
                  <a:schemeClr val="tx1"/>
                </a:solidFill>
              </a:defRPr>
            </a:lvl1pPr>
          </a:lstStyle>
          <a:p>
            <a:r>
              <a:rPr lang="en-US" dirty="0"/>
              <a:t>Click to add Author/Department/Subtitle</a:t>
            </a:r>
          </a:p>
        </p:txBody>
      </p:sp>
      <p:sp>
        <p:nvSpPr>
          <p:cNvPr id="8" name="Text Placeholder 7"/>
          <p:cNvSpPr>
            <a:spLocks noGrp="1"/>
          </p:cNvSpPr>
          <p:nvPr>
            <p:ph type="body" sz="quarter" idx="12" hasCustomPrompt="1"/>
          </p:nvPr>
        </p:nvSpPr>
        <p:spPr>
          <a:xfrm>
            <a:off x="2241063" y="5578203"/>
            <a:ext cx="9365773" cy="310620"/>
          </a:xfrm>
        </p:spPr>
        <p:txBody>
          <a:bodyPr/>
          <a:lstStyle>
            <a:lvl1pPr>
              <a:tabLst/>
              <a:defRPr sz="1650" b="0"/>
            </a:lvl1pPr>
          </a:lstStyle>
          <a:p>
            <a:pPr lvl="0"/>
            <a:r>
              <a:rPr lang="en-US" dirty="0"/>
              <a:t>Click to add Date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833" y="2897557"/>
            <a:ext cx="2280849" cy="999012"/>
          </a:xfrm>
          <a:prstGeom prst="rect">
            <a:avLst/>
          </a:prstGeom>
        </p:spPr>
      </p:pic>
    </p:spTree>
    <p:extLst>
      <p:ext uri="{BB962C8B-B14F-4D97-AF65-F5344CB8AC3E}">
        <p14:creationId xmlns:p14="http://schemas.microsoft.com/office/powerpoint/2010/main" val="88954764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Slide Number Placeholder 7"/>
          <p:cNvSpPr>
            <a:spLocks noGrp="1"/>
          </p:cNvSpPr>
          <p:nvPr>
            <p:ph type="sldNum" sz="quarter" idx="13"/>
          </p:nvPr>
        </p:nvSpPr>
        <p:spPr/>
        <p:txBody>
          <a:bodyPr/>
          <a:lstStyle>
            <a:lvl1pPr>
              <a:defRPr sz="1200"/>
            </a:lvl1pPr>
          </a:lstStyle>
          <a:p>
            <a:pPr>
              <a:defRPr/>
            </a:pPr>
            <a:fld id="{039833E3-2DB9-4BEE-B686-F543F57A0C08}" type="slidenum">
              <a:rPr lang="en-US" smtClean="0"/>
              <a:pPr>
                <a:defRPr/>
              </a:pPr>
              <a:t>‹#›</a:t>
            </a:fld>
            <a:endParaRPr lang="en-US" dirty="0"/>
          </a:p>
        </p:txBody>
      </p:sp>
      <p:sp>
        <p:nvSpPr>
          <p:cNvPr id="7" name="Text Placeholder 2"/>
          <p:cNvSpPr>
            <a:spLocks noGrp="1"/>
          </p:cNvSpPr>
          <p:nvPr>
            <p:ph idx="1"/>
          </p:nvPr>
        </p:nvSpPr>
        <p:spPr bwMode="auto">
          <a:xfrm>
            <a:off x="959176" y="1185873"/>
            <a:ext cx="10273028" cy="4465621"/>
          </a:xfrm>
          <a:prstGeom prst="rect">
            <a:avLst/>
          </a:prstGeom>
          <a:noFill/>
          <a:ln w="9525">
            <a:noFill/>
            <a:miter lim="800000"/>
            <a:headEnd/>
            <a:tailEnd/>
          </a:ln>
        </p:spPr>
        <p:txBody>
          <a:bodyPr vert="horz" wrap="square" lIns="0" tIns="0" rIns="111191" bIns="0" numCol="1" anchor="t" anchorCtr="0" compatLnSpc="1">
            <a:prstTxWarp prst="textNoShape">
              <a:avLst/>
            </a:prstTxWarp>
          </a:bodyPr>
          <a:lstStyle>
            <a:lvl1pPr marL="170256" indent="-170256">
              <a:spcBef>
                <a:spcPts val="450"/>
              </a:spcBef>
              <a:buFont typeface="Arial" panose="020B0604020202020204" pitchFamily="34" charset="0"/>
              <a:buChar char="•"/>
              <a:defRPr sz="2400" b="0"/>
            </a:lvl1pPr>
            <a:lvl2pPr marL="521208" indent="-246888">
              <a:spcBef>
                <a:spcPts val="225"/>
              </a:spcBef>
              <a:buFont typeface="Arial Narrow" panose="020B0606020202030204" pitchFamily="34" charset="0"/>
              <a:buChar char="─"/>
              <a:defRPr sz="2000"/>
            </a:lvl2pPr>
            <a:lvl3pPr marL="777240" indent="-246888">
              <a:spcBef>
                <a:spcPts val="0"/>
              </a:spcBef>
              <a:buSzPct val="64000"/>
              <a:buFont typeface="Courier New" panose="02070309020205020404" pitchFamily="49" charset="0"/>
              <a:buChar char="o"/>
              <a:defRPr sz="1800"/>
            </a:lvl3pPr>
            <a:lvl4pPr marL="1024128" indent="-246888">
              <a:spcBef>
                <a:spcPts val="0"/>
              </a:spcBef>
              <a:defRPr sz="1600"/>
            </a:lvl4pPr>
            <a:lvl5pPr marL="1344168" indent="-246888">
              <a:spcBef>
                <a:spcPts val="0"/>
              </a:spcBef>
              <a:defRPr sz="1600"/>
            </a:lvl5pPr>
            <a:lvl6pPr>
              <a:spcBef>
                <a:spcPts val="0"/>
              </a:spcBef>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
          <p:cNvSpPr>
            <a:spLocks noGrp="1"/>
          </p:cNvSpPr>
          <p:nvPr>
            <p:ph type="title"/>
          </p:nvPr>
        </p:nvSpPr>
        <p:spPr bwMode="auto">
          <a:xfrm>
            <a:off x="959176" y="268298"/>
            <a:ext cx="10273029" cy="9175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a:lvl1pPr>
          </a:lstStyle>
          <a:p>
            <a:pPr lvl="0"/>
            <a:r>
              <a:rPr lang="en-US" dirty="0"/>
              <a:t>Click to edit Master title style</a:t>
            </a:r>
          </a:p>
        </p:txBody>
      </p:sp>
    </p:spTree>
    <p:extLst>
      <p:ext uri="{BB962C8B-B14F-4D97-AF65-F5344CB8AC3E}">
        <p14:creationId xmlns:p14="http://schemas.microsoft.com/office/powerpoint/2010/main" val="155017243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X Purple">
    <p:bg>
      <p:bgPr>
        <a:solidFill>
          <a:schemeClr val="tx2"/>
        </a:solidFill>
        <a:effectLst/>
      </p:bgPr>
    </p:bg>
    <p:spTree>
      <p:nvGrpSpPr>
        <p:cNvPr id="1" name=""/>
        <p:cNvGrpSpPr/>
        <p:nvPr/>
      </p:nvGrpSpPr>
      <p:grpSpPr>
        <a:xfrm>
          <a:off x="0" y="0"/>
          <a:ext cx="0" cy="0"/>
          <a:chOff x="0" y="0"/>
          <a:chExt cx="0" cy="0"/>
        </a:xfrm>
      </p:grpSpPr>
      <p:sp>
        <p:nvSpPr>
          <p:cNvPr id="34" name="Rectangle 8"/>
          <p:cNvSpPr>
            <a:spLocks noGrp="1" noChangeArrowheads="1"/>
          </p:cNvSpPr>
          <p:nvPr>
            <p:ph type="ctrTitle" sz="quarter" hasCustomPrompt="1"/>
          </p:nvPr>
        </p:nvSpPr>
        <p:spPr>
          <a:xfrm>
            <a:off x="2241065" y="3346274"/>
            <a:ext cx="9375379" cy="550535"/>
          </a:xfrm>
        </p:spPr>
        <p:txBody>
          <a:bodyPr wrap="square">
            <a:spAutoFit/>
          </a:bodyPr>
          <a:lstStyle>
            <a:lvl1pPr algn="l">
              <a:defRPr sz="3975" baseline="0">
                <a:solidFill>
                  <a:schemeClr val="bg1"/>
                </a:solidFill>
              </a:defRPr>
            </a:lvl1pPr>
          </a:lstStyle>
          <a:p>
            <a:r>
              <a:rPr lang="en-US" dirty="0"/>
              <a:t>Click to add presentation title</a:t>
            </a:r>
          </a:p>
        </p:txBody>
      </p:sp>
      <p:sp>
        <p:nvSpPr>
          <p:cNvPr id="35" name="Rectangle 9"/>
          <p:cNvSpPr>
            <a:spLocks noGrp="1" noChangeArrowheads="1"/>
          </p:cNvSpPr>
          <p:nvPr>
            <p:ph type="subTitle" sz="quarter" idx="1" hasCustomPrompt="1"/>
          </p:nvPr>
        </p:nvSpPr>
        <p:spPr>
          <a:xfrm>
            <a:off x="2241065" y="4926446"/>
            <a:ext cx="9362659" cy="637822"/>
          </a:xfrm>
        </p:spPr>
        <p:txBody>
          <a:bodyPr>
            <a:noAutofit/>
          </a:bodyPr>
          <a:lstStyle>
            <a:lvl1pPr marL="0" marR="0" indent="0" algn="l" defTabSz="817103" rtl="0" eaLnBrk="1" fontAlgn="auto" latinLnBrk="0" hangingPunct="1">
              <a:lnSpc>
                <a:spcPct val="80000"/>
              </a:lnSpc>
              <a:spcBef>
                <a:spcPct val="25000"/>
              </a:spcBef>
              <a:spcAft>
                <a:spcPts val="0"/>
              </a:spcAft>
              <a:buClrTx/>
              <a:buSzPct val="90000"/>
              <a:buFontTx/>
              <a:buNone/>
              <a:tabLst/>
              <a:defRPr sz="1725" baseline="0">
                <a:solidFill>
                  <a:schemeClr val="bg1"/>
                </a:solidFill>
              </a:defRPr>
            </a:lvl1pPr>
          </a:lstStyle>
          <a:p>
            <a:r>
              <a:rPr lang="en-US" dirty="0"/>
              <a:t>Click to add Author/Department/Subtitle</a:t>
            </a:r>
          </a:p>
        </p:txBody>
      </p:sp>
      <p:sp>
        <p:nvSpPr>
          <p:cNvPr id="36" name="Text Placeholder 7"/>
          <p:cNvSpPr>
            <a:spLocks noGrp="1"/>
          </p:cNvSpPr>
          <p:nvPr>
            <p:ph type="body" sz="quarter" idx="12" hasCustomPrompt="1"/>
          </p:nvPr>
        </p:nvSpPr>
        <p:spPr>
          <a:xfrm>
            <a:off x="2241063" y="5578203"/>
            <a:ext cx="9365773" cy="310620"/>
          </a:xfrm>
        </p:spPr>
        <p:txBody>
          <a:bodyPr/>
          <a:lstStyle>
            <a:lvl1pPr>
              <a:tabLst/>
              <a:defRPr sz="1650" b="0">
                <a:solidFill>
                  <a:schemeClr val="bg1"/>
                </a:solidFill>
              </a:defRPr>
            </a:lvl1pPr>
          </a:lstStyle>
          <a:p>
            <a:pPr lvl="0"/>
            <a:r>
              <a:rPr lang="en-US" dirty="0"/>
              <a:t>Click to add Date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227380" y="2635302"/>
            <a:ext cx="2873623" cy="1680797"/>
          </a:xfrm>
          <a:prstGeom prst="rect">
            <a:avLst/>
          </a:prstGeom>
        </p:spPr>
      </p:pic>
    </p:spTree>
    <p:extLst>
      <p:ext uri="{BB962C8B-B14F-4D97-AF65-F5344CB8AC3E}">
        <p14:creationId xmlns:p14="http://schemas.microsoft.com/office/powerpoint/2010/main" val="33136260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X Gray">
    <p:bg>
      <p:bgPr>
        <a:solidFill>
          <a:schemeClr val="accent2"/>
        </a:solidFill>
        <a:effectLst/>
      </p:bgPr>
    </p:bg>
    <p:spTree>
      <p:nvGrpSpPr>
        <p:cNvPr id="1" name=""/>
        <p:cNvGrpSpPr/>
        <p:nvPr/>
      </p:nvGrpSpPr>
      <p:grpSpPr>
        <a:xfrm>
          <a:off x="0" y="0"/>
          <a:ext cx="0" cy="0"/>
          <a:chOff x="0" y="0"/>
          <a:chExt cx="0" cy="0"/>
        </a:xfrm>
      </p:grpSpPr>
      <p:sp>
        <p:nvSpPr>
          <p:cNvPr id="38" name="Rectangle 8"/>
          <p:cNvSpPr>
            <a:spLocks noGrp="1" noChangeArrowheads="1"/>
          </p:cNvSpPr>
          <p:nvPr>
            <p:ph type="ctrTitle" sz="quarter" hasCustomPrompt="1"/>
          </p:nvPr>
        </p:nvSpPr>
        <p:spPr>
          <a:xfrm>
            <a:off x="2241065" y="3346278"/>
            <a:ext cx="9375379" cy="550535"/>
          </a:xfrm>
        </p:spPr>
        <p:txBody>
          <a:bodyPr wrap="square">
            <a:spAutoFit/>
          </a:bodyPr>
          <a:lstStyle>
            <a:lvl1pPr algn="l">
              <a:defRPr sz="3975" baseline="0">
                <a:solidFill>
                  <a:schemeClr val="bg1"/>
                </a:solidFill>
              </a:defRPr>
            </a:lvl1pPr>
          </a:lstStyle>
          <a:p>
            <a:r>
              <a:rPr lang="en-US" dirty="0"/>
              <a:t>Click to add presentation title</a:t>
            </a:r>
          </a:p>
        </p:txBody>
      </p:sp>
      <p:sp>
        <p:nvSpPr>
          <p:cNvPr id="39" name="Rectangle 9"/>
          <p:cNvSpPr>
            <a:spLocks noGrp="1" noChangeArrowheads="1"/>
          </p:cNvSpPr>
          <p:nvPr>
            <p:ph type="subTitle" sz="quarter" idx="1" hasCustomPrompt="1"/>
          </p:nvPr>
        </p:nvSpPr>
        <p:spPr>
          <a:xfrm>
            <a:off x="2241065" y="4926446"/>
            <a:ext cx="9362659" cy="637822"/>
          </a:xfrm>
        </p:spPr>
        <p:txBody>
          <a:bodyPr>
            <a:noAutofit/>
          </a:bodyPr>
          <a:lstStyle>
            <a:lvl1pPr marL="0" marR="0" indent="0" algn="l" defTabSz="817103" rtl="0" eaLnBrk="1" fontAlgn="auto" latinLnBrk="0" hangingPunct="1">
              <a:lnSpc>
                <a:spcPct val="80000"/>
              </a:lnSpc>
              <a:spcBef>
                <a:spcPct val="25000"/>
              </a:spcBef>
              <a:spcAft>
                <a:spcPts val="0"/>
              </a:spcAft>
              <a:buClrTx/>
              <a:buSzPct val="90000"/>
              <a:buFontTx/>
              <a:buNone/>
              <a:tabLst/>
              <a:defRPr sz="1725" baseline="0">
                <a:solidFill>
                  <a:schemeClr val="bg1"/>
                </a:solidFill>
              </a:defRPr>
            </a:lvl1pPr>
          </a:lstStyle>
          <a:p>
            <a:r>
              <a:rPr lang="en-US" dirty="0"/>
              <a:t>Click to add Author/Department/Subtitle</a:t>
            </a:r>
          </a:p>
        </p:txBody>
      </p:sp>
      <p:sp>
        <p:nvSpPr>
          <p:cNvPr id="40" name="Text Placeholder 7"/>
          <p:cNvSpPr>
            <a:spLocks noGrp="1"/>
          </p:cNvSpPr>
          <p:nvPr>
            <p:ph type="body" sz="quarter" idx="12" hasCustomPrompt="1"/>
          </p:nvPr>
        </p:nvSpPr>
        <p:spPr>
          <a:xfrm>
            <a:off x="2241063" y="5578203"/>
            <a:ext cx="9365773" cy="310620"/>
          </a:xfrm>
        </p:spPr>
        <p:txBody>
          <a:bodyPr/>
          <a:lstStyle>
            <a:lvl1pPr>
              <a:tabLst/>
              <a:defRPr sz="1650" b="0">
                <a:solidFill>
                  <a:schemeClr val="bg1"/>
                </a:solidFill>
              </a:defRPr>
            </a:lvl1pPr>
          </a:lstStyle>
          <a:p>
            <a:pPr lvl="0"/>
            <a:r>
              <a:rPr lang="en-US" dirty="0"/>
              <a:t>Click to add Date</a:t>
            </a:r>
          </a:p>
        </p:txBody>
      </p:sp>
      <p:grpSp>
        <p:nvGrpSpPr>
          <p:cNvPr id="27" name="Group 26"/>
          <p:cNvGrpSpPr/>
          <p:nvPr userDrawn="1"/>
        </p:nvGrpSpPr>
        <p:grpSpPr>
          <a:xfrm rot="16200000">
            <a:off x="-401337" y="2833909"/>
            <a:ext cx="3109329" cy="1302260"/>
            <a:chOff x="720725" y="554038"/>
            <a:chExt cx="1035051" cy="431801"/>
          </a:xfrm>
        </p:grpSpPr>
        <p:sp>
          <p:nvSpPr>
            <p:cNvPr id="28" name="Freeform 7"/>
            <p:cNvSpPr>
              <a:spLocks noEditPoints="1"/>
            </p:cNvSpPr>
            <p:nvPr userDrawn="1"/>
          </p:nvSpPr>
          <p:spPr bwMode="auto">
            <a:xfrm>
              <a:off x="1690688" y="763588"/>
              <a:ext cx="65088" cy="65088"/>
            </a:xfrm>
            <a:custGeom>
              <a:avLst/>
              <a:gdLst>
                <a:gd name="T0" fmla="*/ 183 w 205"/>
                <a:gd name="T1" fmla="*/ 79 h 204"/>
                <a:gd name="T2" fmla="*/ 163 w 205"/>
                <a:gd name="T3" fmla="*/ 42 h 204"/>
                <a:gd name="T4" fmla="*/ 125 w 205"/>
                <a:gd name="T5" fmla="*/ 20 h 204"/>
                <a:gd name="T6" fmla="*/ 80 w 205"/>
                <a:gd name="T7" fmla="*/ 20 h 204"/>
                <a:gd name="T8" fmla="*/ 44 w 205"/>
                <a:gd name="T9" fmla="*/ 42 h 204"/>
                <a:gd name="T10" fmla="*/ 23 w 205"/>
                <a:gd name="T11" fmla="*/ 79 h 204"/>
                <a:gd name="T12" fmla="*/ 23 w 205"/>
                <a:gd name="T13" fmla="*/ 125 h 204"/>
                <a:gd name="T14" fmla="*/ 44 w 205"/>
                <a:gd name="T15" fmla="*/ 163 h 204"/>
                <a:gd name="T16" fmla="*/ 80 w 205"/>
                <a:gd name="T17" fmla="*/ 184 h 204"/>
                <a:gd name="T18" fmla="*/ 125 w 205"/>
                <a:gd name="T19" fmla="*/ 184 h 204"/>
                <a:gd name="T20" fmla="*/ 163 w 205"/>
                <a:gd name="T21" fmla="*/ 163 h 204"/>
                <a:gd name="T22" fmla="*/ 183 w 205"/>
                <a:gd name="T23" fmla="*/ 125 h 204"/>
                <a:gd name="T24" fmla="*/ 81 w 205"/>
                <a:gd name="T25" fmla="*/ 107 h 204"/>
                <a:gd name="T26" fmla="*/ 63 w 205"/>
                <a:gd name="T27" fmla="*/ 163 h 204"/>
                <a:gd name="T28" fmla="*/ 108 w 205"/>
                <a:gd name="T29" fmla="*/ 39 h 204"/>
                <a:gd name="T30" fmla="*/ 136 w 205"/>
                <a:gd name="T31" fmla="*/ 48 h 204"/>
                <a:gd name="T32" fmla="*/ 146 w 205"/>
                <a:gd name="T33" fmla="*/ 73 h 204"/>
                <a:gd name="T34" fmla="*/ 135 w 205"/>
                <a:gd name="T35" fmla="*/ 95 h 204"/>
                <a:gd name="T36" fmla="*/ 125 w 205"/>
                <a:gd name="T37" fmla="*/ 100 h 204"/>
                <a:gd name="T38" fmla="*/ 138 w 205"/>
                <a:gd name="T39" fmla="*/ 114 h 204"/>
                <a:gd name="T40" fmla="*/ 143 w 205"/>
                <a:gd name="T41" fmla="*/ 138 h 204"/>
                <a:gd name="T42" fmla="*/ 146 w 205"/>
                <a:gd name="T43" fmla="*/ 157 h 204"/>
                <a:gd name="T44" fmla="*/ 128 w 205"/>
                <a:gd name="T45" fmla="*/ 163 h 204"/>
                <a:gd name="T46" fmla="*/ 121 w 205"/>
                <a:gd name="T47" fmla="*/ 135 h 204"/>
                <a:gd name="T48" fmla="*/ 115 w 205"/>
                <a:gd name="T49" fmla="*/ 113 h 204"/>
                <a:gd name="T50" fmla="*/ 99 w 205"/>
                <a:gd name="T51" fmla="*/ 107 h 204"/>
                <a:gd name="T52" fmla="*/ 104 w 205"/>
                <a:gd name="T53" fmla="*/ 90 h 204"/>
                <a:gd name="T54" fmla="*/ 121 w 205"/>
                <a:gd name="T55" fmla="*/ 85 h 204"/>
                <a:gd name="T56" fmla="*/ 126 w 205"/>
                <a:gd name="T57" fmla="*/ 73 h 204"/>
                <a:gd name="T58" fmla="*/ 121 w 205"/>
                <a:gd name="T59" fmla="*/ 62 h 204"/>
                <a:gd name="T60" fmla="*/ 104 w 205"/>
                <a:gd name="T61" fmla="*/ 57 h 204"/>
                <a:gd name="T62" fmla="*/ 81 w 205"/>
                <a:gd name="T63" fmla="*/ 90 h 204"/>
                <a:gd name="T64" fmla="*/ 0 w 205"/>
                <a:gd name="T65" fmla="*/ 103 h 204"/>
                <a:gd name="T66" fmla="*/ 11 w 205"/>
                <a:gd name="T67" fmla="*/ 55 h 204"/>
                <a:gd name="T68" fmla="*/ 40 w 205"/>
                <a:gd name="T69" fmla="*/ 22 h 204"/>
                <a:gd name="T70" fmla="*/ 80 w 205"/>
                <a:gd name="T71" fmla="*/ 3 h 204"/>
                <a:gd name="T72" fmla="*/ 125 w 205"/>
                <a:gd name="T73" fmla="*/ 3 h 204"/>
                <a:gd name="T74" fmla="*/ 166 w 205"/>
                <a:gd name="T75" fmla="*/ 22 h 204"/>
                <a:gd name="T76" fmla="*/ 195 w 205"/>
                <a:gd name="T77" fmla="*/ 55 h 204"/>
                <a:gd name="T78" fmla="*/ 205 w 205"/>
                <a:gd name="T79" fmla="*/ 103 h 204"/>
                <a:gd name="T80" fmla="*/ 195 w 205"/>
                <a:gd name="T81" fmla="*/ 149 h 204"/>
                <a:gd name="T82" fmla="*/ 166 w 205"/>
                <a:gd name="T83" fmla="*/ 183 h 204"/>
                <a:gd name="T84" fmla="*/ 125 w 205"/>
                <a:gd name="T85" fmla="*/ 202 h 204"/>
                <a:gd name="T86" fmla="*/ 80 w 205"/>
                <a:gd name="T87" fmla="*/ 202 h 204"/>
                <a:gd name="T88" fmla="*/ 40 w 205"/>
                <a:gd name="T89" fmla="*/ 183 h 204"/>
                <a:gd name="T90" fmla="*/ 11 w 205"/>
                <a:gd name="T91" fmla="*/ 149 h 204"/>
                <a:gd name="T92" fmla="*/ 0 w 205"/>
                <a:gd name="T93" fmla="*/ 10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5" h="204">
                  <a:moveTo>
                    <a:pt x="185" y="103"/>
                  </a:moveTo>
                  <a:lnTo>
                    <a:pt x="183" y="79"/>
                  </a:lnTo>
                  <a:lnTo>
                    <a:pt x="175" y="59"/>
                  </a:lnTo>
                  <a:lnTo>
                    <a:pt x="163" y="42"/>
                  </a:lnTo>
                  <a:lnTo>
                    <a:pt x="145" y="28"/>
                  </a:lnTo>
                  <a:lnTo>
                    <a:pt x="125" y="20"/>
                  </a:lnTo>
                  <a:lnTo>
                    <a:pt x="103" y="18"/>
                  </a:lnTo>
                  <a:lnTo>
                    <a:pt x="80" y="20"/>
                  </a:lnTo>
                  <a:lnTo>
                    <a:pt x="60" y="28"/>
                  </a:lnTo>
                  <a:lnTo>
                    <a:pt x="44" y="42"/>
                  </a:lnTo>
                  <a:lnTo>
                    <a:pt x="31" y="59"/>
                  </a:lnTo>
                  <a:lnTo>
                    <a:pt x="23" y="79"/>
                  </a:lnTo>
                  <a:lnTo>
                    <a:pt x="20" y="103"/>
                  </a:lnTo>
                  <a:lnTo>
                    <a:pt x="23" y="125"/>
                  </a:lnTo>
                  <a:lnTo>
                    <a:pt x="31" y="147"/>
                  </a:lnTo>
                  <a:lnTo>
                    <a:pt x="44" y="163"/>
                  </a:lnTo>
                  <a:lnTo>
                    <a:pt x="60" y="177"/>
                  </a:lnTo>
                  <a:lnTo>
                    <a:pt x="80" y="184"/>
                  </a:lnTo>
                  <a:lnTo>
                    <a:pt x="103" y="188"/>
                  </a:lnTo>
                  <a:lnTo>
                    <a:pt x="125" y="184"/>
                  </a:lnTo>
                  <a:lnTo>
                    <a:pt x="145" y="177"/>
                  </a:lnTo>
                  <a:lnTo>
                    <a:pt x="163" y="163"/>
                  </a:lnTo>
                  <a:lnTo>
                    <a:pt x="175" y="147"/>
                  </a:lnTo>
                  <a:lnTo>
                    <a:pt x="183" y="125"/>
                  </a:lnTo>
                  <a:lnTo>
                    <a:pt x="185" y="103"/>
                  </a:lnTo>
                  <a:close/>
                  <a:moveTo>
                    <a:pt x="81" y="107"/>
                  </a:moveTo>
                  <a:lnTo>
                    <a:pt x="81" y="163"/>
                  </a:lnTo>
                  <a:lnTo>
                    <a:pt x="63" y="163"/>
                  </a:lnTo>
                  <a:lnTo>
                    <a:pt x="63" y="39"/>
                  </a:lnTo>
                  <a:lnTo>
                    <a:pt x="108" y="39"/>
                  </a:lnTo>
                  <a:lnTo>
                    <a:pt x="125" y="42"/>
                  </a:lnTo>
                  <a:lnTo>
                    <a:pt x="136" y="48"/>
                  </a:lnTo>
                  <a:lnTo>
                    <a:pt x="144" y="59"/>
                  </a:lnTo>
                  <a:lnTo>
                    <a:pt x="146" y="73"/>
                  </a:lnTo>
                  <a:lnTo>
                    <a:pt x="143" y="85"/>
                  </a:lnTo>
                  <a:lnTo>
                    <a:pt x="135" y="95"/>
                  </a:lnTo>
                  <a:lnTo>
                    <a:pt x="125" y="99"/>
                  </a:lnTo>
                  <a:lnTo>
                    <a:pt x="125" y="100"/>
                  </a:lnTo>
                  <a:lnTo>
                    <a:pt x="133" y="104"/>
                  </a:lnTo>
                  <a:lnTo>
                    <a:pt x="138" y="114"/>
                  </a:lnTo>
                  <a:lnTo>
                    <a:pt x="141" y="128"/>
                  </a:lnTo>
                  <a:lnTo>
                    <a:pt x="143" y="138"/>
                  </a:lnTo>
                  <a:lnTo>
                    <a:pt x="144" y="148"/>
                  </a:lnTo>
                  <a:lnTo>
                    <a:pt x="146" y="157"/>
                  </a:lnTo>
                  <a:lnTo>
                    <a:pt x="149" y="163"/>
                  </a:lnTo>
                  <a:lnTo>
                    <a:pt x="128" y="163"/>
                  </a:lnTo>
                  <a:lnTo>
                    <a:pt x="124" y="149"/>
                  </a:lnTo>
                  <a:lnTo>
                    <a:pt x="121" y="135"/>
                  </a:lnTo>
                  <a:lnTo>
                    <a:pt x="119" y="120"/>
                  </a:lnTo>
                  <a:lnTo>
                    <a:pt x="115" y="113"/>
                  </a:lnTo>
                  <a:lnTo>
                    <a:pt x="109" y="108"/>
                  </a:lnTo>
                  <a:lnTo>
                    <a:pt x="99" y="107"/>
                  </a:lnTo>
                  <a:lnTo>
                    <a:pt x="81" y="107"/>
                  </a:lnTo>
                  <a:close/>
                  <a:moveTo>
                    <a:pt x="104" y="90"/>
                  </a:moveTo>
                  <a:lnTo>
                    <a:pt x="114" y="89"/>
                  </a:lnTo>
                  <a:lnTo>
                    <a:pt x="121" y="85"/>
                  </a:lnTo>
                  <a:lnTo>
                    <a:pt x="125" y="79"/>
                  </a:lnTo>
                  <a:lnTo>
                    <a:pt x="126" y="73"/>
                  </a:lnTo>
                  <a:lnTo>
                    <a:pt x="125" y="67"/>
                  </a:lnTo>
                  <a:lnTo>
                    <a:pt x="121" y="62"/>
                  </a:lnTo>
                  <a:lnTo>
                    <a:pt x="114" y="58"/>
                  </a:lnTo>
                  <a:lnTo>
                    <a:pt x="104" y="57"/>
                  </a:lnTo>
                  <a:lnTo>
                    <a:pt x="81" y="57"/>
                  </a:lnTo>
                  <a:lnTo>
                    <a:pt x="81" y="90"/>
                  </a:lnTo>
                  <a:lnTo>
                    <a:pt x="104" y="90"/>
                  </a:lnTo>
                  <a:close/>
                  <a:moveTo>
                    <a:pt x="0" y="103"/>
                  </a:moveTo>
                  <a:lnTo>
                    <a:pt x="3" y="78"/>
                  </a:lnTo>
                  <a:lnTo>
                    <a:pt x="11" y="55"/>
                  </a:lnTo>
                  <a:lnTo>
                    <a:pt x="24" y="37"/>
                  </a:lnTo>
                  <a:lnTo>
                    <a:pt x="40" y="22"/>
                  </a:lnTo>
                  <a:lnTo>
                    <a:pt x="59" y="10"/>
                  </a:lnTo>
                  <a:lnTo>
                    <a:pt x="80" y="3"/>
                  </a:lnTo>
                  <a:lnTo>
                    <a:pt x="103" y="0"/>
                  </a:lnTo>
                  <a:lnTo>
                    <a:pt x="125" y="3"/>
                  </a:lnTo>
                  <a:lnTo>
                    <a:pt x="146" y="10"/>
                  </a:lnTo>
                  <a:lnTo>
                    <a:pt x="166" y="22"/>
                  </a:lnTo>
                  <a:lnTo>
                    <a:pt x="183" y="37"/>
                  </a:lnTo>
                  <a:lnTo>
                    <a:pt x="195" y="55"/>
                  </a:lnTo>
                  <a:lnTo>
                    <a:pt x="202" y="78"/>
                  </a:lnTo>
                  <a:lnTo>
                    <a:pt x="205" y="103"/>
                  </a:lnTo>
                  <a:lnTo>
                    <a:pt x="202" y="127"/>
                  </a:lnTo>
                  <a:lnTo>
                    <a:pt x="195" y="149"/>
                  </a:lnTo>
                  <a:lnTo>
                    <a:pt x="183" y="168"/>
                  </a:lnTo>
                  <a:lnTo>
                    <a:pt x="166" y="183"/>
                  </a:lnTo>
                  <a:lnTo>
                    <a:pt x="146" y="194"/>
                  </a:lnTo>
                  <a:lnTo>
                    <a:pt x="125" y="202"/>
                  </a:lnTo>
                  <a:lnTo>
                    <a:pt x="103" y="204"/>
                  </a:lnTo>
                  <a:lnTo>
                    <a:pt x="80" y="202"/>
                  </a:lnTo>
                  <a:lnTo>
                    <a:pt x="59" y="194"/>
                  </a:lnTo>
                  <a:lnTo>
                    <a:pt x="40" y="183"/>
                  </a:lnTo>
                  <a:lnTo>
                    <a:pt x="24" y="168"/>
                  </a:lnTo>
                  <a:lnTo>
                    <a:pt x="11" y="149"/>
                  </a:lnTo>
                  <a:lnTo>
                    <a:pt x="3" y="127"/>
                  </a:lnTo>
                  <a:lnTo>
                    <a:pt x="0" y="10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29" name="Freeform 8"/>
            <p:cNvSpPr>
              <a:spLocks noEditPoints="1"/>
            </p:cNvSpPr>
            <p:nvPr userDrawn="1"/>
          </p:nvSpPr>
          <p:spPr bwMode="auto">
            <a:xfrm>
              <a:off x="720725" y="554038"/>
              <a:ext cx="938213" cy="279400"/>
            </a:xfrm>
            <a:custGeom>
              <a:avLst/>
              <a:gdLst>
                <a:gd name="T0" fmla="*/ 2561 w 2952"/>
                <a:gd name="T1" fmla="*/ 410 h 881"/>
                <a:gd name="T2" fmla="*/ 2169 w 2952"/>
                <a:gd name="T3" fmla="*/ 221 h 881"/>
                <a:gd name="T4" fmla="*/ 1469 w 2952"/>
                <a:gd name="T5" fmla="*/ 347 h 881"/>
                <a:gd name="T6" fmla="*/ 1367 w 2952"/>
                <a:gd name="T7" fmla="*/ 286 h 881"/>
                <a:gd name="T8" fmla="*/ 1224 w 2952"/>
                <a:gd name="T9" fmla="*/ 292 h 881"/>
                <a:gd name="T10" fmla="*/ 1096 w 2952"/>
                <a:gd name="T11" fmla="*/ 381 h 881"/>
                <a:gd name="T12" fmla="*/ 1027 w 2952"/>
                <a:gd name="T13" fmla="*/ 445 h 881"/>
                <a:gd name="T14" fmla="*/ 920 w 2952"/>
                <a:gd name="T15" fmla="*/ 322 h 881"/>
                <a:gd name="T16" fmla="*/ 749 w 2952"/>
                <a:gd name="T17" fmla="*/ 277 h 881"/>
                <a:gd name="T18" fmla="*/ 568 w 2952"/>
                <a:gd name="T19" fmla="*/ 327 h 881"/>
                <a:gd name="T20" fmla="*/ 480 w 2952"/>
                <a:gd name="T21" fmla="*/ 310 h 881"/>
                <a:gd name="T22" fmla="*/ 503 w 2952"/>
                <a:gd name="T23" fmla="*/ 0 h 881"/>
                <a:gd name="T24" fmla="*/ 226 w 2952"/>
                <a:gd name="T25" fmla="*/ 492 h 881"/>
                <a:gd name="T26" fmla="*/ 445 w 2952"/>
                <a:gd name="T27" fmla="*/ 623 h 881"/>
                <a:gd name="T28" fmla="*/ 516 w 2952"/>
                <a:gd name="T29" fmla="*/ 779 h 881"/>
                <a:gd name="T30" fmla="*/ 659 w 2952"/>
                <a:gd name="T31" fmla="*/ 867 h 881"/>
                <a:gd name="T32" fmla="*/ 839 w 2952"/>
                <a:gd name="T33" fmla="*/ 868 h 881"/>
                <a:gd name="T34" fmla="*/ 975 w 2952"/>
                <a:gd name="T35" fmla="*/ 791 h 881"/>
                <a:gd name="T36" fmla="*/ 848 w 2952"/>
                <a:gd name="T37" fmla="*/ 686 h 881"/>
                <a:gd name="T38" fmla="*/ 793 w 2952"/>
                <a:gd name="T39" fmla="*/ 729 h 881"/>
                <a:gd name="T40" fmla="*/ 701 w 2952"/>
                <a:gd name="T41" fmla="*/ 722 h 881"/>
                <a:gd name="T42" fmla="*/ 639 w 2952"/>
                <a:gd name="T43" fmla="*/ 644 h 881"/>
                <a:gd name="T44" fmla="*/ 1052 w 2952"/>
                <a:gd name="T45" fmla="*/ 699 h 881"/>
                <a:gd name="T46" fmla="*/ 1150 w 2952"/>
                <a:gd name="T47" fmla="*/ 829 h 881"/>
                <a:gd name="T48" fmla="*/ 1309 w 2952"/>
                <a:gd name="T49" fmla="*/ 881 h 881"/>
                <a:gd name="T50" fmla="*/ 1426 w 2952"/>
                <a:gd name="T51" fmla="*/ 842 h 881"/>
                <a:gd name="T52" fmla="*/ 1471 w 2952"/>
                <a:gd name="T53" fmla="*/ 851 h 881"/>
                <a:gd name="T54" fmla="*/ 2952 w 2952"/>
                <a:gd name="T55" fmla="*/ 851 h 881"/>
                <a:gd name="T56" fmla="*/ 664 w 2952"/>
                <a:gd name="T57" fmla="*/ 448 h 881"/>
                <a:gd name="T58" fmla="*/ 749 w 2952"/>
                <a:gd name="T59" fmla="*/ 406 h 881"/>
                <a:gd name="T60" fmla="*/ 838 w 2952"/>
                <a:gd name="T61" fmla="*/ 447 h 881"/>
                <a:gd name="T62" fmla="*/ 843 w 2952"/>
                <a:gd name="T63" fmla="*/ 495 h 881"/>
                <a:gd name="T64" fmla="*/ 752 w 2952"/>
                <a:gd name="T65" fmla="*/ 495 h 881"/>
                <a:gd name="T66" fmla="*/ 643 w 2952"/>
                <a:gd name="T67" fmla="*/ 495 h 881"/>
                <a:gd name="T68" fmla="*/ 1280 w 2952"/>
                <a:gd name="T69" fmla="*/ 696 h 881"/>
                <a:gd name="T70" fmla="*/ 1234 w 2952"/>
                <a:gd name="T71" fmla="*/ 607 h 881"/>
                <a:gd name="T72" fmla="*/ 1245 w 2952"/>
                <a:gd name="T73" fmla="*/ 508 h 881"/>
                <a:gd name="T74" fmla="*/ 1304 w 2952"/>
                <a:gd name="T75" fmla="*/ 441 h 881"/>
                <a:gd name="T76" fmla="*/ 1399 w 2952"/>
                <a:gd name="T77" fmla="*/ 441 h 881"/>
                <a:gd name="T78" fmla="*/ 1454 w 2952"/>
                <a:gd name="T79" fmla="*/ 508 h 881"/>
                <a:gd name="T80" fmla="*/ 1464 w 2952"/>
                <a:gd name="T81" fmla="*/ 605 h 881"/>
                <a:gd name="T82" fmla="*/ 1431 w 2952"/>
                <a:gd name="T83" fmla="*/ 686 h 881"/>
                <a:gd name="T84" fmla="*/ 1350 w 2952"/>
                <a:gd name="T85" fmla="*/ 721 h 881"/>
                <a:gd name="T86" fmla="*/ 2128 w 2952"/>
                <a:gd name="T87" fmla="*/ 41 h 881"/>
                <a:gd name="T88" fmla="*/ 2124 w 2952"/>
                <a:gd name="T89" fmla="*/ 336 h 881"/>
                <a:gd name="T90" fmla="*/ 2124 w 2952"/>
                <a:gd name="T91" fmla="*/ 672 h 881"/>
                <a:gd name="T92" fmla="*/ 2172 w 2952"/>
                <a:gd name="T93" fmla="*/ 513 h 881"/>
                <a:gd name="T94" fmla="*/ 2172 w 2952"/>
                <a:gd name="T95" fmla="*/ 626 h 881"/>
                <a:gd name="T96" fmla="*/ 2255 w 2952"/>
                <a:gd name="T97" fmla="*/ 809 h 881"/>
                <a:gd name="T98" fmla="*/ 2561 w 2952"/>
                <a:gd name="T99" fmla="*/ 472 h 881"/>
                <a:gd name="T100" fmla="*/ 2860 w 2952"/>
                <a:gd name="T101" fmla="*/ 809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2" h="881">
                  <a:moveTo>
                    <a:pt x="2704" y="572"/>
                  </a:moveTo>
                  <a:lnTo>
                    <a:pt x="2950" y="295"/>
                  </a:lnTo>
                  <a:lnTo>
                    <a:pt x="2661" y="295"/>
                  </a:lnTo>
                  <a:lnTo>
                    <a:pt x="2561" y="410"/>
                  </a:lnTo>
                  <a:lnTo>
                    <a:pt x="2458" y="295"/>
                  </a:lnTo>
                  <a:lnTo>
                    <a:pt x="1909" y="295"/>
                  </a:lnTo>
                  <a:lnTo>
                    <a:pt x="1909" y="221"/>
                  </a:lnTo>
                  <a:lnTo>
                    <a:pt x="2169" y="221"/>
                  </a:lnTo>
                  <a:lnTo>
                    <a:pt x="2169" y="0"/>
                  </a:lnTo>
                  <a:lnTo>
                    <a:pt x="1471" y="0"/>
                  </a:lnTo>
                  <a:lnTo>
                    <a:pt x="1471" y="347"/>
                  </a:lnTo>
                  <a:lnTo>
                    <a:pt x="1469" y="347"/>
                  </a:lnTo>
                  <a:lnTo>
                    <a:pt x="1446" y="325"/>
                  </a:lnTo>
                  <a:lnTo>
                    <a:pt x="1421" y="307"/>
                  </a:lnTo>
                  <a:lnTo>
                    <a:pt x="1395" y="295"/>
                  </a:lnTo>
                  <a:lnTo>
                    <a:pt x="1367" y="286"/>
                  </a:lnTo>
                  <a:lnTo>
                    <a:pt x="1337" y="281"/>
                  </a:lnTo>
                  <a:lnTo>
                    <a:pt x="1306" y="280"/>
                  </a:lnTo>
                  <a:lnTo>
                    <a:pt x="1264" y="282"/>
                  </a:lnTo>
                  <a:lnTo>
                    <a:pt x="1224" y="292"/>
                  </a:lnTo>
                  <a:lnTo>
                    <a:pt x="1186" y="307"/>
                  </a:lnTo>
                  <a:lnTo>
                    <a:pt x="1154" y="327"/>
                  </a:lnTo>
                  <a:lnTo>
                    <a:pt x="1123" y="352"/>
                  </a:lnTo>
                  <a:lnTo>
                    <a:pt x="1096" y="381"/>
                  </a:lnTo>
                  <a:lnTo>
                    <a:pt x="1074" y="413"/>
                  </a:lnTo>
                  <a:lnTo>
                    <a:pt x="1055" y="448"/>
                  </a:lnTo>
                  <a:lnTo>
                    <a:pt x="1042" y="487"/>
                  </a:lnTo>
                  <a:lnTo>
                    <a:pt x="1027" y="445"/>
                  </a:lnTo>
                  <a:lnTo>
                    <a:pt x="1007" y="407"/>
                  </a:lnTo>
                  <a:lnTo>
                    <a:pt x="983" y="375"/>
                  </a:lnTo>
                  <a:lnTo>
                    <a:pt x="954" y="346"/>
                  </a:lnTo>
                  <a:lnTo>
                    <a:pt x="920" y="322"/>
                  </a:lnTo>
                  <a:lnTo>
                    <a:pt x="884" y="302"/>
                  </a:lnTo>
                  <a:lnTo>
                    <a:pt x="843" y="289"/>
                  </a:lnTo>
                  <a:lnTo>
                    <a:pt x="798" y="280"/>
                  </a:lnTo>
                  <a:lnTo>
                    <a:pt x="749" y="277"/>
                  </a:lnTo>
                  <a:lnTo>
                    <a:pt x="699" y="280"/>
                  </a:lnTo>
                  <a:lnTo>
                    <a:pt x="652" y="290"/>
                  </a:lnTo>
                  <a:lnTo>
                    <a:pt x="608" y="306"/>
                  </a:lnTo>
                  <a:lnTo>
                    <a:pt x="568" y="327"/>
                  </a:lnTo>
                  <a:lnTo>
                    <a:pt x="534" y="354"/>
                  </a:lnTo>
                  <a:lnTo>
                    <a:pt x="505" y="386"/>
                  </a:lnTo>
                  <a:lnTo>
                    <a:pt x="480" y="422"/>
                  </a:lnTo>
                  <a:lnTo>
                    <a:pt x="480" y="310"/>
                  </a:lnTo>
                  <a:lnTo>
                    <a:pt x="226" y="310"/>
                  </a:lnTo>
                  <a:lnTo>
                    <a:pt x="226" y="189"/>
                  </a:lnTo>
                  <a:lnTo>
                    <a:pt x="503" y="189"/>
                  </a:lnTo>
                  <a:lnTo>
                    <a:pt x="503" y="0"/>
                  </a:lnTo>
                  <a:lnTo>
                    <a:pt x="0" y="0"/>
                  </a:lnTo>
                  <a:lnTo>
                    <a:pt x="0" y="851"/>
                  </a:lnTo>
                  <a:lnTo>
                    <a:pt x="226" y="851"/>
                  </a:lnTo>
                  <a:lnTo>
                    <a:pt x="226" y="492"/>
                  </a:lnTo>
                  <a:lnTo>
                    <a:pt x="452" y="492"/>
                  </a:lnTo>
                  <a:lnTo>
                    <a:pt x="445" y="533"/>
                  </a:lnTo>
                  <a:lnTo>
                    <a:pt x="441" y="577"/>
                  </a:lnTo>
                  <a:lnTo>
                    <a:pt x="445" y="623"/>
                  </a:lnTo>
                  <a:lnTo>
                    <a:pt x="455" y="668"/>
                  </a:lnTo>
                  <a:lnTo>
                    <a:pt x="470" y="708"/>
                  </a:lnTo>
                  <a:lnTo>
                    <a:pt x="491" y="746"/>
                  </a:lnTo>
                  <a:lnTo>
                    <a:pt x="516" y="779"/>
                  </a:lnTo>
                  <a:lnTo>
                    <a:pt x="546" y="808"/>
                  </a:lnTo>
                  <a:lnTo>
                    <a:pt x="581" y="833"/>
                  </a:lnTo>
                  <a:lnTo>
                    <a:pt x="618" y="852"/>
                  </a:lnTo>
                  <a:lnTo>
                    <a:pt x="659" y="867"/>
                  </a:lnTo>
                  <a:lnTo>
                    <a:pt x="703" y="876"/>
                  </a:lnTo>
                  <a:lnTo>
                    <a:pt x="749" y="878"/>
                  </a:lnTo>
                  <a:lnTo>
                    <a:pt x="797" y="876"/>
                  </a:lnTo>
                  <a:lnTo>
                    <a:pt x="839" y="868"/>
                  </a:lnTo>
                  <a:lnTo>
                    <a:pt x="879" y="857"/>
                  </a:lnTo>
                  <a:lnTo>
                    <a:pt x="914" y="839"/>
                  </a:lnTo>
                  <a:lnTo>
                    <a:pt x="947" y="817"/>
                  </a:lnTo>
                  <a:lnTo>
                    <a:pt x="975" y="791"/>
                  </a:lnTo>
                  <a:lnTo>
                    <a:pt x="1002" y="761"/>
                  </a:lnTo>
                  <a:lnTo>
                    <a:pt x="1023" y="726"/>
                  </a:lnTo>
                  <a:lnTo>
                    <a:pt x="1042" y="686"/>
                  </a:lnTo>
                  <a:lnTo>
                    <a:pt x="848" y="686"/>
                  </a:lnTo>
                  <a:lnTo>
                    <a:pt x="835" y="702"/>
                  </a:lnTo>
                  <a:lnTo>
                    <a:pt x="823" y="714"/>
                  </a:lnTo>
                  <a:lnTo>
                    <a:pt x="809" y="724"/>
                  </a:lnTo>
                  <a:lnTo>
                    <a:pt x="793" y="729"/>
                  </a:lnTo>
                  <a:lnTo>
                    <a:pt x="773" y="733"/>
                  </a:lnTo>
                  <a:lnTo>
                    <a:pt x="749" y="734"/>
                  </a:lnTo>
                  <a:lnTo>
                    <a:pt x="724" y="731"/>
                  </a:lnTo>
                  <a:lnTo>
                    <a:pt x="701" y="722"/>
                  </a:lnTo>
                  <a:lnTo>
                    <a:pt x="679" y="708"/>
                  </a:lnTo>
                  <a:lnTo>
                    <a:pt x="662" y="691"/>
                  </a:lnTo>
                  <a:lnTo>
                    <a:pt x="648" y="669"/>
                  </a:lnTo>
                  <a:lnTo>
                    <a:pt x="639" y="644"/>
                  </a:lnTo>
                  <a:lnTo>
                    <a:pt x="637" y="618"/>
                  </a:lnTo>
                  <a:lnTo>
                    <a:pt x="1032" y="618"/>
                  </a:lnTo>
                  <a:lnTo>
                    <a:pt x="1039" y="661"/>
                  </a:lnTo>
                  <a:lnTo>
                    <a:pt x="1052" y="699"/>
                  </a:lnTo>
                  <a:lnTo>
                    <a:pt x="1070" y="737"/>
                  </a:lnTo>
                  <a:lnTo>
                    <a:pt x="1093" y="772"/>
                  </a:lnTo>
                  <a:lnTo>
                    <a:pt x="1120" y="803"/>
                  </a:lnTo>
                  <a:lnTo>
                    <a:pt x="1150" y="829"/>
                  </a:lnTo>
                  <a:lnTo>
                    <a:pt x="1185" y="851"/>
                  </a:lnTo>
                  <a:lnTo>
                    <a:pt x="1224" y="867"/>
                  </a:lnTo>
                  <a:lnTo>
                    <a:pt x="1264" y="877"/>
                  </a:lnTo>
                  <a:lnTo>
                    <a:pt x="1309" y="881"/>
                  </a:lnTo>
                  <a:lnTo>
                    <a:pt x="1340" y="878"/>
                  </a:lnTo>
                  <a:lnTo>
                    <a:pt x="1371" y="871"/>
                  </a:lnTo>
                  <a:lnTo>
                    <a:pt x="1400" y="858"/>
                  </a:lnTo>
                  <a:lnTo>
                    <a:pt x="1426" y="842"/>
                  </a:lnTo>
                  <a:lnTo>
                    <a:pt x="1449" y="821"/>
                  </a:lnTo>
                  <a:lnTo>
                    <a:pt x="1469" y="796"/>
                  </a:lnTo>
                  <a:lnTo>
                    <a:pt x="1471" y="796"/>
                  </a:lnTo>
                  <a:lnTo>
                    <a:pt x="1471" y="851"/>
                  </a:lnTo>
                  <a:lnTo>
                    <a:pt x="2450" y="851"/>
                  </a:lnTo>
                  <a:lnTo>
                    <a:pt x="2553" y="734"/>
                  </a:lnTo>
                  <a:lnTo>
                    <a:pt x="2655" y="851"/>
                  </a:lnTo>
                  <a:lnTo>
                    <a:pt x="2952" y="851"/>
                  </a:lnTo>
                  <a:lnTo>
                    <a:pt x="2704" y="572"/>
                  </a:lnTo>
                  <a:close/>
                  <a:moveTo>
                    <a:pt x="643" y="495"/>
                  </a:moveTo>
                  <a:lnTo>
                    <a:pt x="652" y="470"/>
                  </a:lnTo>
                  <a:lnTo>
                    <a:pt x="664" y="448"/>
                  </a:lnTo>
                  <a:lnTo>
                    <a:pt x="682" y="430"/>
                  </a:lnTo>
                  <a:lnTo>
                    <a:pt x="702" y="417"/>
                  </a:lnTo>
                  <a:lnTo>
                    <a:pt x="724" y="408"/>
                  </a:lnTo>
                  <a:lnTo>
                    <a:pt x="749" y="406"/>
                  </a:lnTo>
                  <a:lnTo>
                    <a:pt x="777" y="408"/>
                  </a:lnTo>
                  <a:lnTo>
                    <a:pt x="800" y="417"/>
                  </a:lnTo>
                  <a:lnTo>
                    <a:pt x="822" y="430"/>
                  </a:lnTo>
                  <a:lnTo>
                    <a:pt x="838" y="447"/>
                  </a:lnTo>
                  <a:lnTo>
                    <a:pt x="850" y="470"/>
                  </a:lnTo>
                  <a:lnTo>
                    <a:pt x="858" y="495"/>
                  </a:lnTo>
                  <a:lnTo>
                    <a:pt x="854" y="495"/>
                  </a:lnTo>
                  <a:lnTo>
                    <a:pt x="843" y="495"/>
                  </a:lnTo>
                  <a:lnTo>
                    <a:pt x="825" y="495"/>
                  </a:lnTo>
                  <a:lnTo>
                    <a:pt x="804" y="495"/>
                  </a:lnTo>
                  <a:lnTo>
                    <a:pt x="779" y="495"/>
                  </a:lnTo>
                  <a:lnTo>
                    <a:pt x="752" y="495"/>
                  </a:lnTo>
                  <a:lnTo>
                    <a:pt x="677" y="495"/>
                  </a:lnTo>
                  <a:lnTo>
                    <a:pt x="659" y="495"/>
                  </a:lnTo>
                  <a:lnTo>
                    <a:pt x="647" y="495"/>
                  </a:lnTo>
                  <a:lnTo>
                    <a:pt x="643" y="495"/>
                  </a:lnTo>
                  <a:close/>
                  <a:moveTo>
                    <a:pt x="1350" y="721"/>
                  </a:moveTo>
                  <a:lnTo>
                    <a:pt x="1324" y="717"/>
                  </a:lnTo>
                  <a:lnTo>
                    <a:pt x="1301" y="709"/>
                  </a:lnTo>
                  <a:lnTo>
                    <a:pt x="1280" y="696"/>
                  </a:lnTo>
                  <a:lnTo>
                    <a:pt x="1264" y="677"/>
                  </a:lnTo>
                  <a:lnTo>
                    <a:pt x="1250" y="657"/>
                  </a:lnTo>
                  <a:lnTo>
                    <a:pt x="1240" y="633"/>
                  </a:lnTo>
                  <a:lnTo>
                    <a:pt x="1234" y="607"/>
                  </a:lnTo>
                  <a:lnTo>
                    <a:pt x="1231" y="581"/>
                  </a:lnTo>
                  <a:lnTo>
                    <a:pt x="1233" y="556"/>
                  </a:lnTo>
                  <a:lnTo>
                    <a:pt x="1238" y="531"/>
                  </a:lnTo>
                  <a:lnTo>
                    <a:pt x="1245" y="508"/>
                  </a:lnTo>
                  <a:lnTo>
                    <a:pt x="1255" y="487"/>
                  </a:lnTo>
                  <a:lnTo>
                    <a:pt x="1269" y="468"/>
                  </a:lnTo>
                  <a:lnTo>
                    <a:pt x="1284" y="453"/>
                  </a:lnTo>
                  <a:lnTo>
                    <a:pt x="1304" y="441"/>
                  </a:lnTo>
                  <a:lnTo>
                    <a:pt x="1325" y="433"/>
                  </a:lnTo>
                  <a:lnTo>
                    <a:pt x="1350" y="431"/>
                  </a:lnTo>
                  <a:lnTo>
                    <a:pt x="1376" y="433"/>
                  </a:lnTo>
                  <a:lnTo>
                    <a:pt x="1399" y="441"/>
                  </a:lnTo>
                  <a:lnTo>
                    <a:pt x="1417" y="453"/>
                  </a:lnTo>
                  <a:lnTo>
                    <a:pt x="1432" y="468"/>
                  </a:lnTo>
                  <a:lnTo>
                    <a:pt x="1445" y="487"/>
                  </a:lnTo>
                  <a:lnTo>
                    <a:pt x="1454" y="508"/>
                  </a:lnTo>
                  <a:lnTo>
                    <a:pt x="1460" y="531"/>
                  </a:lnTo>
                  <a:lnTo>
                    <a:pt x="1465" y="556"/>
                  </a:lnTo>
                  <a:lnTo>
                    <a:pt x="1465" y="581"/>
                  </a:lnTo>
                  <a:lnTo>
                    <a:pt x="1464" y="605"/>
                  </a:lnTo>
                  <a:lnTo>
                    <a:pt x="1460" y="628"/>
                  </a:lnTo>
                  <a:lnTo>
                    <a:pt x="1454" y="649"/>
                  </a:lnTo>
                  <a:lnTo>
                    <a:pt x="1444" y="669"/>
                  </a:lnTo>
                  <a:lnTo>
                    <a:pt x="1431" y="686"/>
                  </a:lnTo>
                  <a:lnTo>
                    <a:pt x="1416" y="701"/>
                  </a:lnTo>
                  <a:lnTo>
                    <a:pt x="1397" y="712"/>
                  </a:lnTo>
                  <a:lnTo>
                    <a:pt x="1375" y="718"/>
                  </a:lnTo>
                  <a:lnTo>
                    <a:pt x="1350" y="721"/>
                  </a:lnTo>
                  <a:close/>
                  <a:moveTo>
                    <a:pt x="2124" y="809"/>
                  </a:moveTo>
                  <a:lnTo>
                    <a:pt x="1690" y="809"/>
                  </a:lnTo>
                  <a:lnTo>
                    <a:pt x="1690" y="41"/>
                  </a:lnTo>
                  <a:lnTo>
                    <a:pt x="2128" y="41"/>
                  </a:lnTo>
                  <a:lnTo>
                    <a:pt x="2128" y="180"/>
                  </a:lnTo>
                  <a:lnTo>
                    <a:pt x="1868" y="180"/>
                  </a:lnTo>
                  <a:lnTo>
                    <a:pt x="1868" y="336"/>
                  </a:lnTo>
                  <a:lnTo>
                    <a:pt x="2124" y="336"/>
                  </a:lnTo>
                  <a:lnTo>
                    <a:pt x="2124" y="466"/>
                  </a:lnTo>
                  <a:lnTo>
                    <a:pt x="1866" y="466"/>
                  </a:lnTo>
                  <a:lnTo>
                    <a:pt x="1866" y="672"/>
                  </a:lnTo>
                  <a:lnTo>
                    <a:pt x="2124" y="672"/>
                  </a:lnTo>
                  <a:lnTo>
                    <a:pt x="2124" y="809"/>
                  </a:lnTo>
                  <a:close/>
                  <a:moveTo>
                    <a:pt x="1913" y="626"/>
                  </a:moveTo>
                  <a:lnTo>
                    <a:pt x="1913" y="513"/>
                  </a:lnTo>
                  <a:lnTo>
                    <a:pt x="2172" y="513"/>
                  </a:lnTo>
                  <a:lnTo>
                    <a:pt x="2172" y="310"/>
                  </a:lnTo>
                  <a:lnTo>
                    <a:pt x="2405" y="572"/>
                  </a:lnTo>
                  <a:lnTo>
                    <a:pt x="2172" y="836"/>
                  </a:lnTo>
                  <a:lnTo>
                    <a:pt x="2172" y="626"/>
                  </a:lnTo>
                  <a:lnTo>
                    <a:pt x="1913" y="626"/>
                  </a:lnTo>
                  <a:close/>
                  <a:moveTo>
                    <a:pt x="2551" y="673"/>
                  </a:moveTo>
                  <a:lnTo>
                    <a:pt x="2431" y="809"/>
                  </a:lnTo>
                  <a:lnTo>
                    <a:pt x="2255" y="809"/>
                  </a:lnTo>
                  <a:lnTo>
                    <a:pt x="2466" y="572"/>
                  </a:lnTo>
                  <a:lnTo>
                    <a:pt x="2255" y="336"/>
                  </a:lnTo>
                  <a:lnTo>
                    <a:pt x="2439" y="336"/>
                  </a:lnTo>
                  <a:lnTo>
                    <a:pt x="2561" y="472"/>
                  </a:lnTo>
                  <a:lnTo>
                    <a:pt x="2680" y="336"/>
                  </a:lnTo>
                  <a:lnTo>
                    <a:pt x="2857" y="336"/>
                  </a:lnTo>
                  <a:lnTo>
                    <a:pt x="2648" y="572"/>
                  </a:lnTo>
                  <a:lnTo>
                    <a:pt x="2860" y="809"/>
                  </a:lnTo>
                  <a:lnTo>
                    <a:pt x="2674" y="809"/>
                  </a:lnTo>
                  <a:lnTo>
                    <a:pt x="2551" y="6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0" name="Freeform 9"/>
            <p:cNvSpPr>
              <a:spLocks/>
            </p:cNvSpPr>
            <p:nvPr userDrawn="1"/>
          </p:nvSpPr>
          <p:spPr bwMode="auto">
            <a:xfrm>
              <a:off x="1257300" y="862013"/>
              <a:ext cx="52388" cy="96838"/>
            </a:xfrm>
            <a:custGeom>
              <a:avLst/>
              <a:gdLst>
                <a:gd name="T0" fmla="*/ 29 w 165"/>
                <a:gd name="T1" fmla="*/ 23 h 306"/>
                <a:gd name="T2" fmla="*/ 29 w 165"/>
                <a:gd name="T3" fmla="*/ 137 h 306"/>
                <a:gd name="T4" fmla="*/ 159 w 165"/>
                <a:gd name="T5" fmla="*/ 137 h 306"/>
                <a:gd name="T6" fmla="*/ 159 w 165"/>
                <a:gd name="T7" fmla="*/ 159 h 306"/>
                <a:gd name="T8" fmla="*/ 29 w 165"/>
                <a:gd name="T9" fmla="*/ 159 h 306"/>
                <a:gd name="T10" fmla="*/ 29 w 165"/>
                <a:gd name="T11" fmla="*/ 306 h 306"/>
                <a:gd name="T12" fmla="*/ 0 w 165"/>
                <a:gd name="T13" fmla="*/ 306 h 306"/>
                <a:gd name="T14" fmla="*/ 0 w 165"/>
                <a:gd name="T15" fmla="*/ 0 h 306"/>
                <a:gd name="T16" fmla="*/ 165 w 165"/>
                <a:gd name="T17" fmla="*/ 0 h 306"/>
                <a:gd name="T18" fmla="*/ 165 w 165"/>
                <a:gd name="T19" fmla="*/ 23 h 306"/>
                <a:gd name="T20" fmla="*/ 29 w 165"/>
                <a:gd name="T21" fmla="*/ 2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306">
                  <a:moveTo>
                    <a:pt x="29" y="23"/>
                  </a:moveTo>
                  <a:lnTo>
                    <a:pt x="29" y="137"/>
                  </a:lnTo>
                  <a:lnTo>
                    <a:pt x="159" y="137"/>
                  </a:lnTo>
                  <a:lnTo>
                    <a:pt x="159" y="159"/>
                  </a:lnTo>
                  <a:lnTo>
                    <a:pt x="29" y="159"/>
                  </a:lnTo>
                  <a:lnTo>
                    <a:pt x="29" y="306"/>
                  </a:lnTo>
                  <a:lnTo>
                    <a:pt x="0" y="306"/>
                  </a:lnTo>
                  <a:lnTo>
                    <a:pt x="0" y="0"/>
                  </a:lnTo>
                  <a:lnTo>
                    <a:pt x="165" y="0"/>
                  </a:lnTo>
                  <a:lnTo>
                    <a:pt x="165" y="23"/>
                  </a:lnTo>
                  <a:lnTo>
                    <a:pt x="29" y="2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1" name="Freeform 10"/>
            <p:cNvSpPr>
              <a:spLocks/>
            </p:cNvSpPr>
            <p:nvPr userDrawn="1"/>
          </p:nvSpPr>
          <p:spPr bwMode="auto">
            <a:xfrm>
              <a:off x="1319213" y="889001"/>
              <a:ext cx="31750" cy="69850"/>
            </a:xfrm>
            <a:custGeom>
              <a:avLst/>
              <a:gdLst>
                <a:gd name="T0" fmla="*/ 83 w 100"/>
                <a:gd name="T1" fmla="*/ 25 h 218"/>
                <a:gd name="T2" fmla="*/ 67 w 100"/>
                <a:gd name="T3" fmla="*/ 26 h 218"/>
                <a:gd name="T4" fmla="*/ 53 w 100"/>
                <a:gd name="T5" fmla="*/ 32 h 218"/>
                <a:gd name="T6" fmla="*/ 43 w 100"/>
                <a:gd name="T7" fmla="*/ 41 h 218"/>
                <a:gd name="T8" fmla="*/ 36 w 100"/>
                <a:gd name="T9" fmla="*/ 54 h 218"/>
                <a:gd name="T10" fmla="*/ 31 w 100"/>
                <a:gd name="T11" fmla="*/ 66 h 218"/>
                <a:gd name="T12" fmla="*/ 27 w 100"/>
                <a:gd name="T13" fmla="*/ 81 h 218"/>
                <a:gd name="T14" fmla="*/ 26 w 100"/>
                <a:gd name="T15" fmla="*/ 97 h 218"/>
                <a:gd name="T16" fmla="*/ 26 w 100"/>
                <a:gd name="T17" fmla="*/ 218 h 218"/>
                <a:gd name="T18" fmla="*/ 1 w 100"/>
                <a:gd name="T19" fmla="*/ 218 h 218"/>
                <a:gd name="T20" fmla="*/ 1 w 100"/>
                <a:gd name="T21" fmla="*/ 67 h 218"/>
                <a:gd name="T22" fmla="*/ 0 w 100"/>
                <a:gd name="T23" fmla="*/ 5 h 218"/>
                <a:gd name="T24" fmla="*/ 25 w 100"/>
                <a:gd name="T25" fmla="*/ 5 h 218"/>
                <a:gd name="T26" fmla="*/ 26 w 100"/>
                <a:gd name="T27" fmla="*/ 35 h 218"/>
                <a:gd name="T28" fmla="*/ 37 w 100"/>
                <a:gd name="T29" fmla="*/ 20 h 218"/>
                <a:gd name="T30" fmla="*/ 51 w 100"/>
                <a:gd name="T31" fmla="*/ 9 h 218"/>
                <a:gd name="T32" fmla="*/ 68 w 100"/>
                <a:gd name="T33" fmla="*/ 1 h 218"/>
                <a:gd name="T34" fmla="*/ 88 w 100"/>
                <a:gd name="T35" fmla="*/ 0 h 218"/>
                <a:gd name="T36" fmla="*/ 95 w 100"/>
                <a:gd name="T37" fmla="*/ 0 h 218"/>
                <a:gd name="T38" fmla="*/ 100 w 100"/>
                <a:gd name="T39" fmla="*/ 0 h 218"/>
                <a:gd name="T40" fmla="*/ 100 w 100"/>
                <a:gd name="T41" fmla="*/ 26 h 218"/>
                <a:gd name="T42" fmla="*/ 95 w 100"/>
                <a:gd name="T43" fmla="*/ 25 h 218"/>
                <a:gd name="T44" fmla="*/ 90 w 100"/>
                <a:gd name="T45" fmla="*/ 25 h 218"/>
                <a:gd name="T46" fmla="*/ 83 w 100"/>
                <a:gd name="T47" fmla="*/ 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 h="218">
                  <a:moveTo>
                    <a:pt x="83" y="25"/>
                  </a:moveTo>
                  <a:lnTo>
                    <a:pt x="67" y="26"/>
                  </a:lnTo>
                  <a:lnTo>
                    <a:pt x="53" y="32"/>
                  </a:lnTo>
                  <a:lnTo>
                    <a:pt x="43" y="41"/>
                  </a:lnTo>
                  <a:lnTo>
                    <a:pt x="36" y="54"/>
                  </a:lnTo>
                  <a:lnTo>
                    <a:pt x="31" y="66"/>
                  </a:lnTo>
                  <a:lnTo>
                    <a:pt x="27" y="81"/>
                  </a:lnTo>
                  <a:lnTo>
                    <a:pt x="26" y="97"/>
                  </a:lnTo>
                  <a:lnTo>
                    <a:pt x="26" y="218"/>
                  </a:lnTo>
                  <a:lnTo>
                    <a:pt x="1" y="218"/>
                  </a:lnTo>
                  <a:lnTo>
                    <a:pt x="1" y="67"/>
                  </a:lnTo>
                  <a:lnTo>
                    <a:pt x="0" y="5"/>
                  </a:lnTo>
                  <a:lnTo>
                    <a:pt x="25" y="5"/>
                  </a:lnTo>
                  <a:lnTo>
                    <a:pt x="26" y="35"/>
                  </a:lnTo>
                  <a:lnTo>
                    <a:pt x="37" y="20"/>
                  </a:lnTo>
                  <a:lnTo>
                    <a:pt x="51" y="9"/>
                  </a:lnTo>
                  <a:lnTo>
                    <a:pt x="68" y="1"/>
                  </a:lnTo>
                  <a:lnTo>
                    <a:pt x="88" y="0"/>
                  </a:lnTo>
                  <a:lnTo>
                    <a:pt x="95" y="0"/>
                  </a:lnTo>
                  <a:lnTo>
                    <a:pt x="100" y="0"/>
                  </a:lnTo>
                  <a:lnTo>
                    <a:pt x="100" y="26"/>
                  </a:lnTo>
                  <a:lnTo>
                    <a:pt x="95" y="25"/>
                  </a:lnTo>
                  <a:lnTo>
                    <a:pt x="90" y="25"/>
                  </a:lnTo>
                  <a:lnTo>
                    <a:pt x="83" y="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2" name="Freeform 11"/>
            <p:cNvSpPr>
              <a:spLocks noEditPoints="1"/>
            </p:cNvSpPr>
            <p:nvPr userDrawn="1"/>
          </p:nvSpPr>
          <p:spPr bwMode="auto">
            <a:xfrm>
              <a:off x="1354138" y="889001"/>
              <a:ext cx="57150" cy="71438"/>
            </a:xfrm>
            <a:custGeom>
              <a:avLst/>
              <a:gdLst>
                <a:gd name="T0" fmla="*/ 27 w 183"/>
                <a:gd name="T1" fmla="*/ 116 h 223"/>
                <a:gd name="T2" fmla="*/ 28 w 183"/>
                <a:gd name="T3" fmla="*/ 136 h 223"/>
                <a:gd name="T4" fmla="*/ 33 w 183"/>
                <a:gd name="T5" fmla="*/ 155 h 223"/>
                <a:gd name="T6" fmla="*/ 40 w 183"/>
                <a:gd name="T7" fmla="*/ 171 h 223"/>
                <a:gd name="T8" fmla="*/ 50 w 183"/>
                <a:gd name="T9" fmla="*/ 185 h 223"/>
                <a:gd name="T10" fmla="*/ 62 w 183"/>
                <a:gd name="T11" fmla="*/ 195 h 223"/>
                <a:gd name="T12" fmla="*/ 78 w 183"/>
                <a:gd name="T13" fmla="*/ 201 h 223"/>
                <a:gd name="T14" fmla="*/ 97 w 183"/>
                <a:gd name="T15" fmla="*/ 203 h 223"/>
                <a:gd name="T16" fmla="*/ 113 w 183"/>
                <a:gd name="T17" fmla="*/ 202 h 223"/>
                <a:gd name="T18" fmla="*/ 127 w 183"/>
                <a:gd name="T19" fmla="*/ 196 h 223"/>
                <a:gd name="T20" fmla="*/ 138 w 183"/>
                <a:gd name="T21" fmla="*/ 188 h 223"/>
                <a:gd name="T22" fmla="*/ 146 w 183"/>
                <a:gd name="T23" fmla="*/ 178 h 223"/>
                <a:gd name="T24" fmla="*/ 152 w 183"/>
                <a:gd name="T25" fmla="*/ 167 h 223"/>
                <a:gd name="T26" fmla="*/ 156 w 183"/>
                <a:gd name="T27" fmla="*/ 156 h 223"/>
                <a:gd name="T28" fmla="*/ 181 w 183"/>
                <a:gd name="T29" fmla="*/ 156 h 223"/>
                <a:gd name="T30" fmla="*/ 173 w 183"/>
                <a:gd name="T31" fmla="*/ 176 h 223"/>
                <a:gd name="T32" fmla="*/ 164 w 183"/>
                <a:gd name="T33" fmla="*/ 192 h 223"/>
                <a:gd name="T34" fmla="*/ 151 w 183"/>
                <a:gd name="T35" fmla="*/ 206 h 223"/>
                <a:gd name="T36" fmla="*/ 136 w 183"/>
                <a:gd name="T37" fmla="*/ 216 h 223"/>
                <a:gd name="T38" fmla="*/ 116 w 183"/>
                <a:gd name="T39" fmla="*/ 221 h 223"/>
                <a:gd name="T40" fmla="*/ 93 w 183"/>
                <a:gd name="T41" fmla="*/ 223 h 223"/>
                <a:gd name="T42" fmla="*/ 71 w 183"/>
                <a:gd name="T43" fmla="*/ 221 h 223"/>
                <a:gd name="T44" fmla="*/ 52 w 183"/>
                <a:gd name="T45" fmla="*/ 215 h 223"/>
                <a:gd name="T46" fmla="*/ 36 w 183"/>
                <a:gd name="T47" fmla="*/ 205 h 223"/>
                <a:gd name="T48" fmla="*/ 22 w 183"/>
                <a:gd name="T49" fmla="*/ 191 h 223"/>
                <a:gd name="T50" fmla="*/ 12 w 183"/>
                <a:gd name="T51" fmla="*/ 176 h 223"/>
                <a:gd name="T52" fmla="*/ 6 w 183"/>
                <a:gd name="T53" fmla="*/ 157 h 223"/>
                <a:gd name="T54" fmla="*/ 1 w 183"/>
                <a:gd name="T55" fmla="*/ 137 h 223"/>
                <a:gd name="T56" fmla="*/ 0 w 183"/>
                <a:gd name="T57" fmla="*/ 115 h 223"/>
                <a:gd name="T58" fmla="*/ 1 w 183"/>
                <a:gd name="T59" fmla="*/ 92 h 223"/>
                <a:gd name="T60" fmla="*/ 6 w 183"/>
                <a:gd name="T61" fmla="*/ 71 h 223"/>
                <a:gd name="T62" fmla="*/ 13 w 183"/>
                <a:gd name="T63" fmla="*/ 51 h 223"/>
                <a:gd name="T64" fmla="*/ 23 w 183"/>
                <a:gd name="T65" fmla="*/ 35 h 223"/>
                <a:gd name="T66" fmla="*/ 37 w 183"/>
                <a:gd name="T67" fmla="*/ 20 h 223"/>
                <a:gd name="T68" fmla="*/ 53 w 183"/>
                <a:gd name="T69" fmla="*/ 9 h 223"/>
                <a:gd name="T70" fmla="*/ 73 w 183"/>
                <a:gd name="T71" fmla="*/ 2 h 223"/>
                <a:gd name="T72" fmla="*/ 97 w 183"/>
                <a:gd name="T73" fmla="*/ 0 h 223"/>
                <a:gd name="T74" fmla="*/ 118 w 183"/>
                <a:gd name="T75" fmla="*/ 1 h 223"/>
                <a:gd name="T76" fmla="*/ 135 w 183"/>
                <a:gd name="T77" fmla="*/ 7 h 223"/>
                <a:gd name="T78" fmla="*/ 150 w 183"/>
                <a:gd name="T79" fmla="*/ 17 h 223"/>
                <a:gd name="T80" fmla="*/ 161 w 183"/>
                <a:gd name="T81" fmla="*/ 30 h 223"/>
                <a:gd name="T82" fmla="*/ 169 w 183"/>
                <a:gd name="T83" fmla="*/ 44 h 223"/>
                <a:gd name="T84" fmla="*/ 176 w 183"/>
                <a:gd name="T85" fmla="*/ 60 h 223"/>
                <a:gd name="T86" fmla="*/ 179 w 183"/>
                <a:gd name="T87" fmla="*/ 78 h 223"/>
                <a:gd name="T88" fmla="*/ 182 w 183"/>
                <a:gd name="T89" fmla="*/ 97 h 223"/>
                <a:gd name="T90" fmla="*/ 183 w 183"/>
                <a:gd name="T91" fmla="*/ 116 h 223"/>
                <a:gd name="T92" fmla="*/ 27 w 183"/>
                <a:gd name="T93" fmla="*/ 116 h 223"/>
                <a:gd name="T94" fmla="*/ 28 w 183"/>
                <a:gd name="T95" fmla="*/ 96 h 223"/>
                <a:gd name="T96" fmla="*/ 156 w 183"/>
                <a:gd name="T97" fmla="*/ 96 h 223"/>
                <a:gd name="T98" fmla="*/ 153 w 183"/>
                <a:gd name="T99" fmla="*/ 76 h 223"/>
                <a:gd name="T100" fmla="*/ 150 w 183"/>
                <a:gd name="T101" fmla="*/ 57 h 223"/>
                <a:gd name="T102" fmla="*/ 141 w 183"/>
                <a:gd name="T103" fmla="*/ 42 h 223"/>
                <a:gd name="T104" fmla="*/ 128 w 183"/>
                <a:gd name="T105" fmla="*/ 30 h 223"/>
                <a:gd name="T106" fmla="*/ 113 w 183"/>
                <a:gd name="T107" fmla="*/ 22 h 223"/>
                <a:gd name="T108" fmla="*/ 96 w 183"/>
                <a:gd name="T109" fmla="*/ 19 h 223"/>
                <a:gd name="T110" fmla="*/ 78 w 183"/>
                <a:gd name="T111" fmla="*/ 21 h 223"/>
                <a:gd name="T112" fmla="*/ 62 w 183"/>
                <a:gd name="T113" fmla="*/ 27 h 223"/>
                <a:gd name="T114" fmla="*/ 50 w 183"/>
                <a:gd name="T115" fmla="*/ 39 h 223"/>
                <a:gd name="T116" fmla="*/ 40 w 183"/>
                <a:gd name="T117" fmla="*/ 55 h 223"/>
                <a:gd name="T118" fmla="*/ 32 w 183"/>
                <a:gd name="T119" fmla="*/ 73 h 223"/>
                <a:gd name="T120" fmla="*/ 28 w 183"/>
                <a:gd name="T121" fmla="*/ 9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 h="223">
                  <a:moveTo>
                    <a:pt x="27" y="116"/>
                  </a:moveTo>
                  <a:lnTo>
                    <a:pt x="28" y="136"/>
                  </a:lnTo>
                  <a:lnTo>
                    <a:pt x="33" y="155"/>
                  </a:lnTo>
                  <a:lnTo>
                    <a:pt x="40" y="171"/>
                  </a:lnTo>
                  <a:lnTo>
                    <a:pt x="50" y="185"/>
                  </a:lnTo>
                  <a:lnTo>
                    <a:pt x="62" y="195"/>
                  </a:lnTo>
                  <a:lnTo>
                    <a:pt x="78" y="201"/>
                  </a:lnTo>
                  <a:lnTo>
                    <a:pt x="97" y="203"/>
                  </a:lnTo>
                  <a:lnTo>
                    <a:pt x="113" y="202"/>
                  </a:lnTo>
                  <a:lnTo>
                    <a:pt x="127" y="196"/>
                  </a:lnTo>
                  <a:lnTo>
                    <a:pt x="138" y="188"/>
                  </a:lnTo>
                  <a:lnTo>
                    <a:pt x="146" y="178"/>
                  </a:lnTo>
                  <a:lnTo>
                    <a:pt x="152" y="167"/>
                  </a:lnTo>
                  <a:lnTo>
                    <a:pt x="156" y="156"/>
                  </a:lnTo>
                  <a:lnTo>
                    <a:pt x="181" y="156"/>
                  </a:lnTo>
                  <a:lnTo>
                    <a:pt x="173" y="176"/>
                  </a:lnTo>
                  <a:lnTo>
                    <a:pt x="164" y="192"/>
                  </a:lnTo>
                  <a:lnTo>
                    <a:pt x="151" y="206"/>
                  </a:lnTo>
                  <a:lnTo>
                    <a:pt x="136" y="216"/>
                  </a:lnTo>
                  <a:lnTo>
                    <a:pt x="116" y="221"/>
                  </a:lnTo>
                  <a:lnTo>
                    <a:pt x="93" y="223"/>
                  </a:lnTo>
                  <a:lnTo>
                    <a:pt x="71" y="221"/>
                  </a:lnTo>
                  <a:lnTo>
                    <a:pt x="52" y="215"/>
                  </a:lnTo>
                  <a:lnTo>
                    <a:pt x="36" y="205"/>
                  </a:lnTo>
                  <a:lnTo>
                    <a:pt x="22" y="191"/>
                  </a:lnTo>
                  <a:lnTo>
                    <a:pt x="12" y="176"/>
                  </a:lnTo>
                  <a:lnTo>
                    <a:pt x="6" y="157"/>
                  </a:lnTo>
                  <a:lnTo>
                    <a:pt x="1" y="137"/>
                  </a:lnTo>
                  <a:lnTo>
                    <a:pt x="0" y="115"/>
                  </a:lnTo>
                  <a:lnTo>
                    <a:pt x="1" y="92"/>
                  </a:lnTo>
                  <a:lnTo>
                    <a:pt x="6" y="71"/>
                  </a:lnTo>
                  <a:lnTo>
                    <a:pt x="13" y="51"/>
                  </a:lnTo>
                  <a:lnTo>
                    <a:pt x="23" y="35"/>
                  </a:lnTo>
                  <a:lnTo>
                    <a:pt x="37" y="20"/>
                  </a:lnTo>
                  <a:lnTo>
                    <a:pt x="53" y="9"/>
                  </a:lnTo>
                  <a:lnTo>
                    <a:pt x="73" y="2"/>
                  </a:lnTo>
                  <a:lnTo>
                    <a:pt x="97" y="0"/>
                  </a:lnTo>
                  <a:lnTo>
                    <a:pt x="118" y="1"/>
                  </a:lnTo>
                  <a:lnTo>
                    <a:pt x="135" y="7"/>
                  </a:lnTo>
                  <a:lnTo>
                    <a:pt x="150" y="17"/>
                  </a:lnTo>
                  <a:lnTo>
                    <a:pt x="161" y="30"/>
                  </a:lnTo>
                  <a:lnTo>
                    <a:pt x="169" y="44"/>
                  </a:lnTo>
                  <a:lnTo>
                    <a:pt x="176" y="60"/>
                  </a:lnTo>
                  <a:lnTo>
                    <a:pt x="179" y="78"/>
                  </a:lnTo>
                  <a:lnTo>
                    <a:pt x="182" y="97"/>
                  </a:lnTo>
                  <a:lnTo>
                    <a:pt x="183" y="116"/>
                  </a:lnTo>
                  <a:lnTo>
                    <a:pt x="27" y="116"/>
                  </a:lnTo>
                  <a:close/>
                  <a:moveTo>
                    <a:pt x="28" y="96"/>
                  </a:moveTo>
                  <a:lnTo>
                    <a:pt x="156" y="96"/>
                  </a:lnTo>
                  <a:lnTo>
                    <a:pt x="153" y="76"/>
                  </a:lnTo>
                  <a:lnTo>
                    <a:pt x="150" y="57"/>
                  </a:lnTo>
                  <a:lnTo>
                    <a:pt x="141" y="42"/>
                  </a:lnTo>
                  <a:lnTo>
                    <a:pt x="128" y="30"/>
                  </a:lnTo>
                  <a:lnTo>
                    <a:pt x="113" y="22"/>
                  </a:lnTo>
                  <a:lnTo>
                    <a:pt x="96" y="19"/>
                  </a:lnTo>
                  <a:lnTo>
                    <a:pt x="78" y="21"/>
                  </a:lnTo>
                  <a:lnTo>
                    <a:pt x="62" y="27"/>
                  </a:lnTo>
                  <a:lnTo>
                    <a:pt x="50" y="39"/>
                  </a:lnTo>
                  <a:lnTo>
                    <a:pt x="40" y="55"/>
                  </a:lnTo>
                  <a:lnTo>
                    <a:pt x="32" y="73"/>
                  </a:lnTo>
                  <a:lnTo>
                    <a:pt x="28" y="9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3" name="Freeform 12"/>
            <p:cNvSpPr>
              <a:spLocks noEditPoints="1"/>
            </p:cNvSpPr>
            <p:nvPr userDrawn="1"/>
          </p:nvSpPr>
          <p:spPr bwMode="auto">
            <a:xfrm>
              <a:off x="1425575" y="862013"/>
              <a:ext cx="9525" cy="96838"/>
            </a:xfrm>
            <a:custGeom>
              <a:avLst/>
              <a:gdLst>
                <a:gd name="T0" fmla="*/ 0 w 30"/>
                <a:gd name="T1" fmla="*/ 31 h 304"/>
                <a:gd name="T2" fmla="*/ 0 w 30"/>
                <a:gd name="T3" fmla="*/ 0 h 304"/>
                <a:gd name="T4" fmla="*/ 30 w 30"/>
                <a:gd name="T5" fmla="*/ 0 h 304"/>
                <a:gd name="T6" fmla="*/ 30 w 30"/>
                <a:gd name="T7" fmla="*/ 31 h 304"/>
                <a:gd name="T8" fmla="*/ 0 w 30"/>
                <a:gd name="T9" fmla="*/ 31 h 304"/>
                <a:gd name="T10" fmla="*/ 3 w 30"/>
                <a:gd name="T11" fmla="*/ 304 h 304"/>
                <a:gd name="T12" fmla="*/ 3 w 30"/>
                <a:gd name="T13" fmla="*/ 91 h 304"/>
                <a:gd name="T14" fmla="*/ 28 w 30"/>
                <a:gd name="T15" fmla="*/ 91 h 304"/>
                <a:gd name="T16" fmla="*/ 28 w 30"/>
                <a:gd name="T17" fmla="*/ 304 h 304"/>
                <a:gd name="T18" fmla="*/ 3 w 30"/>
                <a:gd name="T1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4">
                  <a:moveTo>
                    <a:pt x="0" y="31"/>
                  </a:moveTo>
                  <a:lnTo>
                    <a:pt x="0" y="0"/>
                  </a:lnTo>
                  <a:lnTo>
                    <a:pt x="30" y="0"/>
                  </a:lnTo>
                  <a:lnTo>
                    <a:pt x="30" y="31"/>
                  </a:lnTo>
                  <a:lnTo>
                    <a:pt x="0" y="31"/>
                  </a:lnTo>
                  <a:close/>
                  <a:moveTo>
                    <a:pt x="3" y="304"/>
                  </a:moveTo>
                  <a:lnTo>
                    <a:pt x="3" y="91"/>
                  </a:lnTo>
                  <a:lnTo>
                    <a:pt x="28" y="91"/>
                  </a:lnTo>
                  <a:lnTo>
                    <a:pt x="28" y="304"/>
                  </a:lnTo>
                  <a:lnTo>
                    <a:pt x="3" y="30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4" name="Freeform 13"/>
            <p:cNvSpPr>
              <a:spLocks noEditPoints="1"/>
            </p:cNvSpPr>
            <p:nvPr userDrawn="1"/>
          </p:nvSpPr>
          <p:spPr bwMode="auto">
            <a:xfrm>
              <a:off x="1450975" y="889001"/>
              <a:ext cx="58738" cy="96838"/>
            </a:xfrm>
            <a:custGeom>
              <a:avLst/>
              <a:gdLst>
                <a:gd name="T0" fmla="*/ 149 w 188"/>
                <a:gd name="T1" fmla="*/ 203 h 303"/>
                <a:gd name="T2" fmla="*/ 115 w 188"/>
                <a:gd name="T3" fmla="*/ 221 h 303"/>
                <a:gd name="T4" fmla="*/ 71 w 188"/>
                <a:gd name="T5" fmla="*/ 221 h 303"/>
                <a:gd name="T6" fmla="*/ 36 w 188"/>
                <a:gd name="T7" fmla="*/ 202 h 303"/>
                <a:gd name="T8" fmla="*/ 12 w 188"/>
                <a:gd name="T9" fmla="*/ 172 h 303"/>
                <a:gd name="T10" fmla="*/ 1 w 188"/>
                <a:gd name="T11" fmla="*/ 132 h 303"/>
                <a:gd name="T12" fmla="*/ 1 w 188"/>
                <a:gd name="T13" fmla="*/ 90 h 303"/>
                <a:gd name="T14" fmla="*/ 12 w 188"/>
                <a:gd name="T15" fmla="*/ 51 h 303"/>
                <a:gd name="T16" fmla="*/ 36 w 188"/>
                <a:gd name="T17" fmla="*/ 20 h 303"/>
                <a:gd name="T18" fmla="*/ 71 w 188"/>
                <a:gd name="T19" fmla="*/ 2 h 303"/>
                <a:gd name="T20" fmla="*/ 116 w 188"/>
                <a:gd name="T21" fmla="*/ 2 h 303"/>
                <a:gd name="T22" fmla="*/ 149 w 188"/>
                <a:gd name="T23" fmla="*/ 20 h 303"/>
                <a:gd name="T24" fmla="*/ 163 w 188"/>
                <a:gd name="T25" fmla="*/ 5 h 303"/>
                <a:gd name="T26" fmla="*/ 187 w 188"/>
                <a:gd name="T27" fmla="*/ 69 h 303"/>
                <a:gd name="T28" fmla="*/ 186 w 188"/>
                <a:gd name="T29" fmla="*/ 243 h 303"/>
                <a:gd name="T30" fmla="*/ 171 w 188"/>
                <a:gd name="T31" fmla="*/ 275 h 303"/>
                <a:gd name="T32" fmla="*/ 141 w 188"/>
                <a:gd name="T33" fmla="*/ 296 h 303"/>
                <a:gd name="T34" fmla="*/ 96 w 188"/>
                <a:gd name="T35" fmla="*/ 303 h 303"/>
                <a:gd name="T36" fmla="*/ 62 w 188"/>
                <a:gd name="T37" fmla="*/ 300 h 303"/>
                <a:gd name="T38" fmla="*/ 33 w 188"/>
                <a:gd name="T39" fmla="*/ 286 h 303"/>
                <a:gd name="T40" fmla="*/ 16 w 188"/>
                <a:gd name="T41" fmla="*/ 261 h 303"/>
                <a:gd name="T42" fmla="*/ 40 w 188"/>
                <a:gd name="T43" fmla="*/ 242 h 303"/>
                <a:gd name="T44" fmla="*/ 52 w 188"/>
                <a:gd name="T45" fmla="*/ 270 h 303"/>
                <a:gd name="T46" fmla="*/ 78 w 188"/>
                <a:gd name="T47" fmla="*/ 282 h 303"/>
                <a:gd name="T48" fmla="*/ 115 w 188"/>
                <a:gd name="T49" fmla="*/ 282 h 303"/>
                <a:gd name="T50" fmla="*/ 144 w 188"/>
                <a:gd name="T51" fmla="*/ 266 h 303"/>
                <a:gd name="T52" fmla="*/ 159 w 188"/>
                <a:gd name="T53" fmla="*/ 238 h 303"/>
                <a:gd name="T54" fmla="*/ 162 w 188"/>
                <a:gd name="T55" fmla="*/ 187 h 303"/>
                <a:gd name="T56" fmla="*/ 116 w 188"/>
                <a:gd name="T57" fmla="*/ 200 h 303"/>
                <a:gd name="T58" fmla="*/ 142 w 188"/>
                <a:gd name="T59" fmla="*/ 182 h 303"/>
                <a:gd name="T60" fmla="*/ 157 w 188"/>
                <a:gd name="T61" fmla="*/ 151 h 303"/>
                <a:gd name="T62" fmla="*/ 162 w 188"/>
                <a:gd name="T63" fmla="*/ 111 h 303"/>
                <a:gd name="T64" fmla="*/ 157 w 188"/>
                <a:gd name="T65" fmla="*/ 71 h 303"/>
                <a:gd name="T66" fmla="*/ 142 w 188"/>
                <a:gd name="T67" fmla="*/ 40 h 303"/>
                <a:gd name="T68" fmla="*/ 116 w 188"/>
                <a:gd name="T69" fmla="*/ 24 h 303"/>
                <a:gd name="T70" fmla="*/ 77 w 188"/>
                <a:gd name="T71" fmla="*/ 24 h 303"/>
                <a:gd name="T72" fmla="*/ 48 w 188"/>
                <a:gd name="T73" fmla="*/ 42 h 303"/>
                <a:gd name="T74" fmla="*/ 32 w 188"/>
                <a:gd name="T75" fmla="*/ 73 h 303"/>
                <a:gd name="T76" fmla="*/ 27 w 188"/>
                <a:gd name="T77" fmla="*/ 111 h 303"/>
                <a:gd name="T78" fmla="*/ 32 w 188"/>
                <a:gd name="T79" fmla="*/ 148 h 303"/>
                <a:gd name="T80" fmla="*/ 48 w 188"/>
                <a:gd name="T81" fmla="*/ 180 h 303"/>
                <a:gd name="T82" fmla="*/ 77 w 188"/>
                <a:gd name="T83" fmla="*/ 1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303">
                  <a:moveTo>
                    <a:pt x="162" y="187"/>
                  </a:moveTo>
                  <a:lnTo>
                    <a:pt x="149" y="203"/>
                  </a:lnTo>
                  <a:lnTo>
                    <a:pt x="133" y="215"/>
                  </a:lnTo>
                  <a:lnTo>
                    <a:pt x="115" y="221"/>
                  </a:lnTo>
                  <a:lnTo>
                    <a:pt x="95" y="223"/>
                  </a:lnTo>
                  <a:lnTo>
                    <a:pt x="71" y="221"/>
                  </a:lnTo>
                  <a:lnTo>
                    <a:pt x="52" y="213"/>
                  </a:lnTo>
                  <a:lnTo>
                    <a:pt x="36" y="202"/>
                  </a:lnTo>
                  <a:lnTo>
                    <a:pt x="22" y="188"/>
                  </a:lnTo>
                  <a:lnTo>
                    <a:pt x="12" y="172"/>
                  </a:lnTo>
                  <a:lnTo>
                    <a:pt x="6" y="152"/>
                  </a:lnTo>
                  <a:lnTo>
                    <a:pt x="1" y="132"/>
                  </a:lnTo>
                  <a:lnTo>
                    <a:pt x="0" y="111"/>
                  </a:lnTo>
                  <a:lnTo>
                    <a:pt x="1" y="90"/>
                  </a:lnTo>
                  <a:lnTo>
                    <a:pt x="6" y="70"/>
                  </a:lnTo>
                  <a:lnTo>
                    <a:pt x="12" y="51"/>
                  </a:lnTo>
                  <a:lnTo>
                    <a:pt x="22" y="34"/>
                  </a:lnTo>
                  <a:lnTo>
                    <a:pt x="36" y="20"/>
                  </a:lnTo>
                  <a:lnTo>
                    <a:pt x="52" y="9"/>
                  </a:lnTo>
                  <a:lnTo>
                    <a:pt x="71" y="2"/>
                  </a:lnTo>
                  <a:lnTo>
                    <a:pt x="95" y="0"/>
                  </a:lnTo>
                  <a:lnTo>
                    <a:pt x="116" y="2"/>
                  </a:lnTo>
                  <a:lnTo>
                    <a:pt x="134" y="9"/>
                  </a:lnTo>
                  <a:lnTo>
                    <a:pt x="149" y="20"/>
                  </a:lnTo>
                  <a:lnTo>
                    <a:pt x="163" y="36"/>
                  </a:lnTo>
                  <a:lnTo>
                    <a:pt x="163" y="5"/>
                  </a:lnTo>
                  <a:lnTo>
                    <a:pt x="188" y="5"/>
                  </a:lnTo>
                  <a:lnTo>
                    <a:pt x="187" y="69"/>
                  </a:lnTo>
                  <a:lnTo>
                    <a:pt x="187" y="225"/>
                  </a:lnTo>
                  <a:lnTo>
                    <a:pt x="186" y="243"/>
                  </a:lnTo>
                  <a:lnTo>
                    <a:pt x="179" y="260"/>
                  </a:lnTo>
                  <a:lnTo>
                    <a:pt x="171" y="275"/>
                  </a:lnTo>
                  <a:lnTo>
                    <a:pt x="157" y="286"/>
                  </a:lnTo>
                  <a:lnTo>
                    <a:pt x="141" y="296"/>
                  </a:lnTo>
                  <a:lnTo>
                    <a:pt x="120" y="301"/>
                  </a:lnTo>
                  <a:lnTo>
                    <a:pt x="96" y="303"/>
                  </a:lnTo>
                  <a:lnTo>
                    <a:pt x="78" y="302"/>
                  </a:lnTo>
                  <a:lnTo>
                    <a:pt x="62" y="300"/>
                  </a:lnTo>
                  <a:lnTo>
                    <a:pt x="47" y="293"/>
                  </a:lnTo>
                  <a:lnTo>
                    <a:pt x="33" y="286"/>
                  </a:lnTo>
                  <a:lnTo>
                    <a:pt x="23" y="275"/>
                  </a:lnTo>
                  <a:lnTo>
                    <a:pt x="16" y="261"/>
                  </a:lnTo>
                  <a:lnTo>
                    <a:pt x="13" y="242"/>
                  </a:lnTo>
                  <a:lnTo>
                    <a:pt x="40" y="242"/>
                  </a:lnTo>
                  <a:lnTo>
                    <a:pt x="43" y="258"/>
                  </a:lnTo>
                  <a:lnTo>
                    <a:pt x="52" y="270"/>
                  </a:lnTo>
                  <a:lnTo>
                    <a:pt x="63" y="278"/>
                  </a:lnTo>
                  <a:lnTo>
                    <a:pt x="78" y="282"/>
                  </a:lnTo>
                  <a:lnTo>
                    <a:pt x="96" y="283"/>
                  </a:lnTo>
                  <a:lnTo>
                    <a:pt x="115" y="282"/>
                  </a:lnTo>
                  <a:lnTo>
                    <a:pt x="131" y="276"/>
                  </a:lnTo>
                  <a:lnTo>
                    <a:pt x="144" y="266"/>
                  </a:lnTo>
                  <a:lnTo>
                    <a:pt x="153" y="253"/>
                  </a:lnTo>
                  <a:lnTo>
                    <a:pt x="159" y="238"/>
                  </a:lnTo>
                  <a:lnTo>
                    <a:pt x="162" y="221"/>
                  </a:lnTo>
                  <a:lnTo>
                    <a:pt x="162" y="187"/>
                  </a:lnTo>
                  <a:close/>
                  <a:moveTo>
                    <a:pt x="97" y="201"/>
                  </a:moveTo>
                  <a:lnTo>
                    <a:pt x="116" y="200"/>
                  </a:lnTo>
                  <a:lnTo>
                    <a:pt x="131" y="192"/>
                  </a:lnTo>
                  <a:lnTo>
                    <a:pt x="142" y="182"/>
                  </a:lnTo>
                  <a:lnTo>
                    <a:pt x="151" y="168"/>
                  </a:lnTo>
                  <a:lnTo>
                    <a:pt x="157" y="151"/>
                  </a:lnTo>
                  <a:lnTo>
                    <a:pt x="161" y="132"/>
                  </a:lnTo>
                  <a:lnTo>
                    <a:pt x="162" y="111"/>
                  </a:lnTo>
                  <a:lnTo>
                    <a:pt x="161" y="90"/>
                  </a:lnTo>
                  <a:lnTo>
                    <a:pt x="157" y="71"/>
                  </a:lnTo>
                  <a:lnTo>
                    <a:pt x="151" y="55"/>
                  </a:lnTo>
                  <a:lnTo>
                    <a:pt x="142" y="40"/>
                  </a:lnTo>
                  <a:lnTo>
                    <a:pt x="131" y="30"/>
                  </a:lnTo>
                  <a:lnTo>
                    <a:pt x="116" y="24"/>
                  </a:lnTo>
                  <a:lnTo>
                    <a:pt x="97" y="21"/>
                  </a:lnTo>
                  <a:lnTo>
                    <a:pt x="77" y="24"/>
                  </a:lnTo>
                  <a:lnTo>
                    <a:pt x="61" y="31"/>
                  </a:lnTo>
                  <a:lnTo>
                    <a:pt x="48" y="42"/>
                  </a:lnTo>
                  <a:lnTo>
                    <a:pt x="38" y="56"/>
                  </a:lnTo>
                  <a:lnTo>
                    <a:pt x="32" y="73"/>
                  </a:lnTo>
                  <a:lnTo>
                    <a:pt x="28" y="92"/>
                  </a:lnTo>
                  <a:lnTo>
                    <a:pt x="27" y="111"/>
                  </a:lnTo>
                  <a:lnTo>
                    <a:pt x="28" y="131"/>
                  </a:lnTo>
                  <a:lnTo>
                    <a:pt x="32" y="148"/>
                  </a:lnTo>
                  <a:lnTo>
                    <a:pt x="38" y="166"/>
                  </a:lnTo>
                  <a:lnTo>
                    <a:pt x="48" y="180"/>
                  </a:lnTo>
                  <a:lnTo>
                    <a:pt x="61" y="191"/>
                  </a:lnTo>
                  <a:lnTo>
                    <a:pt x="77" y="198"/>
                  </a:lnTo>
                  <a:lnTo>
                    <a:pt x="97" y="20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5" name="Freeform 14"/>
            <p:cNvSpPr>
              <a:spLocks/>
            </p:cNvSpPr>
            <p:nvPr userDrawn="1"/>
          </p:nvSpPr>
          <p:spPr bwMode="auto">
            <a:xfrm>
              <a:off x="1528763" y="862013"/>
              <a:ext cx="53975" cy="96838"/>
            </a:xfrm>
            <a:custGeom>
              <a:avLst/>
              <a:gdLst>
                <a:gd name="T0" fmla="*/ 25 w 170"/>
                <a:gd name="T1" fmla="*/ 0 h 306"/>
                <a:gd name="T2" fmla="*/ 25 w 170"/>
                <a:gd name="T3" fmla="*/ 124 h 306"/>
                <a:gd name="T4" fmla="*/ 37 w 170"/>
                <a:gd name="T5" fmla="*/ 108 h 306"/>
                <a:gd name="T6" fmla="*/ 54 w 170"/>
                <a:gd name="T7" fmla="*/ 97 h 306"/>
                <a:gd name="T8" fmla="*/ 72 w 170"/>
                <a:gd name="T9" fmla="*/ 90 h 306"/>
                <a:gd name="T10" fmla="*/ 94 w 170"/>
                <a:gd name="T11" fmla="*/ 88 h 306"/>
                <a:gd name="T12" fmla="*/ 116 w 170"/>
                <a:gd name="T13" fmla="*/ 89 h 306"/>
                <a:gd name="T14" fmla="*/ 134 w 170"/>
                <a:gd name="T15" fmla="*/ 95 h 306"/>
                <a:gd name="T16" fmla="*/ 147 w 170"/>
                <a:gd name="T17" fmla="*/ 104 h 306"/>
                <a:gd name="T18" fmla="*/ 157 w 170"/>
                <a:gd name="T19" fmla="*/ 117 h 306"/>
                <a:gd name="T20" fmla="*/ 165 w 170"/>
                <a:gd name="T21" fmla="*/ 132 h 306"/>
                <a:gd name="T22" fmla="*/ 168 w 170"/>
                <a:gd name="T23" fmla="*/ 150 h 306"/>
                <a:gd name="T24" fmla="*/ 170 w 170"/>
                <a:gd name="T25" fmla="*/ 173 h 306"/>
                <a:gd name="T26" fmla="*/ 170 w 170"/>
                <a:gd name="T27" fmla="*/ 306 h 306"/>
                <a:gd name="T28" fmla="*/ 144 w 170"/>
                <a:gd name="T29" fmla="*/ 306 h 306"/>
                <a:gd name="T30" fmla="*/ 144 w 170"/>
                <a:gd name="T31" fmla="*/ 183 h 306"/>
                <a:gd name="T32" fmla="*/ 144 w 170"/>
                <a:gd name="T33" fmla="*/ 165 h 306"/>
                <a:gd name="T34" fmla="*/ 141 w 170"/>
                <a:gd name="T35" fmla="*/ 150 h 306"/>
                <a:gd name="T36" fmla="*/ 136 w 170"/>
                <a:gd name="T37" fmla="*/ 137 h 306"/>
                <a:gd name="T38" fmla="*/ 130 w 170"/>
                <a:gd name="T39" fmla="*/ 125 h 306"/>
                <a:gd name="T40" fmla="*/ 120 w 170"/>
                <a:gd name="T41" fmla="*/ 117 h 306"/>
                <a:gd name="T42" fmla="*/ 106 w 170"/>
                <a:gd name="T43" fmla="*/ 112 h 306"/>
                <a:gd name="T44" fmla="*/ 90 w 170"/>
                <a:gd name="T45" fmla="*/ 109 h 306"/>
                <a:gd name="T46" fmla="*/ 71 w 170"/>
                <a:gd name="T47" fmla="*/ 112 h 306"/>
                <a:gd name="T48" fmla="*/ 56 w 170"/>
                <a:gd name="T49" fmla="*/ 118 h 306"/>
                <a:gd name="T50" fmla="*/ 44 w 170"/>
                <a:gd name="T51" fmla="*/ 129 h 306"/>
                <a:gd name="T52" fmla="*/ 35 w 170"/>
                <a:gd name="T53" fmla="*/ 143 h 306"/>
                <a:gd name="T54" fmla="*/ 30 w 170"/>
                <a:gd name="T55" fmla="*/ 159 h 306"/>
                <a:gd name="T56" fmla="*/ 26 w 170"/>
                <a:gd name="T57" fmla="*/ 175 h 306"/>
                <a:gd name="T58" fmla="*/ 25 w 170"/>
                <a:gd name="T59" fmla="*/ 194 h 306"/>
                <a:gd name="T60" fmla="*/ 25 w 170"/>
                <a:gd name="T61" fmla="*/ 306 h 306"/>
                <a:gd name="T62" fmla="*/ 0 w 170"/>
                <a:gd name="T63" fmla="*/ 306 h 306"/>
                <a:gd name="T64" fmla="*/ 0 w 170"/>
                <a:gd name="T65" fmla="*/ 0 h 306"/>
                <a:gd name="T66" fmla="*/ 25 w 170"/>
                <a:gd name="T6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306">
                  <a:moveTo>
                    <a:pt x="25" y="0"/>
                  </a:moveTo>
                  <a:lnTo>
                    <a:pt x="25" y="124"/>
                  </a:lnTo>
                  <a:lnTo>
                    <a:pt x="37" y="108"/>
                  </a:lnTo>
                  <a:lnTo>
                    <a:pt x="54" y="97"/>
                  </a:lnTo>
                  <a:lnTo>
                    <a:pt x="72" y="90"/>
                  </a:lnTo>
                  <a:lnTo>
                    <a:pt x="94" y="88"/>
                  </a:lnTo>
                  <a:lnTo>
                    <a:pt x="116" y="89"/>
                  </a:lnTo>
                  <a:lnTo>
                    <a:pt x="134" y="95"/>
                  </a:lnTo>
                  <a:lnTo>
                    <a:pt x="147" y="104"/>
                  </a:lnTo>
                  <a:lnTo>
                    <a:pt x="157" y="117"/>
                  </a:lnTo>
                  <a:lnTo>
                    <a:pt x="165" y="132"/>
                  </a:lnTo>
                  <a:lnTo>
                    <a:pt x="168" y="150"/>
                  </a:lnTo>
                  <a:lnTo>
                    <a:pt x="170" y="173"/>
                  </a:lnTo>
                  <a:lnTo>
                    <a:pt x="170" y="306"/>
                  </a:lnTo>
                  <a:lnTo>
                    <a:pt x="144" y="306"/>
                  </a:lnTo>
                  <a:lnTo>
                    <a:pt x="144" y="183"/>
                  </a:lnTo>
                  <a:lnTo>
                    <a:pt x="144" y="165"/>
                  </a:lnTo>
                  <a:lnTo>
                    <a:pt x="141" y="150"/>
                  </a:lnTo>
                  <a:lnTo>
                    <a:pt x="136" y="137"/>
                  </a:lnTo>
                  <a:lnTo>
                    <a:pt x="130" y="125"/>
                  </a:lnTo>
                  <a:lnTo>
                    <a:pt x="120" y="117"/>
                  </a:lnTo>
                  <a:lnTo>
                    <a:pt x="106" y="112"/>
                  </a:lnTo>
                  <a:lnTo>
                    <a:pt x="90" y="109"/>
                  </a:lnTo>
                  <a:lnTo>
                    <a:pt x="71" y="112"/>
                  </a:lnTo>
                  <a:lnTo>
                    <a:pt x="56" y="118"/>
                  </a:lnTo>
                  <a:lnTo>
                    <a:pt x="44" y="129"/>
                  </a:lnTo>
                  <a:lnTo>
                    <a:pt x="35" y="143"/>
                  </a:lnTo>
                  <a:lnTo>
                    <a:pt x="30" y="159"/>
                  </a:lnTo>
                  <a:lnTo>
                    <a:pt x="26" y="175"/>
                  </a:lnTo>
                  <a:lnTo>
                    <a:pt x="25" y="194"/>
                  </a:lnTo>
                  <a:lnTo>
                    <a:pt x="25" y="306"/>
                  </a:lnTo>
                  <a:lnTo>
                    <a:pt x="0" y="306"/>
                  </a:lnTo>
                  <a:lnTo>
                    <a:pt x="0" y="0"/>
                  </a:lnTo>
                  <a:lnTo>
                    <a:pt x="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6" name="Freeform 15"/>
            <p:cNvSpPr>
              <a:spLocks/>
            </p:cNvSpPr>
            <p:nvPr userDrawn="1"/>
          </p:nvSpPr>
          <p:spPr bwMode="auto">
            <a:xfrm>
              <a:off x="1592263" y="873126"/>
              <a:ext cx="34925" cy="87313"/>
            </a:xfrm>
            <a:custGeom>
              <a:avLst/>
              <a:gdLst>
                <a:gd name="T0" fmla="*/ 80 w 110"/>
                <a:gd name="T1" fmla="*/ 273 h 273"/>
                <a:gd name="T2" fmla="*/ 63 w 110"/>
                <a:gd name="T3" fmla="*/ 271 h 273"/>
                <a:gd name="T4" fmla="*/ 50 w 110"/>
                <a:gd name="T5" fmla="*/ 265 h 273"/>
                <a:gd name="T6" fmla="*/ 41 w 110"/>
                <a:gd name="T7" fmla="*/ 255 h 273"/>
                <a:gd name="T8" fmla="*/ 36 w 110"/>
                <a:gd name="T9" fmla="*/ 241 h 273"/>
                <a:gd name="T10" fmla="*/ 35 w 110"/>
                <a:gd name="T11" fmla="*/ 223 h 273"/>
                <a:gd name="T12" fmla="*/ 35 w 110"/>
                <a:gd name="T13" fmla="*/ 74 h 273"/>
                <a:gd name="T14" fmla="*/ 0 w 110"/>
                <a:gd name="T15" fmla="*/ 74 h 273"/>
                <a:gd name="T16" fmla="*/ 0 w 110"/>
                <a:gd name="T17" fmla="*/ 55 h 273"/>
                <a:gd name="T18" fmla="*/ 35 w 110"/>
                <a:gd name="T19" fmla="*/ 55 h 273"/>
                <a:gd name="T20" fmla="*/ 35 w 110"/>
                <a:gd name="T21" fmla="*/ 11 h 273"/>
                <a:gd name="T22" fmla="*/ 60 w 110"/>
                <a:gd name="T23" fmla="*/ 0 h 273"/>
                <a:gd name="T24" fmla="*/ 60 w 110"/>
                <a:gd name="T25" fmla="*/ 55 h 273"/>
                <a:gd name="T26" fmla="*/ 107 w 110"/>
                <a:gd name="T27" fmla="*/ 55 h 273"/>
                <a:gd name="T28" fmla="*/ 107 w 110"/>
                <a:gd name="T29" fmla="*/ 74 h 273"/>
                <a:gd name="T30" fmla="*/ 60 w 110"/>
                <a:gd name="T31" fmla="*/ 74 h 273"/>
                <a:gd name="T32" fmla="*/ 60 w 110"/>
                <a:gd name="T33" fmla="*/ 212 h 273"/>
                <a:gd name="T34" fmla="*/ 61 w 110"/>
                <a:gd name="T35" fmla="*/ 231 h 273"/>
                <a:gd name="T36" fmla="*/ 65 w 110"/>
                <a:gd name="T37" fmla="*/ 243 h 273"/>
                <a:gd name="T38" fmla="*/ 73 w 110"/>
                <a:gd name="T39" fmla="*/ 250 h 273"/>
                <a:gd name="T40" fmla="*/ 86 w 110"/>
                <a:gd name="T41" fmla="*/ 251 h 273"/>
                <a:gd name="T42" fmla="*/ 100 w 110"/>
                <a:gd name="T43" fmla="*/ 250 h 273"/>
                <a:gd name="T44" fmla="*/ 110 w 110"/>
                <a:gd name="T45" fmla="*/ 246 h 273"/>
                <a:gd name="T46" fmla="*/ 110 w 110"/>
                <a:gd name="T47" fmla="*/ 268 h 273"/>
                <a:gd name="T48" fmla="*/ 101 w 110"/>
                <a:gd name="T49" fmla="*/ 270 h 273"/>
                <a:gd name="T50" fmla="*/ 91 w 110"/>
                <a:gd name="T51" fmla="*/ 272 h 273"/>
                <a:gd name="T52" fmla="*/ 80 w 110"/>
                <a:gd name="T5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3">
                  <a:moveTo>
                    <a:pt x="80" y="273"/>
                  </a:moveTo>
                  <a:lnTo>
                    <a:pt x="63" y="271"/>
                  </a:lnTo>
                  <a:lnTo>
                    <a:pt x="50" y="265"/>
                  </a:lnTo>
                  <a:lnTo>
                    <a:pt x="41" y="255"/>
                  </a:lnTo>
                  <a:lnTo>
                    <a:pt x="36" y="241"/>
                  </a:lnTo>
                  <a:lnTo>
                    <a:pt x="35" y="223"/>
                  </a:lnTo>
                  <a:lnTo>
                    <a:pt x="35" y="74"/>
                  </a:lnTo>
                  <a:lnTo>
                    <a:pt x="0" y="74"/>
                  </a:lnTo>
                  <a:lnTo>
                    <a:pt x="0" y="55"/>
                  </a:lnTo>
                  <a:lnTo>
                    <a:pt x="35" y="55"/>
                  </a:lnTo>
                  <a:lnTo>
                    <a:pt x="35" y="11"/>
                  </a:lnTo>
                  <a:lnTo>
                    <a:pt x="60" y="0"/>
                  </a:lnTo>
                  <a:lnTo>
                    <a:pt x="60" y="55"/>
                  </a:lnTo>
                  <a:lnTo>
                    <a:pt x="107" y="55"/>
                  </a:lnTo>
                  <a:lnTo>
                    <a:pt x="107" y="74"/>
                  </a:lnTo>
                  <a:lnTo>
                    <a:pt x="60" y="74"/>
                  </a:lnTo>
                  <a:lnTo>
                    <a:pt x="60" y="212"/>
                  </a:lnTo>
                  <a:lnTo>
                    <a:pt x="61" y="231"/>
                  </a:lnTo>
                  <a:lnTo>
                    <a:pt x="65" y="243"/>
                  </a:lnTo>
                  <a:lnTo>
                    <a:pt x="73" y="250"/>
                  </a:lnTo>
                  <a:lnTo>
                    <a:pt x="86" y="251"/>
                  </a:lnTo>
                  <a:lnTo>
                    <a:pt x="100" y="250"/>
                  </a:lnTo>
                  <a:lnTo>
                    <a:pt x="110" y="246"/>
                  </a:lnTo>
                  <a:lnTo>
                    <a:pt x="110" y="268"/>
                  </a:lnTo>
                  <a:lnTo>
                    <a:pt x="101" y="270"/>
                  </a:lnTo>
                  <a:lnTo>
                    <a:pt x="91" y="272"/>
                  </a:lnTo>
                  <a:lnTo>
                    <a:pt x="80" y="2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72848684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FX Orange">
    <p:bg>
      <p:bgPr>
        <a:solidFill>
          <a:srgbClr val="FF6600"/>
        </a:solidFill>
        <a:effectLst/>
      </p:bgPr>
    </p:bg>
    <p:spTree>
      <p:nvGrpSpPr>
        <p:cNvPr id="1" name=""/>
        <p:cNvGrpSpPr/>
        <p:nvPr/>
      </p:nvGrpSpPr>
      <p:grpSpPr>
        <a:xfrm>
          <a:off x="0" y="0"/>
          <a:ext cx="0" cy="0"/>
          <a:chOff x="0" y="0"/>
          <a:chExt cx="0" cy="0"/>
        </a:xfrm>
      </p:grpSpPr>
      <p:sp>
        <p:nvSpPr>
          <p:cNvPr id="38" name="Rectangle 8"/>
          <p:cNvSpPr>
            <a:spLocks noGrp="1" noChangeArrowheads="1"/>
          </p:cNvSpPr>
          <p:nvPr>
            <p:ph type="ctrTitle" sz="quarter" hasCustomPrompt="1"/>
          </p:nvPr>
        </p:nvSpPr>
        <p:spPr>
          <a:xfrm>
            <a:off x="2241065" y="3346274"/>
            <a:ext cx="9375379" cy="550535"/>
          </a:xfrm>
        </p:spPr>
        <p:txBody>
          <a:bodyPr wrap="square">
            <a:spAutoFit/>
          </a:bodyPr>
          <a:lstStyle>
            <a:lvl1pPr algn="l">
              <a:defRPr sz="3975" baseline="0">
                <a:solidFill>
                  <a:schemeClr val="bg1"/>
                </a:solidFill>
              </a:defRPr>
            </a:lvl1pPr>
          </a:lstStyle>
          <a:p>
            <a:r>
              <a:rPr lang="en-US" dirty="0"/>
              <a:t>Click to add presentation title</a:t>
            </a:r>
          </a:p>
        </p:txBody>
      </p:sp>
      <p:sp>
        <p:nvSpPr>
          <p:cNvPr id="39" name="Rectangle 9"/>
          <p:cNvSpPr>
            <a:spLocks noGrp="1" noChangeArrowheads="1"/>
          </p:cNvSpPr>
          <p:nvPr>
            <p:ph type="subTitle" sz="quarter" idx="1" hasCustomPrompt="1"/>
          </p:nvPr>
        </p:nvSpPr>
        <p:spPr>
          <a:xfrm>
            <a:off x="2241065" y="4926446"/>
            <a:ext cx="9362659" cy="637822"/>
          </a:xfrm>
        </p:spPr>
        <p:txBody>
          <a:bodyPr>
            <a:noAutofit/>
          </a:bodyPr>
          <a:lstStyle>
            <a:lvl1pPr marL="0" marR="0" indent="0" algn="l" defTabSz="817103" rtl="0" eaLnBrk="1" fontAlgn="auto" latinLnBrk="0" hangingPunct="1">
              <a:lnSpc>
                <a:spcPct val="80000"/>
              </a:lnSpc>
              <a:spcBef>
                <a:spcPct val="25000"/>
              </a:spcBef>
              <a:spcAft>
                <a:spcPts val="0"/>
              </a:spcAft>
              <a:buClrTx/>
              <a:buSzPct val="90000"/>
              <a:buFontTx/>
              <a:buNone/>
              <a:tabLst/>
              <a:defRPr sz="1725" baseline="0">
                <a:solidFill>
                  <a:schemeClr val="bg1"/>
                </a:solidFill>
              </a:defRPr>
            </a:lvl1pPr>
          </a:lstStyle>
          <a:p>
            <a:r>
              <a:rPr lang="en-US" dirty="0"/>
              <a:t>Click to add Author/Department/Subtitle</a:t>
            </a:r>
          </a:p>
        </p:txBody>
      </p:sp>
      <p:sp>
        <p:nvSpPr>
          <p:cNvPr id="40" name="Text Placeholder 7"/>
          <p:cNvSpPr>
            <a:spLocks noGrp="1"/>
          </p:cNvSpPr>
          <p:nvPr>
            <p:ph type="body" sz="quarter" idx="12" hasCustomPrompt="1"/>
          </p:nvPr>
        </p:nvSpPr>
        <p:spPr>
          <a:xfrm>
            <a:off x="2241063" y="5578203"/>
            <a:ext cx="9365773" cy="310620"/>
          </a:xfrm>
        </p:spPr>
        <p:txBody>
          <a:bodyPr/>
          <a:lstStyle>
            <a:lvl1pPr>
              <a:tabLst/>
              <a:defRPr sz="1650" b="0">
                <a:solidFill>
                  <a:schemeClr val="bg1"/>
                </a:solidFill>
              </a:defRPr>
            </a:lvl1pPr>
          </a:lstStyle>
          <a:p>
            <a:pPr lvl="0"/>
            <a:r>
              <a:rPr lang="en-US" dirty="0"/>
              <a:t>Click to add Date</a:t>
            </a:r>
          </a:p>
        </p:txBody>
      </p:sp>
      <p:grpSp>
        <p:nvGrpSpPr>
          <p:cNvPr id="27" name="Group 26"/>
          <p:cNvGrpSpPr/>
          <p:nvPr userDrawn="1"/>
        </p:nvGrpSpPr>
        <p:grpSpPr>
          <a:xfrm rot="16200000">
            <a:off x="-401337" y="2833909"/>
            <a:ext cx="3109329" cy="1302260"/>
            <a:chOff x="720725" y="554038"/>
            <a:chExt cx="1035051" cy="431801"/>
          </a:xfrm>
        </p:grpSpPr>
        <p:sp>
          <p:nvSpPr>
            <p:cNvPr id="28" name="Freeform 7"/>
            <p:cNvSpPr>
              <a:spLocks noEditPoints="1"/>
            </p:cNvSpPr>
            <p:nvPr userDrawn="1"/>
          </p:nvSpPr>
          <p:spPr bwMode="auto">
            <a:xfrm>
              <a:off x="1690688" y="763588"/>
              <a:ext cx="65088" cy="65088"/>
            </a:xfrm>
            <a:custGeom>
              <a:avLst/>
              <a:gdLst>
                <a:gd name="T0" fmla="*/ 183 w 205"/>
                <a:gd name="T1" fmla="*/ 79 h 204"/>
                <a:gd name="T2" fmla="*/ 163 w 205"/>
                <a:gd name="T3" fmla="*/ 42 h 204"/>
                <a:gd name="T4" fmla="*/ 125 w 205"/>
                <a:gd name="T5" fmla="*/ 20 h 204"/>
                <a:gd name="T6" fmla="*/ 80 w 205"/>
                <a:gd name="T7" fmla="*/ 20 h 204"/>
                <a:gd name="T8" fmla="*/ 44 w 205"/>
                <a:gd name="T9" fmla="*/ 42 h 204"/>
                <a:gd name="T10" fmla="*/ 23 w 205"/>
                <a:gd name="T11" fmla="*/ 79 h 204"/>
                <a:gd name="T12" fmla="*/ 23 w 205"/>
                <a:gd name="T13" fmla="*/ 125 h 204"/>
                <a:gd name="T14" fmla="*/ 44 w 205"/>
                <a:gd name="T15" fmla="*/ 163 h 204"/>
                <a:gd name="T16" fmla="*/ 80 w 205"/>
                <a:gd name="T17" fmla="*/ 184 h 204"/>
                <a:gd name="T18" fmla="*/ 125 w 205"/>
                <a:gd name="T19" fmla="*/ 184 h 204"/>
                <a:gd name="T20" fmla="*/ 163 w 205"/>
                <a:gd name="T21" fmla="*/ 163 h 204"/>
                <a:gd name="T22" fmla="*/ 183 w 205"/>
                <a:gd name="T23" fmla="*/ 125 h 204"/>
                <a:gd name="T24" fmla="*/ 81 w 205"/>
                <a:gd name="T25" fmla="*/ 107 h 204"/>
                <a:gd name="T26" fmla="*/ 63 w 205"/>
                <a:gd name="T27" fmla="*/ 163 h 204"/>
                <a:gd name="T28" fmla="*/ 108 w 205"/>
                <a:gd name="T29" fmla="*/ 39 h 204"/>
                <a:gd name="T30" fmla="*/ 136 w 205"/>
                <a:gd name="T31" fmla="*/ 48 h 204"/>
                <a:gd name="T32" fmla="*/ 146 w 205"/>
                <a:gd name="T33" fmla="*/ 73 h 204"/>
                <a:gd name="T34" fmla="*/ 135 w 205"/>
                <a:gd name="T35" fmla="*/ 95 h 204"/>
                <a:gd name="T36" fmla="*/ 125 w 205"/>
                <a:gd name="T37" fmla="*/ 100 h 204"/>
                <a:gd name="T38" fmla="*/ 138 w 205"/>
                <a:gd name="T39" fmla="*/ 114 h 204"/>
                <a:gd name="T40" fmla="*/ 143 w 205"/>
                <a:gd name="T41" fmla="*/ 138 h 204"/>
                <a:gd name="T42" fmla="*/ 146 w 205"/>
                <a:gd name="T43" fmla="*/ 157 h 204"/>
                <a:gd name="T44" fmla="*/ 128 w 205"/>
                <a:gd name="T45" fmla="*/ 163 h 204"/>
                <a:gd name="T46" fmla="*/ 121 w 205"/>
                <a:gd name="T47" fmla="*/ 135 h 204"/>
                <a:gd name="T48" fmla="*/ 115 w 205"/>
                <a:gd name="T49" fmla="*/ 113 h 204"/>
                <a:gd name="T50" fmla="*/ 99 w 205"/>
                <a:gd name="T51" fmla="*/ 107 h 204"/>
                <a:gd name="T52" fmla="*/ 104 w 205"/>
                <a:gd name="T53" fmla="*/ 90 h 204"/>
                <a:gd name="T54" fmla="*/ 121 w 205"/>
                <a:gd name="T55" fmla="*/ 85 h 204"/>
                <a:gd name="T56" fmla="*/ 126 w 205"/>
                <a:gd name="T57" fmla="*/ 73 h 204"/>
                <a:gd name="T58" fmla="*/ 121 w 205"/>
                <a:gd name="T59" fmla="*/ 62 h 204"/>
                <a:gd name="T60" fmla="*/ 104 w 205"/>
                <a:gd name="T61" fmla="*/ 57 h 204"/>
                <a:gd name="T62" fmla="*/ 81 w 205"/>
                <a:gd name="T63" fmla="*/ 90 h 204"/>
                <a:gd name="T64" fmla="*/ 0 w 205"/>
                <a:gd name="T65" fmla="*/ 103 h 204"/>
                <a:gd name="T66" fmla="*/ 11 w 205"/>
                <a:gd name="T67" fmla="*/ 55 h 204"/>
                <a:gd name="T68" fmla="*/ 40 w 205"/>
                <a:gd name="T69" fmla="*/ 22 h 204"/>
                <a:gd name="T70" fmla="*/ 80 w 205"/>
                <a:gd name="T71" fmla="*/ 3 h 204"/>
                <a:gd name="T72" fmla="*/ 125 w 205"/>
                <a:gd name="T73" fmla="*/ 3 h 204"/>
                <a:gd name="T74" fmla="*/ 166 w 205"/>
                <a:gd name="T75" fmla="*/ 22 h 204"/>
                <a:gd name="T76" fmla="*/ 195 w 205"/>
                <a:gd name="T77" fmla="*/ 55 h 204"/>
                <a:gd name="T78" fmla="*/ 205 w 205"/>
                <a:gd name="T79" fmla="*/ 103 h 204"/>
                <a:gd name="T80" fmla="*/ 195 w 205"/>
                <a:gd name="T81" fmla="*/ 149 h 204"/>
                <a:gd name="T82" fmla="*/ 166 w 205"/>
                <a:gd name="T83" fmla="*/ 183 h 204"/>
                <a:gd name="T84" fmla="*/ 125 w 205"/>
                <a:gd name="T85" fmla="*/ 202 h 204"/>
                <a:gd name="T86" fmla="*/ 80 w 205"/>
                <a:gd name="T87" fmla="*/ 202 h 204"/>
                <a:gd name="T88" fmla="*/ 40 w 205"/>
                <a:gd name="T89" fmla="*/ 183 h 204"/>
                <a:gd name="T90" fmla="*/ 11 w 205"/>
                <a:gd name="T91" fmla="*/ 149 h 204"/>
                <a:gd name="T92" fmla="*/ 0 w 205"/>
                <a:gd name="T93" fmla="*/ 10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5" h="204">
                  <a:moveTo>
                    <a:pt x="185" y="103"/>
                  </a:moveTo>
                  <a:lnTo>
                    <a:pt x="183" y="79"/>
                  </a:lnTo>
                  <a:lnTo>
                    <a:pt x="175" y="59"/>
                  </a:lnTo>
                  <a:lnTo>
                    <a:pt x="163" y="42"/>
                  </a:lnTo>
                  <a:lnTo>
                    <a:pt x="145" y="28"/>
                  </a:lnTo>
                  <a:lnTo>
                    <a:pt x="125" y="20"/>
                  </a:lnTo>
                  <a:lnTo>
                    <a:pt x="103" y="18"/>
                  </a:lnTo>
                  <a:lnTo>
                    <a:pt x="80" y="20"/>
                  </a:lnTo>
                  <a:lnTo>
                    <a:pt x="60" y="28"/>
                  </a:lnTo>
                  <a:lnTo>
                    <a:pt x="44" y="42"/>
                  </a:lnTo>
                  <a:lnTo>
                    <a:pt x="31" y="59"/>
                  </a:lnTo>
                  <a:lnTo>
                    <a:pt x="23" y="79"/>
                  </a:lnTo>
                  <a:lnTo>
                    <a:pt x="20" y="103"/>
                  </a:lnTo>
                  <a:lnTo>
                    <a:pt x="23" y="125"/>
                  </a:lnTo>
                  <a:lnTo>
                    <a:pt x="31" y="147"/>
                  </a:lnTo>
                  <a:lnTo>
                    <a:pt x="44" y="163"/>
                  </a:lnTo>
                  <a:lnTo>
                    <a:pt x="60" y="177"/>
                  </a:lnTo>
                  <a:lnTo>
                    <a:pt x="80" y="184"/>
                  </a:lnTo>
                  <a:lnTo>
                    <a:pt x="103" y="188"/>
                  </a:lnTo>
                  <a:lnTo>
                    <a:pt x="125" y="184"/>
                  </a:lnTo>
                  <a:lnTo>
                    <a:pt x="145" y="177"/>
                  </a:lnTo>
                  <a:lnTo>
                    <a:pt x="163" y="163"/>
                  </a:lnTo>
                  <a:lnTo>
                    <a:pt x="175" y="147"/>
                  </a:lnTo>
                  <a:lnTo>
                    <a:pt x="183" y="125"/>
                  </a:lnTo>
                  <a:lnTo>
                    <a:pt x="185" y="103"/>
                  </a:lnTo>
                  <a:close/>
                  <a:moveTo>
                    <a:pt x="81" y="107"/>
                  </a:moveTo>
                  <a:lnTo>
                    <a:pt x="81" y="163"/>
                  </a:lnTo>
                  <a:lnTo>
                    <a:pt x="63" y="163"/>
                  </a:lnTo>
                  <a:lnTo>
                    <a:pt x="63" y="39"/>
                  </a:lnTo>
                  <a:lnTo>
                    <a:pt x="108" y="39"/>
                  </a:lnTo>
                  <a:lnTo>
                    <a:pt x="125" y="42"/>
                  </a:lnTo>
                  <a:lnTo>
                    <a:pt x="136" y="48"/>
                  </a:lnTo>
                  <a:lnTo>
                    <a:pt x="144" y="59"/>
                  </a:lnTo>
                  <a:lnTo>
                    <a:pt x="146" y="73"/>
                  </a:lnTo>
                  <a:lnTo>
                    <a:pt x="143" y="85"/>
                  </a:lnTo>
                  <a:lnTo>
                    <a:pt x="135" y="95"/>
                  </a:lnTo>
                  <a:lnTo>
                    <a:pt x="125" y="99"/>
                  </a:lnTo>
                  <a:lnTo>
                    <a:pt x="125" y="100"/>
                  </a:lnTo>
                  <a:lnTo>
                    <a:pt x="133" y="104"/>
                  </a:lnTo>
                  <a:lnTo>
                    <a:pt x="138" y="114"/>
                  </a:lnTo>
                  <a:lnTo>
                    <a:pt x="141" y="128"/>
                  </a:lnTo>
                  <a:lnTo>
                    <a:pt x="143" y="138"/>
                  </a:lnTo>
                  <a:lnTo>
                    <a:pt x="144" y="148"/>
                  </a:lnTo>
                  <a:lnTo>
                    <a:pt x="146" y="157"/>
                  </a:lnTo>
                  <a:lnTo>
                    <a:pt x="149" y="163"/>
                  </a:lnTo>
                  <a:lnTo>
                    <a:pt x="128" y="163"/>
                  </a:lnTo>
                  <a:lnTo>
                    <a:pt x="124" y="149"/>
                  </a:lnTo>
                  <a:lnTo>
                    <a:pt x="121" y="135"/>
                  </a:lnTo>
                  <a:lnTo>
                    <a:pt x="119" y="120"/>
                  </a:lnTo>
                  <a:lnTo>
                    <a:pt x="115" y="113"/>
                  </a:lnTo>
                  <a:lnTo>
                    <a:pt x="109" y="108"/>
                  </a:lnTo>
                  <a:lnTo>
                    <a:pt x="99" y="107"/>
                  </a:lnTo>
                  <a:lnTo>
                    <a:pt x="81" y="107"/>
                  </a:lnTo>
                  <a:close/>
                  <a:moveTo>
                    <a:pt x="104" y="90"/>
                  </a:moveTo>
                  <a:lnTo>
                    <a:pt x="114" y="89"/>
                  </a:lnTo>
                  <a:lnTo>
                    <a:pt x="121" y="85"/>
                  </a:lnTo>
                  <a:lnTo>
                    <a:pt x="125" y="79"/>
                  </a:lnTo>
                  <a:lnTo>
                    <a:pt x="126" y="73"/>
                  </a:lnTo>
                  <a:lnTo>
                    <a:pt x="125" y="67"/>
                  </a:lnTo>
                  <a:lnTo>
                    <a:pt x="121" y="62"/>
                  </a:lnTo>
                  <a:lnTo>
                    <a:pt x="114" y="58"/>
                  </a:lnTo>
                  <a:lnTo>
                    <a:pt x="104" y="57"/>
                  </a:lnTo>
                  <a:lnTo>
                    <a:pt x="81" y="57"/>
                  </a:lnTo>
                  <a:lnTo>
                    <a:pt x="81" y="90"/>
                  </a:lnTo>
                  <a:lnTo>
                    <a:pt x="104" y="90"/>
                  </a:lnTo>
                  <a:close/>
                  <a:moveTo>
                    <a:pt x="0" y="103"/>
                  </a:moveTo>
                  <a:lnTo>
                    <a:pt x="3" y="78"/>
                  </a:lnTo>
                  <a:lnTo>
                    <a:pt x="11" y="55"/>
                  </a:lnTo>
                  <a:lnTo>
                    <a:pt x="24" y="37"/>
                  </a:lnTo>
                  <a:lnTo>
                    <a:pt x="40" y="22"/>
                  </a:lnTo>
                  <a:lnTo>
                    <a:pt x="59" y="10"/>
                  </a:lnTo>
                  <a:lnTo>
                    <a:pt x="80" y="3"/>
                  </a:lnTo>
                  <a:lnTo>
                    <a:pt x="103" y="0"/>
                  </a:lnTo>
                  <a:lnTo>
                    <a:pt x="125" y="3"/>
                  </a:lnTo>
                  <a:lnTo>
                    <a:pt x="146" y="10"/>
                  </a:lnTo>
                  <a:lnTo>
                    <a:pt x="166" y="22"/>
                  </a:lnTo>
                  <a:lnTo>
                    <a:pt x="183" y="37"/>
                  </a:lnTo>
                  <a:lnTo>
                    <a:pt x="195" y="55"/>
                  </a:lnTo>
                  <a:lnTo>
                    <a:pt x="202" y="78"/>
                  </a:lnTo>
                  <a:lnTo>
                    <a:pt x="205" y="103"/>
                  </a:lnTo>
                  <a:lnTo>
                    <a:pt x="202" y="127"/>
                  </a:lnTo>
                  <a:lnTo>
                    <a:pt x="195" y="149"/>
                  </a:lnTo>
                  <a:lnTo>
                    <a:pt x="183" y="168"/>
                  </a:lnTo>
                  <a:lnTo>
                    <a:pt x="166" y="183"/>
                  </a:lnTo>
                  <a:lnTo>
                    <a:pt x="146" y="194"/>
                  </a:lnTo>
                  <a:lnTo>
                    <a:pt x="125" y="202"/>
                  </a:lnTo>
                  <a:lnTo>
                    <a:pt x="103" y="204"/>
                  </a:lnTo>
                  <a:lnTo>
                    <a:pt x="80" y="202"/>
                  </a:lnTo>
                  <a:lnTo>
                    <a:pt x="59" y="194"/>
                  </a:lnTo>
                  <a:lnTo>
                    <a:pt x="40" y="183"/>
                  </a:lnTo>
                  <a:lnTo>
                    <a:pt x="24" y="168"/>
                  </a:lnTo>
                  <a:lnTo>
                    <a:pt x="11" y="149"/>
                  </a:lnTo>
                  <a:lnTo>
                    <a:pt x="3" y="127"/>
                  </a:lnTo>
                  <a:lnTo>
                    <a:pt x="0" y="10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29" name="Freeform 8"/>
            <p:cNvSpPr>
              <a:spLocks noEditPoints="1"/>
            </p:cNvSpPr>
            <p:nvPr userDrawn="1"/>
          </p:nvSpPr>
          <p:spPr bwMode="auto">
            <a:xfrm>
              <a:off x="720725" y="554038"/>
              <a:ext cx="938213" cy="279400"/>
            </a:xfrm>
            <a:custGeom>
              <a:avLst/>
              <a:gdLst>
                <a:gd name="T0" fmla="*/ 2561 w 2952"/>
                <a:gd name="T1" fmla="*/ 410 h 881"/>
                <a:gd name="T2" fmla="*/ 2169 w 2952"/>
                <a:gd name="T3" fmla="*/ 221 h 881"/>
                <a:gd name="T4" fmla="*/ 1469 w 2952"/>
                <a:gd name="T5" fmla="*/ 347 h 881"/>
                <a:gd name="T6" fmla="*/ 1367 w 2952"/>
                <a:gd name="T7" fmla="*/ 286 h 881"/>
                <a:gd name="T8" fmla="*/ 1224 w 2952"/>
                <a:gd name="T9" fmla="*/ 292 h 881"/>
                <a:gd name="T10" fmla="*/ 1096 w 2952"/>
                <a:gd name="T11" fmla="*/ 381 h 881"/>
                <a:gd name="T12" fmla="*/ 1027 w 2952"/>
                <a:gd name="T13" fmla="*/ 445 h 881"/>
                <a:gd name="T14" fmla="*/ 920 w 2952"/>
                <a:gd name="T15" fmla="*/ 322 h 881"/>
                <a:gd name="T16" fmla="*/ 749 w 2952"/>
                <a:gd name="T17" fmla="*/ 277 h 881"/>
                <a:gd name="T18" fmla="*/ 568 w 2952"/>
                <a:gd name="T19" fmla="*/ 327 h 881"/>
                <a:gd name="T20" fmla="*/ 480 w 2952"/>
                <a:gd name="T21" fmla="*/ 310 h 881"/>
                <a:gd name="T22" fmla="*/ 503 w 2952"/>
                <a:gd name="T23" fmla="*/ 0 h 881"/>
                <a:gd name="T24" fmla="*/ 226 w 2952"/>
                <a:gd name="T25" fmla="*/ 492 h 881"/>
                <a:gd name="T26" fmla="*/ 445 w 2952"/>
                <a:gd name="T27" fmla="*/ 623 h 881"/>
                <a:gd name="T28" fmla="*/ 516 w 2952"/>
                <a:gd name="T29" fmla="*/ 779 h 881"/>
                <a:gd name="T30" fmla="*/ 659 w 2952"/>
                <a:gd name="T31" fmla="*/ 867 h 881"/>
                <a:gd name="T32" fmla="*/ 839 w 2952"/>
                <a:gd name="T33" fmla="*/ 868 h 881"/>
                <a:gd name="T34" fmla="*/ 975 w 2952"/>
                <a:gd name="T35" fmla="*/ 791 h 881"/>
                <a:gd name="T36" fmla="*/ 848 w 2952"/>
                <a:gd name="T37" fmla="*/ 686 h 881"/>
                <a:gd name="T38" fmla="*/ 793 w 2952"/>
                <a:gd name="T39" fmla="*/ 729 h 881"/>
                <a:gd name="T40" fmla="*/ 701 w 2952"/>
                <a:gd name="T41" fmla="*/ 722 h 881"/>
                <a:gd name="T42" fmla="*/ 639 w 2952"/>
                <a:gd name="T43" fmla="*/ 644 h 881"/>
                <a:gd name="T44" fmla="*/ 1052 w 2952"/>
                <a:gd name="T45" fmla="*/ 699 h 881"/>
                <a:gd name="T46" fmla="*/ 1150 w 2952"/>
                <a:gd name="T47" fmla="*/ 829 h 881"/>
                <a:gd name="T48" fmla="*/ 1309 w 2952"/>
                <a:gd name="T49" fmla="*/ 881 h 881"/>
                <a:gd name="T50" fmla="*/ 1426 w 2952"/>
                <a:gd name="T51" fmla="*/ 842 h 881"/>
                <a:gd name="T52" fmla="*/ 1471 w 2952"/>
                <a:gd name="T53" fmla="*/ 851 h 881"/>
                <a:gd name="T54" fmla="*/ 2952 w 2952"/>
                <a:gd name="T55" fmla="*/ 851 h 881"/>
                <a:gd name="T56" fmla="*/ 664 w 2952"/>
                <a:gd name="T57" fmla="*/ 448 h 881"/>
                <a:gd name="T58" fmla="*/ 749 w 2952"/>
                <a:gd name="T59" fmla="*/ 406 h 881"/>
                <a:gd name="T60" fmla="*/ 838 w 2952"/>
                <a:gd name="T61" fmla="*/ 447 h 881"/>
                <a:gd name="T62" fmla="*/ 843 w 2952"/>
                <a:gd name="T63" fmla="*/ 495 h 881"/>
                <a:gd name="T64" fmla="*/ 752 w 2952"/>
                <a:gd name="T65" fmla="*/ 495 h 881"/>
                <a:gd name="T66" fmla="*/ 643 w 2952"/>
                <a:gd name="T67" fmla="*/ 495 h 881"/>
                <a:gd name="T68" fmla="*/ 1280 w 2952"/>
                <a:gd name="T69" fmla="*/ 696 h 881"/>
                <a:gd name="T70" fmla="*/ 1234 w 2952"/>
                <a:gd name="T71" fmla="*/ 607 h 881"/>
                <a:gd name="T72" fmla="*/ 1245 w 2952"/>
                <a:gd name="T73" fmla="*/ 508 h 881"/>
                <a:gd name="T74" fmla="*/ 1304 w 2952"/>
                <a:gd name="T75" fmla="*/ 441 h 881"/>
                <a:gd name="T76" fmla="*/ 1399 w 2952"/>
                <a:gd name="T77" fmla="*/ 441 h 881"/>
                <a:gd name="T78" fmla="*/ 1454 w 2952"/>
                <a:gd name="T79" fmla="*/ 508 h 881"/>
                <a:gd name="T80" fmla="*/ 1464 w 2952"/>
                <a:gd name="T81" fmla="*/ 605 h 881"/>
                <a:gd name="T82" fmla="*/ 1431 w 2952"/>
                <a:gd name="T83" fmla="*/ 686 h 881"/>
                <a:gd name="T84" fmla="*/ 1350 w 2952"/>
                <a:gd name="T85" fmla="*/ 721 h 881"/>
                <a:gd name="T86" fmla="*/ 2128 w 2952"/>
                <a:gd name="T87" fmla="*/ 41 h 881"/>
                <a:gd name="T88" fmla="*/ 2124 w 2952"/>
                <a:gd name="T89" fmla="*/ 336 h 881"/>
                <a:gd name="T90" fmla="*/ 2124 w 2952"/>
                <a:gd name="T91" fmla="*/ 672 h 881"/>
                <a:gd name="T92" fmla="*/ 2172 w 2952"/>
                <a:gd name="T93" fmla="*/ 513 h 881"/>
                <a:gd name="T94" fmla="*/ 2172 w 2952"/>
                <a:gd name="T95" fmla="*/ 626 h 881"/>
                <a:gd name="T96" fmla="*/ 2255 w 2952"/>
                <a:gd name="T97" fmla="*/ 809 h 881"/>
                <a:gd name="T98" fmla="*/ 2561 w 2952"/>
                <a:gd name="T99" fmla="*/ 472 h 881"/>
                <a:gd name="T100" fmla="*/ 2860 w 2952"/>
                <a:gd name="T101" fmla="*/ 809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2" h="881">
                  <a:moveTo>
                    <a:pt x="2704" y="572"/>
                  </a:moveTo>
                  <a:lnTo>
                    <a:pt x="2950" y="295"/>
                  </a:lnTo>
                  <a:lnTo>
                    <a:pt x="2661" y="295"/>
                  </a:lnTo>
                  <a:lnTo>
                    <a:pt x="2561" y="410"/>
                  </a:lnTo>
                  <a:lnTo>
                    <a:pt x="2458" y="295"/>
                  </a:lnTo>
                  <a:lnTo>
                    <a:pt x="1909" y="295"/>
                  </a:lnTo>
                  <a:lnTo>
                    <a:pt x="1909" y="221"/>
                  </a:lnTo>
                  <a:lnTo>
                    <a:pt x="2169" y="221"/>
                  </a:lnTo>
                  <a:lnTo>
                    <a:pt x="2169" y="0"/>
                  </a:lnTo>
                  <a:lnTo>
                    <a:pt x="1471" y="0"/>
                  </a:lnTo>
                  <a:lnTo>
                    <a:pt x="1471" y="347"/>
                  </a:lnTo>
                  <a:lnTo>
                    <a:pt x="1469" y="347"/>
                  </a:lnTo>
                  <a:lnTo>
                    <a:pt x="1446" y="325"/>
                  </a:lnTo>
                  <a:lnTo>
                    <a:pt x="1421" y="307"/>
                  </a:lnTo>
                  <a:lnTo>
                    <a:pt x="1395" y="295"/>
                  </a:lnTo>
                  <a:lnTo>
                    <a:pt x="1367" y="286"/>
                  </a:lnTo>
                  <a:lnTo>
                    <a:pt x="1337" y="281"/>
                  </a:lnTo>
                  <a:lnTo>
                    <a:pt x="1306" y="280"/>
                  </a:lnTo>
                  <a:lnTo>
                    <a:pt x="1264" y="282"/>
                  </a:lnTo>
                  <a:lnTo>
                    <a:pt x="1224" y="292"/>
                  </a:lnTo>
                  <a:lnTo>
                    <a:pt x="1186" y="307"/>
                  </a:lnTo>
                  <a:lnTo>
                    <a:pt x="1154" y="327"/>
                  </a:lnTo>
                  <a:lnTo>
                    <a:pt x="1123" y="352"/>
                  </a:lnTo>
                  <a:lnTo>
                    <a:pt x="1096" y="381"/>
                  </a:lnTo>
                  <a:lnTo>
                    <a:pt x="1074" y="413"/>
                  </a:lnTo>
                  <a:lnTo>
                    <a:pt x="1055" y="448"/>
                  </a:lnTo>
                  <a:lnTo>
                    <a:pt x="1042" y="487"/>
                  </a:lnTo>
                  <a:lnTo>
                    <a:pt x="1027" y="445"/>
                  </a:lnTo>
                  <a:lnTo>
                    <a:pt x="1007" y="407"/>
                  </a:lnTo>
                  <a:lnTo>
                    <a:pt x="983" y="375"/>
                  </a:lnTo>
                  <a:lnTo>
                    <a:pt x="954" y="346"/>
                  </a:lnTo>
                  <a:lnTo>
                    <a:pt x="920" y="322"/>
                  </a:lnTo>
                  <a:lnTo>
                    <a:pt x="884" y="302"/>
                  </a:lnTo>
                  <a:lnTo>
                    <a:pt x="843" y="289"/>
                  </a:lnTo>
                  <a:lnTo>
                    <a:pt x="798" y="280"/>
                  </a:lnTo>
                  <a:lnTo>
                    <a:pt x="749" y="277"/>
                  </a:lnTo>
                  <a:lnTo>
                    <a:pt x="699" y="280"/>
                  </a:lnTo>
                  <a:lnTo>
                    <a:pt x="652" y="290"/>
                  </a:lnTo>
                  <a:lnTo>
                    <a:pt x="608" y="306"/>
                  </a:lnTo>
                  <a:lnTo>
                    <a:pt x="568" y="327"/>
                  </a:lnTo>
                  <a:lnTo>
                    <a:pt x="534" y="354"/>
                  </a:lnTo>
                  <a:lnTo>
                    <a:pt x="505" y="386"/>
                  </a:lnTo>
                  <a:lnTo>
                    <a:pt x="480" y="422"/>
                  </a:lnTo>
                  <a:lnTo>
                    <a:pt x="480" y="310"/>
                  </a:lnTo>
                  <a:lnTo>
                    <a:pt x="226" y="310"/>
                  </a:lnTo>
                  <a:lnTo>
                    <a:pt x="226" y="189"/>
                  </a:lnTo>
                  <a:lnTo>
                    <a:pt x="503" y="189"/>
                  </a:lnTo>
                  <a:lnTo>
                    <a:pt x="503" y="0"/>
                  </a:lnTo>
                  <a:lnTo>
                    <a:pt x="0" y="0"/>
                  </a:lnTo>
                  <a:lnTo>
                    <a:pt x="0" y="851"/>
                  </a:lnTo>
                  <a:lnTo>
                    <a:pt x="226" y="851"/>
                  </a:lnTo>
                  <a:lnTo>
                    <a:pt x="226" y="492"/>
                  </a:lnTo>
                  <a:lnTo>
                    <a:pt x="452" y="492"/>
                  </a:lnTo>
                  <a:lnTo>
                    <a:pt x="445" y="533"/>
                  </a:lnTo>
                  <a:lnTo>
                    <a:pt x="441" y="577"/>
                  </a:lnTo>
                  <a:lnTo>
                    <a:pt x="445" y="623"/>
                  </a:lnTo>
                  <a:lnTo>
                    <a:pt x="455" y="668"/>
                  </a:lnTo>
                  <a:lnTo>
                    <a:pt x="470" y="708"/>
                  </a:lnTo>
                  <a:lnTo>
                    <a:pt x="491" y="746"/>
                  </a:lnTo>
                  <a:lnTo>
                    <a:pt x="516" y="779"/>
                  </a:lnTo>
                  <a:lnTo>
                    <a:pt x="546" y="808"/>
                  </a:lnTo>
                  <a:lnTo>
                    <a:pt x="581" y="833"/>
                  </a:lnTo>
                  <a:lnTo>
                    <a:pt x="618" y="852"/>
                  </a:lnTo>
                  <a:lnTo>
                    <a:pt x="659" y="867"/>
                  </a:lnTo>
                  <a:lnTo>
                    <a:pt x="703" y="876"/>
                  </a:lnTo>
                  <a:lnTo>
                    <a:pt x="749" y="878"/>
                  </a:lnTo>
                  <a:lnTo>
                    <a:pt x="797" y="876"/>
                  </a:lnTo>
                  <a:lnTo>
                    <a:pt x="839" y="868"/>
                  </a:lnTo>
                  <a:lnTo>
                    <a:pt x="879" y="857"/>
                  </a:lnTo>
                  <a:lnTo>
                    <a:pt x="914" y="839"/>
                  </a:lnTo>
                  <a:lnTo>
                    <a:pt x="947" y="817"/>
                  </a:lnTo>
                  <a:lnTo>
                    <a:pt x="975" y="791"/>
                  </a:lnTo>
                  <a:lnTo>
                    <a:pt x="1002" y="761"/>
                  </a:lnTo>
                  <a:lnTo>
                    <a:pt x="1023" y="726"/>
                  </a:lnTo>
                  <a:lnTo>
                    <a:pt x="1042" y="686"/>
                  </a:lnTo>
                  <a:lnTo>
                    <a:pt x="848" y="686"/>
                  </a:lnTo>
                  <a:lnTo>
                    <a:pt x="835" y="702"/>
                  </a:lnTo>
                  <a:lnTo>
                    <a:pt x="823" y="714"/>
                  </a:lnTo>
                  <a:lnTo>
                    <a:pt x="809" y="724"/>
                  </a:lnTo>
                  <a:lnTo>
                    <a:pt x="793" y="729"/>
                  </a:lnTo>
                  <a:lnTo>
                    <a:pt x="773" y="733"/>
                  </a:lnTo>
                  <a:lnTo>
                    <a:pt x="749" y="734"/>
                  </a:lnTo>
                  <a:lnTo>
                    <a:pt x="724" y="731"/>
                  </a:lnTo>
                  <a:lnTo>
                    <a:pt x="701" y="722"/>
                  </a:lnTo>
                  <a:lnTo>
                    <a:pt x="679" y="708"/>
                  </a:lnTo>
                  <a:lnTo>
                    <a:pt x="662" y="691"/>
                  </a:lnTo>
                  <a:lnTo>
                    <a:pt x="648" y="669"/>
                  </a:lnTo>
                  <a:lnTo>
                    <a:pt x="639" y="644"/>
                  </a:lnTo>
                  <a:lnTo>
                    <a:pt x="637" y="618"/>
                  </a:lnTo>
                  <a:lnTo>
                    <a:pt x="1032" y="618"/>
                  </a:lnTo>
                  <a:lnTo>
                    <a:pt x="1039" y="661"/>
                  </a:lnTo>
                  <a:lnTo>
                    <a:pt x="1052" y="699"/>
                  </a:lnTo>
                  <a:lnTo>
                    <a:pt x="1070" y="737"/>
                  </a:lnTo>
                  <a:lnTo>
                    <a:pt x="1093" y="772"/>
                  </a:lnTo>
                  <a:lnTo>
                    <a:pt x="1120" y="803"/>
                  </a:lnTo>
                  <a:lnTo>
                    <a:pt x="1150" y="829"/>
                  </a:lnTo>
                  <a:lnTo>
                    <a:pt x="1185" y="851"/>
                  </a:lnTo>
                  <a:lnTo>
                    <a:pt x="1224" y="867"/>
                  </a:lnTo>
                  <a:lnTo>
                    <a:pt x="1264" y="877"/>
                  </a:lnTo>
                  <a:lnTo>
                    <a:pt x="1309" y="881"/>
                  </a:lnTo>
                  <a:lnTo>
                    <a:pt x="1340" y="878"/>
                  </a:lnTo>
                  <a:lnTo>
                    <a:pt x="1371" y="871"/>
                  </a:lnTo>
                  <a:lnTo>
                    <a:pt x="1400" y="858"/>
                  </a:lnTo>
                  <a:lnTo>
                    <a:pt x="1426" y="842"/>
                  </a:lnTo>
                  <a:lnTo>
                    <a:pt x="1449" y="821"/>
                  </a:lnTo>
                  <a:lnTo>
                    <a:pt x="1469" y="796"/>
                  </a:lnTo>
                  <a:lnTo>
                    <a:pt x="1471" y="796"/>
                  </a:lnTo>
                  <a:lnTo>
                    <a:pt x="1471" y="851"/>
                  </a:lnTo>
                  <a:lnTo>
                    <a:pt x="2450" y="851"/>
                  </a:lnTo>
                  <a:lnTo>
                    <a:pt x="2553" y="734"/>
                  </a:lnTo>
                  <a:lnTo>
                    <a:pt x="2655" y="851"/>
                  </a:lnTo>
                  <a:lnTo>
                    <a:pt x="2952" y="851"/>
                  </a:lnTo>
                  <a:lnTo>
                    <a:pt x="2704" y="572"/>
                  </a:lnTo>
                  <a:close/>
                  <a:moveTo>
                    <a:pt x="643" y="495"/>
                  </a:moveTo>
                  <a:lnTo>
                    <a:pt x="652" y="470"/>
                  </a:lnTo>
                  <a:lnTo>
                    <a:pt x="664" y="448"/>
                  </a:lnTo>
                  <a:lnTo>
                    <a:pt x="682" y="430"/>
                  </a:lnTo>
                  <a:lnTo>
                    <a:pt x="702" y="417"/>
                  </a:lnTo>
                  <a:lnTo>
                    <a:pt x="724" y="408"/>
                  </a:lnTo>
                  <a:lnTo>
                    <a:pt x="749" y="406"/>
                  </a:lnTo>
                  <a:lnTo>
                    <a:pt x="777" y="408"/>
                  </a:lnTo>
                  <a:lnTo>
                    <a:pt x="800" y="417"/>
                  </a:lnTo>
                  <a:lnTo>
                    <a:pt x="822" y="430"/>
                  </a:lnTo>
                  <a:lnTo>
                    <a:pt x="838" y="447"/>
                  </a:lnTo>
                  <a:lnTo>
                    <a:pt x="850" y="470"/>
                  </a:lnTo>
                  <a:lnTo>
                    <a:pt x="858" y="495"/>
                  </a:lnTo>
                  <a:lnTo>
                    <a:pt x="854" y="495"/>
                  </a:lnTo>
                  <a:lnTo>
                    <a:pt x="843" y="495"/>
                  </a:lnTo>
                  <a:lnTo>
                    <a:pt x="825" y="495"/>
                  </a:lnTo>
                  <a:lnTo>
                    <a:pt x="804" y="495"/>
                  </a:lnTo>
                  <a:lnTo>
                    <a:pt x="779" y="495"/>
                  </a:lnTo>
                  <a:lnTo>
                    <a:pt x="752" y="495"/>
                  </a:lnTo>
                  <a:lnTo>
                    <a:pt x="677" y="495"/>
                  </a:lnTo>
                  <a:lnTo>
                    <a:pt x="659" y="495"/>
                  </a:lnTo>
                  <a:lnTo>
                    <a:pt x="647" y="495"/>
                  </a:lnTo>
                  <a:lnTo>
                    <a:pt x="643" y="495"/>
                  </a:lnTo>
                  <a:close/>
                  <a:moveTo>
                    <a:pt x="1350" y="721"/>
                  </a:moveTo>
                  <a:lnTo>
                    <a:pt x="1324" y="717"/>
                  </a:lnTo>
                  <a:lnTo>
                    <a:pt x="1301" y="709"/>
                  </a:lnTo>
                  <a:lnTo>
                    <a:pt x="1280" y="696"/>
                  </a:lnTo>
                  <a:lnTo>
                    <a:pt x="1264" y="677"/>
                  </a:lnTo>
                  <a:lnTo>
                    <a:pt x="1250" y="657"/>
                  </a:lnTo>
                  <a:lnTo>
                    <a:pt x="1240" y="633"/>
                  </a:lnTo>
                  <a:lnTo>
                    <a:pt x="1234" y="607"/>
                  </a:lnTo>
                  <a:lnTo>
                    <a:pt x="1231" y="581"/>
                  </a:lnTo>
                  <a:lnTo>
                    <a:pt x="1233" y="556"/>
                  </a:lnTo>
                  <a:lnTo>
                    <a:pt x="1238" y="531"/>
                  </a:lnTo>
                  <a:lnTo>
                    <a:pt x="1245" y="508"/>
                  </a:lnTo>
                  <a:lnTo>
                    <a:pt x="1255" y="487"/>
                  </a:lnTo>
                  <a:lnTo>
                    <a:pt x="1269" y="468"/>
                  </a:lnTo>
                  <a:lnTo>
                    <a:pt x="1284" y="453"/>
                  </a:lnTo>
                  <a:lnTo>
                    <a:pt x="1304" y="441"/>
                  </a:lnTo>
                  <a:lnTo>
                    <a:pt x="1325" y="433"/>
                  </a:lnTo>
                  <a:lnTo>
                    <a:pt x="1350" y="431"/>
                  </a:lnTo>
                  <a:lnTo>
                    <a:pt x="1376" y="433"/>
                  </a:lnTo>
                  <a:lnTo>
                    <a:pt x="1399" y="441"/>
                  </a:lnTo>
                  <a:lnTo>
                    <a:pt x="1417" y="453"/>
                  </a:lnTo>
                  <a:lnTo>
                    <a:pt x="1432" y="468"/>
                  </a:lnTo>
                  <a:lnTo>
                    <a:pt x="1445" y="487"/>
                  </a:lnTo>
                  <a:lnTo>
                    <a:pt x="1454" y="508"/>
                  </a:lnTo>
                  <a:lnTo>
                    <a:pt x="1460" y="531"/>
                  </a:lnTo>
                  <a:lnTo>
                    <a:pt x="1465" y="556"/>
                  </a:lnTo>
                  <a:lnTo>
                    <a:pt x="1465" y="581"/>
                  </a:lnTo>
                  <a:lnTo>
                    <a:pt x="1464" y="605"/>
                  </a:lnTo>
                  <a:lnTo>
                    <a:pt x="1460" y="628"/>
                  </a:lnTo>
                  <a:lnTo>
                    <a:pt x="1454" y="649"/>
                  </a:lnTo>
                  <a:lnTo>
                    <a:pt x="1444" y="669"/>
                  </a:lnTo>
                  <a:lnTo>
                    <a:pt x="1431" y="686"/>
                  </a:lnTo>
                  <a:lnTo>
                    <a:pt x="1416" y="701"/>
                  </a:lnTo>
                  <a:lnTo>
                    <a:pt x="1397" y="712"/>
                  </a:lnTo>
                  <a:lnTo>
                    <a:pt x="1375" y="718"/>
                  </a:lnTo>
                  <a:lnTo>
                    <a:pt x="1350" y="721"/>
                  </a:lnTo>
                  <a:close/>
                  <a:moveTo>
                    <a:pt x="2124" y="809"/>
                  </a:moveTo>
                  <a:lnTo>
                    <a:pt x="1690" y="809"/>
                  </a:lnTo>
                  <a:lnTo>
                    <a:pt x="1690" y="41"/>
                  </a:lnTo>
                  <a:lnTo>
                    <a:pt x="2128" y="41"/>
                  </a:lnTo>
                  <a:lnTo>
                    <a:pt x="2128" y="180"/>
                  </a:lnTo>
                  <a:lnTo>
                    <a:pt x="1868" y="180"/>
                  </a:lnTo>
                  <a:lnTo>
                    <a:pt x="1868" y="336"/>
                  </a:lnTo>
                  <a:lnTo>
                    <a:pt x="2124" y="336"/>
                  </a:lnTo>
                  <a:lnTo>
                    <a:pt x="2124" y="466"/>
                  </a:lnTo>
                  <a:lnTo>
                    <a:pt x="1866" y="466"/>
                  </a:lnTo>
                  <a:lnTo>
                    <a:pt x="1866" y="672"/>
                  </a:lnTo>
                  <a:lnTo>
                    <a:pt x="2124" y="672"/>
                  </a:lnTo>
                  <a:lnTo>
                    <a:pt x="2124" y="809"/>
                  </a:lnTo>
                  <a:close/>
                  <a:moveTo>
                    <a:pt x="1913" y="626"/>
                  </a:moveTo>
                  <a:lnTo>
                    <a:pt x="1913" y="513"/>
                  </a:lnTo>
                  <a:lnTo>
                    <a:pt x="2172" y="513"/>
                  </a:lnTo>
                  <a:lnTo>
                    <a:pt x="2172" y="310"/>
                  </a:lnTo>
                  <a:lnTo>
                    <a:pt x="2405" y="572"/>
                  </a:lnTo>
                  <a:lnTo>
                    <a:pt x="2172" y="836"/>
                  </a:lnTo>
                  <a:lnTo>
                    <a:pt x="2172" y="626"/>
                  </a:lnTo>
                  <a:lnTo>
                    <a:pt x="1913" y="626"/>
                  </a:lnTo>
                  <a:close/>
                  <a:moveTo>
                    <a:pt x="2551" y="673"/>
                  </a:moveTo>
                  <a:lnTo>
                    <a:pt x="2431" y="809"/>
                  </a:lnTo>
                  <a:lnTo>
                    <a:pt x="2255" y="809"/>
                  </a:lnTo>
                  <a:lnTo>
                    <a:pt x="2466" y="572"/>
                  </a:lnTo>
                  <a:lnTo>
                    <a:pt x="2255" y="336"/>
                  </a:lnTo>
                  <a:lnTo>
                    <a:pt x="2439" y="336"/>
                  </a:lnTo>
                  <a:lnTo>
                    <a:pt x="2561" y="472"/>
                  </a:lnTo>
                  <a:lnTo>
                    <a:pt x="2680" y="336"/>
                  </a:lnTo>
                  <a:lnTo>
                    <a:pt x="2857" y="336"/>
                  </a:lnTo>
                  <a:lnTo>
                    <a:pt x="2648" y="572"/>
                  </a:lnTo>
                  <a:lnTo>
                    <a:pt x="2860" y="809"/>
                  </a:lnTo>
                  <a:lnTo>
                    <a:pt x="2674" y="809"/>
                  </a:lnTo>
                  <a:lnTo>
                    <a:pt x="2551" y="6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0" name="Freeform 9"/>
            <p:cNvSpPr>
              <a:spLocks/>
            </p:cNvSpPr>
            <p:nvPr userDrawn="1"/>
          </p:nvSpPr>
          <p:spPr bwMode="auto">
            <a:xfrm>
              <a:off x="1257300" y="862013"/>
              <a:ext cx="52388" cy="96838"/>
            </a:xfrm>
            <a:custGeom>
              <a:avLst/>
              <a:gdLst>
                <a:gd name="T0" fmla="*/ 29 w 165"/>
                <a:gd name="T1" fmla="*/ 23 h 306"/>
                <a:gd name="T2" fmla="*/ 29 w 165"/>
                <a:gd name="T3" fmla="*/ 137 h 306"/>
                <a:gd name="T4" fmla="*/ 159 w 165"/>
                <a:gd name="T5" fmla="*/ 137 h 306"/>
                <a:gd name="T6" fmla="*/ 159 w 165"/>
                <a:gd name="T7" fmla="*/ 159 h 306"/>
                <a:gd name="T8" fmla="*/ 29 w 165"/>
                <a:gd name="T9" fmla="*/ 159 h 306"/>
                <a:gd name="T10" fmla="*/ 29 w 165"/>
                <a:gd name="T11" fmla="*/ 306 h 306"/>
                <a:gd name="T12" fmla="*/ 0 w 165"/>
                <a:gd name="T13" fmla="*/ 306 h 306"/>
                <a:gd name="T14" fmla="*/ 0 w 165"/>
                <a:gd name="T15" fmla="*/ 0 h 306"/>
                <a:gd name="T16" fmla="*/ 165 w 165"/>
                <a:gd name="T17" fmla="*/ 0 h 306"/>
                <a:gd name="T18" fmla="*/ 165 w 165"/>
                <a:gd name="T19" fmla="*/ 23 h 306"/>
                <a:gd name="T20" fmla="*/ 29 w 165"/>
                <a:gd name="T21" fmla="*/ 2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306">
                  <a:moveTo>
                    <a:pt x="29" y="23"/>
                  </a:moveTo>
                  <a:lnTo>
                    <a:pt x="29" y="137"/>
                  </a:lnTo>
                  <a:lnTo>
                    <a:pt x="159" y="137"/>
                  </a:lnTo>
                  <a:lnTo>
                    <a:pt x="159" y="159"/>
                  </a:lnTo>
                  <a:lnTo>
                    <a:pt x="29" y="159"/>
                  </a:lnTo>
                  <a:lnTo>
                    <a:pt x="29" y="306"/>
                  </a:lnTo>
                  <a:lnTo>
                    <a:pt x="0" y="306"/>
                  </a:lnTo>
                  <a:lnTo>
                    <a:pt x="0" y="0"/>
                  </a:lnTo>
                  <a:lnTo>
                    <a:pt x="165" y="0"/>
                  </a:lnTo>
                  <a:lnTo>
                    <a:pt x="165" y="23"/>
                  </a:lnTo>
                  <a:lnTo>
                    <a:pt x="29" y="2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1" name="Freeform 10"/>
            <p:cNvSpPr>
              <a:spLocks/>
            </p:cNvSpPr>
            <p:nvPr userDrawn="1"/>
          </p:nvSpPr>
          <p:spPr bwMode="auto">
            <a:xfrm>
              <a:off x="1319213" y="889001"/>
              <a:ext cx="31750" cy="69850"/>
            </a:xfrm>
            <a:custGeom>
              <a:avLst/>
              <a:gdLst>
                <a:gd name="T0" fmla="*/ 83 w 100"/>
                <a:gd name="T1" fmla="*/ 25 h 218"/>
                <a:gd name="T2" fmla="*/ 67 w 100"/>
                <a:gd name="T3" fmla="*/ 26 h 218"/>
                <a:gd name="T4" fmla="*/ 53 w 100"/>
                <a:gd name="T5" fmla="*/ 32 h 218"/>
                <a:gd name="T6" fmla="*/ 43 w 100"/>
                <a:gd name="T7" fmla="*/ 41 h 218"/>
                <a:gd name="T8" fmla="*/ 36 w 100"/>
                <a:gd name="T9" fmla="*/ 54 h 218"/>
                <a:gd name="T10" fmla="*/ 31 w 100"/>
                <a:gd name="T11" fmla="*/ 66 h 218"/>
                <a:gd name="T12" fmla="*/ 27 w 100"/>
                <a:gd name="T13" fmla="*/ 81 h 218"/>
                <a:gd name="T14" fmla="*/ 26 w 100"/>
                <a:gd name="T15" fmla="*/ 97 h 218"/>
                <a:gd name="T16" fmla="*/ 26 w 100"/>
                <a:gd name="T17" fmla="*/ 218 h 218"/>
                <a:gd name="T18" fmla="*/ 1 w 100"/>
                <a:gd name="T19" fmla="*/ 218 h 218"/>
                <a:gd name="T20" fmla="*/ 1 w 100"/>
                <a:gd name="T21" fmla="*/ 67 h 218"/>
                <a:gd name="T22" fmla="*/ 0 w 100"/>
                <a:gd name="T23" fmla="*/ 5 h 218"/>
                <a:gd name="T24" fmla="*/ 25 w 100"/>
                <a:gd name="T25" fmla="*/ 5 h 218"/>
                <a:gd name="T26" fmla="*/ 26 w 100"/>
                <a:gd name="T27" fmla="*/ 35 h 218"/>
                <a:gd name="T28" fmla="*/ 37 w 100"/>
                <a:gd name="T29" fmla="*/ 20 h 218"/>
                <a:gd name="T30" fmla="*/ 51 w 100"/>
                <a:gd name="T31" fmla="*/ 9 h 218"/>
                <a:gd name="T32" fmla="*/ 68 w 100"/>
                <a:gd name="T33" fmla="*/ 1 h 218"/>
                <a:gd name="T34" fmla="*/ 88 w 100"/>
                <a:gd name="T35" fmla="*/ 0 h 218"/>
                <a:gd name="T36" fmla="*/ 95 w 100"/>
                <a:gd name="T37" fmla="*/ 0 h 218"/>
                <a:gd name="T38" fmla="*/ 100 w 100"/>
                <a:gd name="T39" fmla="*/ 0 h 218"/>
                <a:gd name="T40" fmla="*/ 100 w 100"/>
                <a:gd name="T41" fmla="*/ 26 h 218"/>
                <a:gd name="T42" fmla="*/ 95 w 100"/>
                <a:gd name="T43" fmla="*/ 25 h 218"/>
                <a:gd name="T44" fmla="*/ 90 w 100"/>
                <a:gd name="T45" fmla="*/ 25 h 218"/>
                <a:gd name="T46" fmla="*/ 83 w 100"/>
                <a:gd name="T47" fmla="*/ 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 h="218">
                  <a:moveTo>
                    <a:pt x="83" y="25"/>
                  </a:moveTo>
                  <a:lnTo>
                    <a:pt x="67" y="26"/>
                  </a:lnTo>
                  <a:lnTo>
                    <a:pt x="53" y="32"/>
                  </a:lnTo>
                  <a:lnTo>
                    <a:pt x="43" y="41"/>
                  </a:lnTo>
                  <a:lnTo>
                    <a:pt x="36" y="54"/>
                  </a:lnTo>
                  <a:lnTo>
                    <a:pt x="31" y="66"/>
                  </a:lnTo>
                  <a:lnTo>
                    <a:pt x="27" y="81"/>
                  </a:lnTo>
                  <a:lnTo>
                    <a:pt x="26" y="97"/>
                  </a:lnTo>
                  <a:lnTo>
                    <a:pt x="26" y="218"/>
                  </a:lnTo>
                  <a:lnTo>
                    <a:pt x="1" y="218"/>
                  </a:lnTo>
                  <a:lnTo>
                    <a:pt x="1" y="67"/>
                  </a:lnTo>
                  <a:lnTo>
                    <a:pt x="0" y="5"/>
                  </a:lnTo>
                  <a:lnTo>
                    <a:pt x="25" y="5"/>
                  </a:lnTo>
                  <a:lnTo>
                    <a:pt x="26" y="35"/>
                  </a:lnTo>
                  <a:lnTo>
                    <a:pt x="37" y="20"/>
                  </a:lnTo>
                  <a:lnTo>
                    <a:pt x="51" y="9"/>
                  </a:lnTo>
                  <a:lnTo>
                    <a:pt x="68" y="1"/>
                  </a:lnTo>
                  <a:lnTo>
                    <a:pt x="88" y="0"/>
                  </a:lnTo>
                  <a:lnTo>
                    <a:pt x="95" y="0"/>
                  </a:lnTo>
                  <a:lnTo>
                    <a:pt x="100" y="0"/>
                  </a:lnTo>
                  <a:lnTo>
                    <a:pt x="100" y="26"/>
                  </a:lnTo>
                  <a:lnTo>
                    <a:pt x="95" y="25"/>
                  </a:lnTo>
                  <a:lnTo>
                    <a:pt x="90" y="25"/>
                  </a:lnTo>
                  <a:lnTo>
                    <a:pt x="83" y="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2" name="Freeform 11"/>
            <p:cNvSpPr>
              <a:spLocks noEditPoints="1"/>
            </p:cNvSpPr>
            <p:nvPr userDrawn="1"/>
          </p:nvSpPr>
          <p:spPr bwMode="auto">
            <a:xfrm>
              <a:off x="1354138" y="889001"/>
              <a:ext cx="57150" cy="71438"/>
            </a:xfrm>
            <a:custGeom>
              <a:avLst/>
              <a:gdLst>
                <a:gd name="T0" fmla="*/ 27 w 183"/>
                <a:gd name="T1" fmla="*/ 116 h 223"/>
                <a:gd name="T2" fmla="*/ 28 w 183"/>
                <a:gd name="T3" fmla="*/ 136 h 223"/>
                <a:gd name="T4" fmla="*/ 33 w 183"/>
                <a:gd name="T5" fmla="*/ 155 h 223"/>
                <a:gd name="T6" fmla="*/ 40 w 183"/>
                <a:gd name="T7" fmla="*/ 171 h 223"/>
                <a:gd name="T8" fmla="*/ 50 w 183"/>
                <a:gd name="T9" fmla="*/ 185 h 223"/>
                <a:gd name="T10" fmla="*/ 62 w 183"/>
                <a:gd name="T11" fmla="*/ 195 h 223"/>
                <a:gd name="T12" fmla="*/ 78 w 183"/>
                <a:gd name="T13" fmla="*/ 201 h 223"/>
                <a:gd name="T14" fmla="*/ 97 w 183"/>
                <a:gd name="T15" fmla="*/ 203 h 223"/>
                <a:gd name="T16" fmla="*/ 113 w 183"/>
                <a:gd name="T17" fmla="*/ 202 h 223"/>
                <a:gd name="T18" fmla="*/ 127 w 183"/>
                <a:gd name="T19" fmla="*/ 196 h 223"/>
                <a:gd name="T20" fmla="*/ 138 w 183"/>
                <a:gd name="T21" fmla="*/ 188 h 223"/>
                <a:gd name="T22" fmla="*/ 146 w 183"/>
                <a:gd name="T23" fmla="*/ 178 h 223"/>
                <a:gd name="T24" fmla="*/ 152 w 183"/>
                <a:gd name="T25" fmla="*/ 167 h 223"/>
                <a:gd name="T26" fmla="*/ 156 w 183"/>
                <a:gd name="T27" fmla="*/ 156 h 223"/>
                <a:gd name="T28" fmla="*/ 181 w 183"/>
                <a:gd name="T29" fmla="*/ 156 h 223"/>
                <a:gd name="T30" fmla="*/ 173 w 183"/>
                <a:gd name="T31" fmla="*/ 176 h 223"/>
                <a:gd name="T32" fmla="*/ 164 w 183"/>
                <a:gd name="T33" fmla="*/ 192 h 223"/>
                <a:gd name="T34" fmla="*/ 151 w 183"/>
                <a:gd name="T35" fmla="*/ 206 h 223"/>
                <a:gd name="T36" fmla="*/ 136 w 183"/>
                <a:gd name="T37" fmla="*/ 216 h 223"/>
                <a:gd name="T38" fmla="*/ 116 w 183"/>
                <a:gd name="T39" fmla="*/ 221 h 223"/>
                <a:gd name="T40" fmla="*/ 93 w 183"/>
                <a:gd name="T41" fmla="*/ 223 h 223"/>
                <a:gd name="T42" fmla="*/ 71 w 183"/>
                <a:gd name="T43" fmla="*/ 221 h 223"/>
                <a:gd name="T44" fmla="*/ 52 w 183"/>
                <a:gd name="T45" fmla="*/ 215 h 223"/>
                <a:gd name="T46" fmla="*/ 36 w 183"/>
                <a:gd name="T47" fmla="*/ 205 h 223"/>
                <a:gd name="T48" fmla="*/ 22 w 183"/>
                <a:gd name="T49" fmla="*/ 191 h 223"/>
                <a:gd name="T50" fmla="*/ 12 w 183"/>
                <a:gd name="T51" fmla="*/ 176 h 223"/>
                <a:gd name="T52" fmla="*/ 6 w 183"/>
                <a:gd name="T53" fmla="*/ 157 h 223"/>
                <a:gd name="T54" fmla="*/ 1 w 183"/>
                <a:gd name="T55" fmla="*/ 137 h 223"/>
                <a:gd name="T56" fmla="*/ 0 w 183"/>
                <a:gd name="T57" fmla="*/ 115 h 223"/>
                <a:gd name="T58" fmla="*/ 1 w 183"/>
                <a:gd name="T59" fmla="*/ 92 h 223"/>
                <a:gd name="T60" fmla="*/ 6 w 183"/>
                <a:gd name="T61" fmla="*/ 71 h 223"/>
                <a:gd name="T62" fmla="*/ 13 w 183"/>
                <a:gd name="T63" fmla="*/ 51 h 223"/>
                <a:gd name="T64" fmla="*/ 23 w 183"/>
                <a:gd name="T65" fmla="*/ 35 h 223"/>
                <a:gd name="T66" fmla="*/ 37 w 183"/>
                <a:gd name="T67" fmla="*/ 20 h 223"/>
                <a:gd name="T68" fmla="*/ 53 w 183"/>
                <a:gd name="T69" fmla="*/ 9 h 223"/>
                <a:gd name="T70" fmla="*/ 73 w 183"/>
                <a:gd name="T71" fmla="*/ 2 h 223"/>
                <a:gd name="T72" fmla="*/ 97 w 183"/>
                <a:gd name="T73" fmla="*/ 0 h 223"/>
                <a:gd name="T74" fmla="*/ 118 w 183"/>
                <a:gd name="T75" fmla="*/ 1 h 223"/>
                <a:gd name="T76" fmla="*/ 135 w 183"/>
                <a:gd name="T77" fmla="*/ 7 h 223"/>
                <a:gd name="T78" fmla="*/ 150 w 183"/>
                <a:gd name="T79" fmla="*/ 17 h 223"/>
                <a:gd name="T80" fmla="*/ 161 w 183"/>
                <a:gd name="T81" fmla="*/ 30 h 223"/>
                <a:gd name="T82" fmla="*/ 169 w 183"/>
                <a:gd name="T83" fmla="*/ 44 h 223"/>
                <a:gd name="T84" fmla="*/ 176 w 183"/>
                <a:gd name="T85" fmla="*/ 60 h 223"/>
                <a:gd name="T86" fmla="*/ 179 w 183"/>
                <a:gd name="T87" fmla="*/ 78 h 223"/>
                <a:gd name="T88" fmla="*/ 182 w 183"/>
                <a:gd name="T89" fmla="*/ 97 h 223"/>
                <a:gd name="T90" fmla="*/ 183 w 183"/>
                <a:gd name="T91" fmla="*/ 116 h 223"/>
                <a:gd name="T92" fmla="*/ 27 w 183"/>
                <a:gd name="T93" fmla="*/ 116 h 223"/>
                <a:gd name="T94" fmla="*/ 28 w 183"/>
                <a:gd name="T95" fmla="*/ 96 h 223"/>
                <a:gd name="T96" fmla="*/ 156 w 183"/>
                <a:gd name="T97" fmla="*/ 96 h 223"/>
                <a:gd name="T98" fmla="*/ 153 w 183"/>
                <a:gd name="T99" fmla="*/ 76 h 223"/>
                <a:gd name="T100" fmla="*/ 150 w 183"/>
                <a:gd name="T101" fmla="*/ 57 h 223"/>
                <a:gd name="T102" fmla="*/ 141 w 183"/>
                <a:gd name="T103" fmla="*/ 42 h 223"/>
                <a:gd name="T104" fmla="*/ 128 w 183"/>
                <a:gd name="T105" fmla="*/ 30 h 223"/>
                <a:gd name="T106" fmla="*/ 113 w 183"/>
                <a:gd name="T107" fmla="*/ 22 h 223"/>
                <a:gd name="T108" fmla="*/ 96 w 183"/>
                <a:gd name="T109" fmla="*/ 19 h 223"/>
                <a:gd name="T110" fmla="*/ 78 w 183"/>
                <a:gd name="T111" fmla="*/ 21 h 223"/>
                <a:gd name="T112" fmla="*/ 62 w 183"/>
                <a:gd name="T113" fmla="*/ 27 h 223"/>
                <a:gd name="T114" fmla="*/ 50 w 183"/>
                <a:gd name="T115" fmla="*/ 39 h 223"/>
                <a:gd name="T116" fmla="*/ 40 w 183"/>
                <a:gd name="T117" fmla="*/ 55 h 223"/>
                <a:gd name="T118" fmla="*/ 32 w 183"/>
                <a:gd name="T119" fmla="*/ 73 h 223"/>
                <a:gd name="T120" fmla="*/ 28 w 183"/>
                <a:gd name="T121" fmla="*/ 9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 h="223">
                  <a:moveTo>
                    <a:pt x="27" y="116"/>
                  </a:moveTo>
                  <a:lnTo>
                    <a:pt x="28" y="136"/>
                  </a:lnTo>
                  <a:lnTo>
                    <a:pt x="33" y="155"/>
                  </a:lnTo>
                  <a:lnTo>
                    <a:pt x="40" y="171"/>
                  </a:lnTo>
                  <a:lnTo>
                    <a:pt x="50" y="185"/>
                  </a:lnTo>
                  <a:lnTo>
                    <a:pt x="62" y="195"/>
                  </a:lnTo>
                  <a:lnTo>
                    <a:pt x="78" y="201"/>
                  </a:lnTo>
                  <a:lnTo>
                    <a:pt x="97" y="203"/>
                  </a:lnTo>
                  <a:lnTo>
                    <a:pt x="113" y="202"/>
                  </a:lnTo>
                  <a:lnTo>
                    <a:pt x="127" y="196"/>
                  </a:lnTo>
                  <a:lnTo>
                    <a:pt x="138" y="188"/>
                  </a:lnTo>
                  <a:lnTo>
                    <a:pt x="146" y="178"/>
                  </a:lnTo>
                  <a:lnTo>
                    <a:pt x="152" y="167"/>
                  </a:lnTo>
                  <a:lnTo>
                    <a:pt x="156" y="156"/>
                  </a:lnTo>
                  <a:lnTo>
                    <a:pt x="181" y="156"/>
                  </a:lnTo>
                  <a:lnTo>
                    <a:pt x="173" y="176"/>
                  </a:lnTo>
                  <a:lnTo>
                    <a:pt x="164" y="192"/>
                  </a:lnTo>
                  <a:lnTo>
                    <a:pt x="151" y="206"/>
                  </a:lnTo>
                  <a:lnTo>
                    <a:pt x="136" y="216"/>
                  </a:lnTo>
                  <a:lnTo>
                    <a:pt x="116" y="221"/>
                  </a:lnTo>
                  <a:lnTo>
                    <a:pt x="93" y="223"/>
                  </a:lnTo>
                  <a:lnTo>
                    <a:pt x="71" y="221"/>
                  </a:lnTo>
                  <a:lnTo>
                    <a:pt x="52" y="215"/>
                  </a:lnTo>
                  <a:lnTo>
                    <a:pt x="36" y="205"/>
                  </a:lnTo>
                  <a:lnTo>
                    <a:pt x="22" y="191"/>
                  </a:lnTo>
                  <a:lnTo>
                    <a:pt x="12" y="176"/>
                  </a:lnTo>
                  <a:lnTo>
                    <a:pt x="6" y="157"/>
                  </a:lnTo>
                  <a:lnTo>
                    <a:pt x="1" y="137"/>
                  </a:lnTo>
                  <a:lnTo>
                    <a:pt x="0" y="115"/>
                  </a:lnTo>
                  <a:lnTo>
                    <a:pt x="1" y="92"/>
                  </a:lnTo>
                  <a:lnTo>
                    <a:pt x="6" y="71"/>
                  </a:lnTo>
                  <a:lnTo>
                    <a:pt x="13" y="51"/>
                  </a:lnTo>
                  <a:lnTo>
                    <a:pt x="23" y="35"/>
                  </a:lnTo>
                  <a:lnTo>
                    <a:pt x="37" y="20"/>
                  </a:lnTo>
                  <a:lnTo>
                    <a:pt x="53" y="9"/>
                  </a:lnTo>
                  <a:lnTo>
                    <a:pt x="73" y="2"/>
                  </a:lnTo>
                  <a:lnTo>
                    <a:pt x="97" y="0"/>
                  </a:lnTo>
                  <a:lnTo>
                    <a:pt x="118" y="1"/>
                  </a:lnTo>
                  <a:lnTo>
                    <a:pt x="135" y="7"/>
                  </a:lnTo>
                  <a:lnTo>
                    <a:pt x="150" y="17"/>
                  </a:lnTo>
                  <a:lnTo>
                    <a:pt x="161" y="30"/>
                  </a:lnTo>
                  <a:lnTo>
                    <a:pt x="169" y="44"/>
                  </a:lnTo>
                  <a:lnTo>
                    <a:pt x="176" y="60"/>
                  </a:lnTo>
                  <a:lnTo>
                    <a:pt x="179" y="78"/>
                  </a:lnTo>
                  <a:lnTo>
                    <a:pt x="182" y="97"/>
                  </a:lnTo>
                  <a:lnTo>
                    <a:pt x="183" y="116"/>
                  </a:lnTo>
                  <a:lnTo>
                    <a:pt x="27" y="116"/>
                  </a:lnTo>
                  <a:close/>
                  <a:moveTo>
                    <a:pt x="28" y="96"/>
                  </a:moveTo>
                  <a:lnTo>
                    <a:pt x="156" y="96"/>
                  </a:lnTo>
                  <a:lnTo>
                    <a:pt x="153" y="76"/>
                  </a:lnTo>
                  <a:lnTo>
                    <a:pt x="150" y="57"/>
                  </a:lnTo>
                  <a:lnTo>
                    <a:pt x="141" y="42"/>
                  </a:lnTo>
                  <a:lnTo>
                    <a:pt x="128" y="30"/>
                  </a:lnTo>
                  <a:lnTo>
                    <a:pt x="113" y="22"/>
                  </a:lnTo>
                  <a:lnTo>
                    <a:pt x="96" y="19"/>
                  </a:lnTo>
                  <a:lnTo>
                    <a:pt x="78" y="21"/>
                  </a:lnTo>
                  <a:lnTo>
                    <a:pt x="62" y="27"/>
                  </a:lnTo>
                  <a:lnTo>
                    <a:pt x="50" y="39"/>
                  </a:lnTo>
                  <a:lnTo>
                    <a:pt x="40" y="55"/>
                  </a:lnTo>
                  <a:lnTo>
                    <a:pt x="32" y="73"/>
                  </a:lnTo>
                  <a:lnTo>
                    <a:pt x="28" y="9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3" name="Freeform 12"/>
            <p:cNvSpPr>
              <a:spLocks noEditPoints="1"/>
            </p:cNvSpPr>
            <p:nvPr userDrawn="1"/>
          </p:nvSpPr>
          <p:spPr bwMode="auto">
            <a:xfrm>
              <a:off x="1425575" y="862013"/>
              <a:ext cx="9525" cy="96838"/>
            </a:xfrm>
            <a:custGeom>
              <a:avLst/>
              <a:gdLst>
                <a:gd name="T0" fmla="*/ 0 w 30"/>
                <a:gd name="T1" fmla="*/ 31 h 304"/>
                <a:gd name="T2" fmla="*/ 0 w 30"/>
                <a:gd name="T3" fmla="*/ 0 h 304"/>
                <a:gd name="T4" fmla="*/ 30 w 30"/>
                <a:gd name="T5" fmla="*/ 0 h 304"/>
                <a:gd name="T6" fmla="*/ 30 w 30"/>
                <a:gd name="T7" fmla="*/ 31 h 304"/>
                <a:gd name="T8" fmla="*/ 0 w 30"/>
                <a:gd name="T9" fmla="*/ 31 h 304"/>
                <a:gd name="T10" fmla="*/ 3 w 30"/>
                <a:gd name="T11" fmla="*/ 304 h 304"/>
                <a:gd name="T12" fmla="*/ 3 w 30"/>
                <a:gd name="T13" fmla="*/ 91 h 304"/>
                <a:gd name="T14" fmla="*/ 28 w 30"/>
                <a:gd name="T15" fmla="*/ 91 h 304"/>
                <a:gd name="T16" fmla="*/ 28 w 30"/>
                <a:gd name="T17" fmla="*/ 304 h 304"/>
                <a:gd name="T18" fmla="*/ 3 w 30"/>
                <a:gd name="T1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4">
                  <a:moveTo>
                    <a:pt x="0" y="31"/>
                  </a:moveTo>
                  <a:lnTo>
                    <a:pt x="0" y="0"/>
                  </a:lnTo>
                  <a:lnTo>
                    <a:pt x="30" y="0"/>
                  </a:lnTo>
                  <a:lnTo>
                    <a:pt x="30" y="31"/>
                  </a:lnTo>
                  <a:lnTo>
                    <a:pt x="0" y="31"/>
                  </a:lnTo>
                  <a:close/>
                  <a:moveTo>
                    <a:pt x="3" y="304"/>
                  </a:moveTo>
                  <a:lnTo>
                    <a:pt x="3" y="91"/>
                  </a:lnTo>
                  <a:lnTo>
                    <a:pt x="28" y="91"/>
                  </a:lnTo>
                  <a:lnTo>
                    <a:pt x="28" y="304"/>
                  </a:lnTo>
                  <a:lnTo>
                    <a:pt x="3" y="30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4" name="Freeform 13"/>
            <p:cNvSpPr>
              <a:spLocks noEditPoints="1"/>
            </p:cNvSpPr>
            <p:nvPr userDrawn="1"/>
          </p:nvSpPr>
          <p:spPr bwMode="auto">
            <a:xfrm>
              <a:off x="1450975" y="889001"/>
              <a:ext cx="58738" cy="96838"/>
            </a:xfrm>
            <a:custGeom>
              <a:avLst/>
              <a:gdLst>
                <a:gd name="T0" fmla="*/ 149 w 188"/>
                <a:gd name="T1" fmla="*/ 203 h 303"/>
                <a:gd name="T2" fmla="*/ 115 w 188"/>
                <a:gd name="T3" fmla="*/ 221 h 303"/>
                <a:gd name="T4" fmla="*/ 71 w 188"/>
                <a:gd name="T5" fmla="*/ 221 h 303"/>
                <a:gd name="T6" fmla="*/ 36 w 188"/>
                <a:gd name="T7" fmla="*/ 202 h 303"/>
                <a:gd name="T8" fmla="*/ 12 w 188"/>
                <a:gd name="T9" fmla="*/ 172 h 303"/>
                <a:gd name="T10" fmla="*/ 1 w 188"/>
                <a:gd name="T11" fmla="*/ 132 h 303"/>
                <a:gd name="T12" fmla="*/ 1 w 188"/>
                <a:gd name="T13" fmla="*/ 90 h 303"/>
                <a:gd name="T14" fmla="*/ 12 w 188"/>
                <a:gd name="T15" fmla="*/ 51 h 303"/>
                <a:gd name="T16" fmla="*/ 36 w 188"/>
                <a:gd name="T17" fmla="*/ 20 h 303"/>
                <a:gd name="T18" fmla="*/ 71 w 188"/>
                <a:gd name="T19" fmla="*/ 2 h 303"/>
                <a:gd name="T20" fmla="*/ 116 w 188"/>
                <a:gd name="T21" fmla="*/ 2 h 303"/>
                <a:gd name="T22" fmla="*/ 149 w 188"/>
                <a:gd name="T23" fmla="*/ 20 h 303"/>
                <a:gd name="T24" fmla="*/ 163 w 188"/>
                <a:gd name="T25" fmla="*/ 5 h 303"/>
                <a:gd name="T26" fmla="*/ 187 w 188"/>
                <a:gd name="T27" fmla="*/ 69 h 303"/>
                <a:gd name="T28" fmla="*/ 186 w 188"/>
                <a:gd name="T29" fmla="*/ 243 h 303"/>
                <a:gd name="T30" fmla="*/ 171 w 188"/>
                <a:gd name="T31" fmla="*/ 275 h 303"/>
                <a:gd name="T32" fmla="*/ 141 w 188"/>
                <a:gd name="T33" fmla="*/ 296 h 303"/>
                <a:gd name="T34" fmla="*/ 96 w 188"/>
                <a:gd name="T35" fmla="*/ 303 h 303"/>
                <a:gd name="T36" fmla="*/ 62 w 188"/>
                <a:gd name="T37" fmla="*/ 300 h 303"/>
                <a:gd name="T38" fmla="*/ 33 w 188"/>
                <a:gd name="T39" fmla="*/ 286 h 303"/>
                <a:gd name="T40" fmla="*/ 16 w 188"/>
                <a:gd name="T41" fmla="*/ 261 h 303"/>
                <a:gd name="T42" fmla="*/ 40 w 188"/>
                <a:gd name="T43" fmla="*/ 242 h 303"/>
                <a:gd name="T44" fmla="*/ 52 w 188"/>
                <a:gd name="T45" fmla="*/ 270 h 303"/>
                <a:gd name="T46" fmla="*/ 78 w 188"/>
                <a:gd name="T47" fmla="*/ 282 h 303"/>
                <a:gd name="T48" fmla="*/ 115 w 188"/>
                <a:gd name="T49" fmla="*/ 282 h 303"/>
                <a:gd name="T50" fmla="*/ 144 w 188"/>
                <a:gd name="T51" fmla="*/ 266 h 303"/>
                <a:gd name="T52" fmla="*/ 159 w 188"/>
                <a:gd name="T53" fmla="*/ 238 h 303"/>
                <a:gd name="T54" fmla="*/ 162 w 188"/>
                <a:gd name="T55" fmla="*/ 187 h 303"/>
                <a:gd name="T56" fmla="*/ 116 w 188"/>
                <a:gd name="T57" fmla="*/ 200 h 303"/>
                <a:gd name="T58" fmla="*/ 142 w 188"/>
                <a:gd name="T59" fmla="*/ 182 h 303"/>
                <a:gd name="T60" fmla="*/ 157 w 188"/>
                <a:gd name="T61" fmla="*/ 151 h 303"/>
                <a:gd name="T62" fmla="*/ 162 w 188"/>
                <a:gd name="T63" fmla="*/ 111 h 303"/>
                <a:gd name="T64" fmla="*/ 157 w 188"/>
                <a:gd name="T65" fmla="*/ 71 h 303"/>
                <a:gd name="T66" fmla="*/ 142 w 188"/>
                <a:gd name="T67" fmla="*/ 40 h 303"/>
                <a:gd name="T68" fmla="*/ 116 w 188"/>
                <a:gd name="T69" fmla="*/ 24 h 303"/>
                <a:gd name="T70" fmla="*/ 77 w 188"/>
                <a:gd name="T71" fmla="*/ 24 h 303"/>
                <a:gd name="T72" fmla="*/ 48 w 188"/>
                <a:gd name="T73" fmla="*/ 42 h 303"/>
                <a:gd name="T74" fmla="*/ 32 w 188"/>
                <a:gd name="T75" fmla="*/ 73 h 303"/>
                <a:gd name="T76" fmla="*/ 27 w 188"/>
                <a:gd name="T77" fmla="*/ 111 h 303"/>
                <a:gd name="T78" fmla="*/ 32 w 188"/>
                <a:gd name="T79" fmla="*/ 148 h 303"/>
                <a:gd name="T80" fmla="*/ 48 w 188"/>
                <a:gd name="T81" fmla="*/ 180 h 303"/>
                <a:gd name="T82" fmla="*/ 77 w 188"/>
                <a:gd name="T83" fmla="*/ 1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303">
                  <a:moveTo>
                    <a:pt x="162" y="187"/>
                  </a:moveTo>
                  <a:lnTo>
                    <a:pt x="149" y="203"/>
                  </a:lnTo>
                  <a:lnTo>
                    <a:pt x="133" y="215"/>
                  </a:lnTo>
                  <a:lnTo>
                    <a:pt x="115" y="221"/>
                  </a:lnTo>
                  <a:lnTo>
                    <a:pt x="95" y="223"/>
                  </a:lnTo>
                  <a:lnTo>
                    <a:pt x="71" y="221"/>
                  </a:lnTo>
                  <a:lnTo>
                    <a:pt x="52" y="213"/>
                  </a:lnTo>
                  <a:lnTo>
                    <a:pt x="36" y="202"/>
                  </a:lnTo>
                  <a:lnTo>
                    <a:pt x="22" y="188"/>
                  </a:lnTo>
                  <a:lnTo>
                    <a:pt x="12" y="172"/>
                  </a:lnTo>
                  <a:lnTo>
                    <a:pt x="6" y="152"/>
                  </a:lnTo>
                  <a:lnTo>
                    <a:pt x="1" y="132"/>
                  </a:lnTo>
                  <a:lnTo>
                    <a:pt x="0" y="111"/>
                  </a:lnTo>
                  <a:lnTo>
                    <a:pt x="1" y="90"/>
                  </a:lnTo>
                  <a:lnTo>
                    <a:pt x="6" y="70"/>
                  </a:lnTo>
                  <a:lnTo>
                    <a:pt x="12" y="51"/>
                  </a:lnTo>
                  <a:lnTo>
                    <a:pt x="22" y="34"/>
                  </a:lnTo>
                  <a:lnTo>
                    <a:pt x="36" y="20"/>
                  </a:lnTo>
                  <a:lnTo>
                    <a:pt x="52" y="9"/>
                  </a:lnTo>
                  <a:lnTo>
                    <a:pt x="71" y="2"/>
                  </a:lnTo>
                  <a:lnTo>
                    <a:pt x="95" y="0"/>
                  </a:lnTo>
                  <a:lnTo>
                    <a:pt x="116" y="2"/>
                  </a:lnTo>
                  <a:lnTo>
                    <a:pt x="134" y="9"/>
                  </a:lnTo>
                  <a:lnTo>
                    <a:pt x="149" y="20"/>
                  </a:lnTo>
                  <a:lnTo>
                    <a:pt x="163" y="36"/>
                  </a:lnTo>
                  <a:lnTo>
                    <a:pt x="163" y="5"/>
                  </a:lnTo>
                  <a:lnTo>
                    <a:pt x="188" y="5"/>
                  </a:lnTo>
                  <a:lnTo>
                    <a:pt x="187" y="69"/>
                  </a:lnTo>
                  <a:lnTo>
                    <a:pt x="187" y="225"/>
                  </a:lnTo>
                  <a:lnTo>
                    <a:pt x="186" y="243"/>
                  </a:lnTo>
                  <a:lnTo>
                    <a:pt x="179" y="260"/>
                  </a:lnTo>
                  <a:lnTo>
                    <a:pt x="171" y="275"/>
                  </a:lnTo>
                  <a:lnTo>
                    <a:pt x="157" y="286"/>
                  </a:lnTo>
                  <a:lnTo>
                    <a:pt x="141" y="296"/>
                  </a:lnTo>
                  <a:lnTo>
                    <a:pt x="120" y="301"/>
                  </a:lnTo>
                  <a:lnTo>
                    <a:pt x="96" y="303"/>
                  </a:lnTo>
                  <a:lnTo>
                    <a:pt x="78" y="302"/>
                  </a:lnTo>
                  <a:lnTo>
                    <a:pt x="62" y="300"/>
                  </a:lnTo>
                  <a:lnTo>
                    <a:pt x="47" y="293"/>
                  </a:lnTo>
                  <a:lnTo>
                    <a:pt x="33" y="286"/>
                  </a:lnTo>
                  <a:lnTo>
                    <a:pt x="23" y="275"/>
                  </a:lnTo>
                  <a:lnTo>
                    <a:pt x="16" y="261"/>
                  </a:lnTo>
                  <a:lnTo>
                    <a:pt x="13" y="242"/>
                  </a:lnTo>
                  <a:lnTo>
                    <a:pt x="40" y="242"/>
                  </a:lnTo>
                  <a:lnTo>
                    <a:pt x="43" y="258"/>
                  </a:lnTo>
                  <a:lnTo>
                    <a:pt x="52" y="270"/>
                  </a:lnTo>
                  <a:lnTo>
                    <a:pt x="63" y="278"/>
                  </a:lnTo>
                  <a:lnTo>
                    <a:pt x="78" y="282"/>
                  </a:lnTo>
                  <a:lnTo>
                    <a:pt x="96" y="283"/>
                  </a:lnTo>
                  <a:lnTo>
                    <a:pt x="115" y="282"/>
                  </a:lnTo>
                  <a:lnTo>
                    <a:pt x="131" y="276"/>
                  </a:lnTo>
                  <a:lnTo>
                    <a:pt x="144" y="266"/>
                  </a:lnTo>
                  <a:lnTo>
                    <a:pt x="153" y="253"/>
                  </a:lnTo>
                  <a:lnTo>
                    <a:pt x="159" y="238"/>
                  </a:lnTo>
                  <a:lnTo>
                    <a:pt x="162" y="221"/>
                  </a:lnTo>
                  <a:lnTo>
                    <a:pt x="162" y="187"/>
                  </a:lnTo>
                  <a:close/>
                  <a:moveTo>
                    <a:pt x="97" y="201"/>
                  </a:moveTo>
                  <a:lnTo>
                    <a:pt x="116" y="200"/>
                  </a:lnTo>
                  <a:lnTo>
                    <a:pt x="131" y="192"/>
                  </a:lnTo>
                  <a:lnTo>
                    <a:pt x="142" y="182"/>
                  </a:lnTo>
                  <a:lnTo>
                    <a:pt x="151" y="168"/>
                  </a:lnTo>
                  <a:lnTo>
                    <a:pt x="157" y="151"/>
                  </a:lnTo>
                  <a:lnTo>
                    <a:pt x="161" y="132"/>
                  </a:lnTo>
                  <a:lnTo>
                    <a:pt x="162" y="111"/>
                  </a:lnTo>
                  <a:lnTo>
                    <a:pt x="161" y="90"/>
                  </a:lnTo>
                  <a:lnTo>
                    <a:pt x="157" y="71"/>
                  </a:lnTo>
                  <a:lnTo>
                    <a:pt x="151" y="55"/>
                  </a:lnTo>
                  <a:lnTo>
                    <a:pt x="142" y="40"/>
                  </a:lnTo>
                  <a:lnTo>
                    <a:pt x="131" y="30"/>
                  </a:lnTo>
                  <a:lnTo>
                    <a:pt x="116" y="24"/>
                  </a:lnTo>
                  <a:lnTo>
                    <a:pt x="97" y="21"/>
                  </a:lnTo>
                  <a:lnTo>
                    <a:pt x="77" y="24"/>
                  </a:lnTo>
                  <a:lnTo>
                    <a:pt x="61" y="31"/>
                  </a:lnTo>
                  <a:lnTo>
                    <a:pt x="48" y="42"/>
                  </a:lnTo>
                  <a:lnTo>
                    <a:pt x="38" y="56"/>
                  </a:lnTo>
                  <a:lnTo>
                    <a:pt x="32" y="73"/>
                  </a:lnTo>
                  <a:lnTo>
                    <a:pt x="28" y="92"/>
                  </a:lnTo>
                  <a:lnTo>
                    <a:pt x="27" y="111"/>
                  </a:lnTo>
                  <a:lnTo>
                    <a:pt x="28" y="131"/>
                  </a:lnTo>
                  <a:lnTo>
                    <a:pt x="32" y="148"/>
                  </a:lnTo>
                  <a:lnTo>
                    <a:pt x="38" y="166"/>
                  </a:lnTo>
                  <a:lnTo>
                    <a:pt x="48" y="180"/>
                  </a:lnTo>
                  <a:lnTo>
                    <a:pt x="61" y="191"/>
                  </a:lnTo>
                  <a:lnTo>
                    <a:pt x="77" y="198"/>
                  </a:lnTo>
                  <a:lnTo>
                    <a:pt x="97" y="20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5" name="Freeform 14"/>
            <p:cNvSpPr>
              <a:spLocks/>
            </p:cNvSpPr>
            <p:nvPr userDrawn="1"/>
          </p:nvSpPr>
          <p:spPr bwMode="auto">
            <a:xfrm>
              <a:off x="1528763" y="862013"/>
              <a:ext cx="53975" cy="96838"/>
            </a:xfrm>
            <a:custGeom>
              <a:avLst/>
              <a:gdLst>
                <a:gd name="T0" fmla="*/ 25 w 170"/>
                <a:gd name="T1" fmla="*/ 0 h 306"/>
                <a:gd name="T2" fmla="*/ 25 w 170"/>
                <a:gd name="T3" fmla="*/ 124 h 306"/>
                <a:gd name="T4" fmla="*/ 37 w 170"/>
                <a:gd name="T5" fmla="*/ 108 h 306"/>
                <a:gd name="T6" fmla="*/ 54 w 170"/>
                <a:gd name="T7" fmla="*/ 97 h 306"/>
                <a:gd name="T8" fmla="*/ 72 w 170"/>
                <a:gd name="T9" fmla="*/ 90 h 306"/>
                <a:gd name="T10" fmla="*/ 94 w 170"/>
                <a:gd name="T11" fmla="*/ 88 h 306"/>
                <a:gd name="T12" fmla="*/ 116 w 170"/>
                <a:gd name="T13" fmla="*/ 89 h 306"/>
                <a:gd name="T14" fmla="*/ 134 w 170"/>
                <a:gd name="T15" fmla="*/ 95 h 306"/>
                <a:gd name="T16" fmla="*/ 147 w 170"/>
                <a:gd name="T17" fmla="*/ 104 h 306"/>
                <a:gd name="T18" fmla="*/ 157 w 170"/>
                <a:gd name="T19" fmla="*/ 117 h 306"/>
                <a:gd name="T20" fmla="*/ 165 w 170"/>
                <a:gd name="T21" fmla="*/ 132 h 306"/>
                <a:gd name="T22" fmla="*/ 168 w 170"/>
                <a:gd name="T23" fmla="*/ 150 h 306"/>
                <a:gd name="T24" fmla="*/ 170 w 170"/>
                <a:gd name="T25" fmla="*/ 173 h 306"/>
                <a:gd name="T26" fmla="*/ 170 w 170"/>
                <a:gd name="T27" fmla="*/ 306 h 306"/>
                <a:gd name="T28" fmla="*/ 144 w 170"/>
                <a:gd name="T29" fmla="*/ 306 h 306"/>
                <a:gd name="T30" fmla="*/ 144 w 170"/>
                <a:gd name="T31" fmla="*/ 183 h 306"/>
                <a:gd name="T32" fmla="*/ 144 w 170"/>
                <a:gd name="T33" fmla="*/ 165 h 306"/>
                <a:gd name="T34" fmla="*/ 141 w 170"/>
                <a:gd name="T35" fmla="*/ 150 h 306"/>
                <a:gd name="T36" fmla="*/ 136 w 170"/>
                <a:gd name="T37" fmla="*/ 137 h 306"/>
                <a:gd name="T38" fmla="*/ 130 w 170"/>
                <a:gd name="T39" fmla="*/ 125 h 306"/>
                <a:gd name="T40" fmla="*/ 120 w 170"/>
                <a:gd name="T41" fmla="*/ 117 h 306"/>
                <a:gd name="T42" fmla="*/ 106 w 170"/>
                <a:gd name="T43" fmla="*/ 112 h 306"/>
                <a:gd name="T44" fmla="*/ 90 w 170"/>
                <a:gd name="T45" fmla="*/ 109 h 306"/>
                <a:gd name="T46" fmla="*/ 71 w 170"/>
                <a:gd name="T47" fmla="*/ 112 h 306"/>
                <a:gd name="T48" fmla="*/ 56 w 170"/>
                <a:gd name="T49" fmla="*/ 118 h 306"/>
                <a:gd name="T50" fmla="*/ 44 w 170"/>
                <a:gd name="T51" fmla="*/ 129 h 306"/>
                <a:gd name="T52" fmla="*/ 35 w 170"/>
                <a:gd name="T53" fmla="*/ 143 h 306"/>
                <a:gd name="T54" fmla="*/ 30 w 170"/>
                <a:gd name="T55" fmla="*/ 159 h 306"/>
                <a:gd name="T56" fmla="*/ 26 w 170"/>
                <a:gd name="T57" fmla="*/ 175 h 306"/>
                <a:gd name="T58" fmla="*/ 25 w 170"/>
                <a:gd name="T59" fmla="*/ 194 h 306"/>
                <a:gd name="T60" fmla="*/ 25 w 170"/>
                <a:gd name="T61" fmla="*/ 306 h 306"/>
                <a:gd name="T62" fmla="*/ 0 w 170"/>
                <a:gd name="T63" fmla="*/ 306 h 306"/>
                <a:gd name="T64" fmla="*/ 0 w 170"/>
                <a:gd name="T65" fmla="*/ 0 h 306"/>
                <a:gd name="T66" fmla="*/ 25 w 170"/>
                <a:gd name="T6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306">
                  <a:moveTo>
                    <a:pt x="25" y="0"/>
                  </a:moveTo>
                  <a:lnTo>
                    <a:pt x="25" y="124"/>
                  </a:lnTo>
                  <a:lnTo>
                    <a:pt x="37" y="108"/>
                  </a:lnTo>
                  <a:lnTo>
                    <a:pt x="54" y="97"/>
                  </a:lnTo>
                  <a:lnTo>
                    <a:pt x="72" y="90"/>
                  </a:lnTo>
                  <a:lnTo>
                    <a:pt x="94" y="88"/>
                  </a:lnTo>
                  <a:lnTo>
                    <a:pt x="116" y="89"/>
                  </a:lnTo>
                  <a:lnTo>
                    <a:pt x="134" y="95"/>
                  </a:lnTo>
                  <a:lnTo>
                    <a:pt x="147" y="104"/>
                  </a:lnTo>
                  <a:lnTo>
                    <a:pt x="157" y="117"/>
                  </a:lnTo>
                  <a:lnTo>
                    <a:pt x="165" y="132"/>
                  </a:lnTo>
                  <a:lnTo>
                    <a:pt x="168" y="150"/>
                  </a:lnTo>
                  <a:lnTo>
                    <a:pt x="170" y="173"/>
                  </a:lnTo>
                  <a:lnTo>
                    <a:pt x="170" y="306"/>
                  </a:lnTo>
                  <a:lnTo>
                    <a:pt x="144" y="306"/>
                  </a:lnTo>
                  <a:lnTo>
                    <a:pt x="144" y="183"/>
                  </a:lnTo>
                  <a:lnTo>
                    <a:pt x="144" y="165"/>
                  </a:lnTo>
                  <a:lnTo>
                    <a:pt x="141" y="150"/>
                  </a:lnTo>
                  <a:lnTo>
                    <a:pt x="136" y="137"/>
                  </a:lnTo>
                  <a:lnTo>
                    <a:pt x="130" y="125"/>
                  </a:lnTo>
                  <a:lnTo>
                    <a:pt x="120" y="117"/>
                  </a:lnTo>
                  <a:lnTo>
                    <a:pt x="106" y="112"/>
                  </a:lnTo>
                  <a:lnTo>
                    <a:pt x="90" y="109"/>
                  </a:lnTo>
                  <a:lnTo>
                    <a:pt x="71" y="112"/>
                  </a:lnTo>
                  <a:lnTo>
                    <a:pt x="56" y="118"/>
                  </a:lnTo>
                  <a:lnTo>
                    <a:pt x="44" y="129"/>
                  </a:lnTo>
                  <a:lnTo>
                    <a:pt x="35" y="143"/>
                  </a:lnTo>
                  <a:lnTo>
                    <a:pt x="30" y="159"/>
                  </a:lnTo>
                  <a:lnTo>
                    <a:pt x="26" y="175"/>
                  </a:lnTo>
                  <a:lnTo>
                    <a:pt x="25" y="194"/>
                  </a:lnTo>
                  <a:lnTo>
                    <a:pt x="25" y="306"/>
                  </a:lnTo>
                  <a:lnTo>
                    <a:pt x="0" y="306"/>
                  </a:lnTo>
                  <a:lnTo>
                    <a:pt x="0" y="0"/>
                  </a:lnTo>
                  <a:lnTo>
                    <a:pt x="2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sp>
          <p:nvSpPr>
            <p:cNvPr id="36" name="Freeform 15"/>
            <p:cNvSpPr>
              <a:spLocks/>
            </p:cNvSpPr>
            <p:nvPr userDrawn="1"/>
          </p:nvSpPr>
          <p:spPr bwMode="auto">
            <a:xfrm>
              <a:off x="1592263" y="873126"/>
              <a:ext cx="34925" cy="87313"/>
            </a:xfrm>
            <a:custGeom>
              <a:avLst/>
              <a:gdLst>
                <a:gd name="T0" fmla="*/ 80 w 110"/>
                <a:gd name="T1" fmla="*/ 273 h 273"/>
                <a:gd name="T2" fmla="*/ 63 w 110"/>
                <a:gd name="T3" fmla="*/ 271 h 273"/>
                <a:gd name="T4" fmla="*/ 50 w 110"/>
                <a:gd name="T5" fmla="*/ 265 h 273"/>
                <a:gd name="T6" fmla="*/ 41 w 110"/>
                <a:gd name="T7" fmla="*/ 255 h 273"/>
                <a:gd name="T8" fmla="*/ 36 w 110"/>
                <a:gd name="T9" fmla="*/ 241 h 273"/>
                <a:gd name="T10" fmla="*/ 35 w 110"/>
                <a:gd name="T11" fmla="*/ 223 h 273"/>
                <a:gd name="T12" fmla="*/ 35 w 110"/>
                <a:gd name="T13" fmla="*/ 74 h 273"/>
                <a:gd name="T14" fmla="*/ 0 w 110"/>
                <a:gd name="T15" fmla="*/ 74 h 273"/>
                <a:gd name="T16" fmla="*/ 0 w 110"/>
                <a:gd name="T17" fmla="*/ 55 h 273"/>
                <a:gd name="T18" fmla="*/ 35 w 110"/>
                <a:gd name="T19" fmla="*/ 55 h 273"/>
                <a:gd name="T20" fmla="*/ 35 w 110"/>
                <a:gd name="T21" fmla="*/ 11 h 273"/>
                <a:gd name="T22" fmla="*/ 60 w 110"/>
                <a:gd name="T23" fmla="*/ 0 h 273"/>
                <a:gd name="T24" fmla="*/ 60 w 110"/>
                <a:gd name="T25" fmla="*/ 55 h 273"/>
                <a:gd name="T26" fmla="*/ 107 w 110"/>
                <a:gd name="T27" fmla="*/ 55 h 273"/>
                <a:gd name="T28" fmla="*/ 107 w 110"/>
                <a:gd name="T29" fmla="*/ 74 h 273"/>
                <a:gd name="T30" fmla="*/ 60 w 110"/>
                <a:gd name="T31" fmla="*/ 74 h 273"/>
                <a:gd name="T32" fmla="*/ 60 w 110"/>
                <a:gd name="T33" fmla="*/ 212 h 273"/>
                <a:gd name="T34" fmla="*/ 61 w 110"/>
                <a:gd name="T35" fmla="*/ 231 h 273"/>
                <a:gd name="T36" fmla="*/ 65 w 110"/>
                <a:gd name="T37" fmla="*/ 243 h 273"/>
                <a:gd name="T38" fmla="*/ 73 w 110"/>
                <a:gd name="T39" fmla="*/ 250 h 273"/>
                <a:gd name="T40" fmla="*/ 86 w 110"/>
                <a:gd name="T41" fmla="*/ 251 h 273"/>
                <a:gd name="T42" fmla="*/ 100 w 110"/>
                <a:gd name="T43" fmla="*/ 250 h 273"/>
                <a:gd name="T44" fmla="*/ 110 w 110"/>
                <a:gd name="T45" fmla="*/ 246 h 273"/>
                <a:gd name="T46" fmla="*/ 110 w 110"/>
                <a:gd name="T47" fmla="*/ 268 h 273"/>
                <a:gd name="T48" fmla="*/ 101 w 110"/>
                <a:gd name="T49" fmla="*/ 270 h 273"/>
                <a:gd name="T50" fmla="*/ 91 w 110"/>
                <a:gd name="T51" fmla="*/ 272 h 273"/>
                <a:gd name="T52" fmla="*/ 80 w 110"/>
                <a:gd name="T5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3">
                  <a:moveTo>
                    <a:pt x="80" y="273"/>
                  </a:moveTo>
                  <a:lnTo>
                    <a:pt x="63" y="271"/>
                  </a:lnTo>
                  <a:lnTo>
                    <a:pt x="50" y="265"/>
                  </a:lnTo>
                  <a:lnTo>
                    <a:pt x="41" y="255"/>
                  </a:lnTo>
                  <a:lnTo>
                    <a:pt x="36" y="241"/>
                  </a:lnTo>
                  <a:lnTo>
                    <a:pt x="35" y="223"/>
                  </a:lnTo>
                  <a:lnTo>
                    <a:pt x="35" y="74"/>
                  </a:lnTo>
                  <a:lnTo>
                    <a:pt x="0" y="74"/>
                  </a:lnTo>
                  <a:lnTo>
                    <a:pt x="0" y="55"/>
                  </a:lnTo>
                  <a:lnTo>
                    <a:pt x="35" y="55"/>
                  </a:lnTo>
                  <a:lnTo>
                    <a:pt x="35" y="11"/>
                  </a:lnTo>
                  <a:lnTo>
                    <a:pt x="60" y="0"/>
                  </a:lnTo>
                  <a:lnTo>
                    <a:pt x="60" y="55"/>
                  </a:lnTo>
                  <a:lnTo>
                    <a:pt x="107" y="55"/>
                  </a:lnTo>
                  <a:lnTo>
                    <a:pt x="107" y="74"/>
                  </a:lnTo>
                  <a:lnTo>
                    <a:pt x="60" y="74"/>
                  </a:lnTo>
                  <a:lnTo>
                    <a:pt x="60" y="212"/>
                  </a:lnTo>
                  <a:lnTo>
                    <a:pt x="61" y="231"/>
                  </a:lnTo>
                  <a:lnTo>
                    <a:pt x="65" y="243"/>
                  </a:lnTo>
                  <a:lnTo>
                    <a:pt x="73" y="250"/>
                  </a:lnTo>
                  <a:lnTo>
                    <a:pt x="86" y="251"/>
                  </a:lnTo>
                  <a:lnTo>
                    <a:pt x="100" y="250"/>
                  </a:lnTo>
                  <a:lnTo>
                    <a:pt x="110" y="246"/>
                  </a:lnTo>
                  <a:lnTo>
                    <a:pt x="110" y="268"/>
                  </a:lnTo>
                  <a:lnTo>
                    <a:pt x="101" y="270"/>
                  </a:lnTo>
                  <a:lnTo>
                    <a:pt x="91" y="272"/>
                  </a:lnTo>
                  <a:lnTo>
                    <a:pt x="80" y="2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5">
                <a:solidFill>
                  <a:prstClr val="black"/>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5685762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111761" y="6019800"/>
            <a:ext cx="2844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1711" tIns="40856" rIns="81711" bIns="40856" rtlCol="0" anchor="ctr"/>
          <a:lstStyle/>
          <a:p>
            <a:pPr algn="ctr" fontAlgn="base">
              <a:spcBef>
                <a:spcPct val="0"/>
              </a:spcBef>
              <a:spcAft>
                <a:spcPct val="0"/>
              </a:spcAft>
            </a:pPr>
            <a:endParaRPr lang="en-US" sz="2105">
              <a:solidFill>
                <a:prstClr val="white"/>
              </a:solidFill>
            </a:endParaRPr>
          </a:p>
        </p:txBody>
      </p:sp>
    </p:spTree>
    <p:extLst>
      <p:ext uri="{BB962C8B-B14F-4D97-AF65-F5344CB8AC3E}">
        <p14:creationId xmlns:p14="http://schemas.microsoft.com/office/powerpoint/2010/main" val="31948813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p:nvPr>
        </p:nvSpPr>
        <p:spPr bwMode="auto">
          <a:xfrm>
            <a:off x="959176" y="268298"/>
            <a:ext cx="10273029" cy="9175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800"/>
            </a:lvl1pPr>
          </a:lstStyle>
          <a:p>
            <a:pPr lvl="0"/>
            <a:r>
              <a:rPr lang="en-US" dirty="0"/>
              <a:t>Click to edit Master title style</a:t>
            </a:r>
          </a:p>
        </p:txBody>
      </p:sp>
      <p:sp>
        <p:nvSpPr>
          <p:cNvPr id="4" name="Slide Number Placeholder 7"/>
          <p:cNvSpPr>
            <a:spLocks noGrp="1"/>
          </p:cNvSpPr>
          <p:nvPr>
            <p:ph type="sldNum" sz="quarter" idx="13"/>
          </p:nvPr>
        </p:nvSpPr>
        <p:spPr>
          <a:xfrm>
            <a:off x="11578542" y="6325572"/>
            <a:ext cx="268927" cy="182562"/>
          </a:xfrm>
        </p:spPr>
        <p:txBody>
          <a:bodyPr/>
          <a:lstStyle>
            <a:lvl1pPr>
              <a:defRPr sz="1200"/>
            </a:lvl1pPr>
          </a:lstStyle>
          <a:p>
            <a:pPr>
              <a:defRPr/>
            </a:pPr>
            <a:fld id="{039833E3-2DB9-4BEE-B686-F543F57A0C08}" type="slidenum">
              <a:rPr lang="en-US" smtClean="0"/>
              <a:pPr>
                <a:defRPr/>
              </a:pPr>
              <a:t>‹#›</a:t>
            </a:fld>
            <a:endParaRPr lang="en-US" dirty="0"/>
          </a:p>
        </p:txBody>
      </p:sp>
    </p:spTree>
    <p:extLst>
      <p:ext uri="{BB962C8B-B14F-4D97-AF65-F5344CB8AC3E}">
        <p14:creationId xmlns:p14="http://schemas.microsoft.com/office/powerpoint/2010/main" val="13332147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FX Purple">
    <p:bg>
      <p:bgPr>
        <a:solidFill>
          <a:srgbClr val="4D148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0" baseline="0">
                <a:solidFill>
                  <a:schemeClr val="bg1"/>
                </a:solidFill>
              </a:defRPr>
            </a:lvl1pPr>
          </a:lstStyle>
          <a:p>
            <a:r>
              <a:rPr lang="en-US" dirty="0"/>
              <a:t>Click to edit Master title style</a:t>
            </a:r>
          </a:p>
        </p:txBody>
      </p:sp>
      <p:sp>
        <p:nvSpPr>
          <p:cNvPr id="13" name="Slide Number Placeholder 7"/>
          <p:cNvSpPr>
            <a:spLocks noGrp="1"/>
          </p:cNvSpPr>
          <p:nvPr>
            <p:ph type="sldNum" sz="quarter" idx="13"/>
          </p:nvPr>
        </p:nvSpPr>
        <p:spPr>
          <a:xfrm>
            <a:off x="11578542" y="6325572"/>
            <a:ext cx="268927" cy="182562"/>
          </a:xfrm>
        </p:spPr>
        <p:txBody>
          <a:bodyPr/>
          <a:lstStyle>
            <a:lvl1pPr>
              <a:defRPr sz="1200"/>
            </a:lvl1pPr>
          </a:lstStyle>
          <a:p>
            <a:pPr>
              <a:defRPr/>
            </a:pPr>
            <a:fld id="{039833E3-2DB9-4BEE-B686-F543F57A0C08}" type="slidenum">
              <a:rPr lang="en-US" smtClean="0"/>
              <a:pPr>
                <a:defRPr/>
              </a:pPr>
              <a:t>‹#›</a:t>
            </a:fld>
            <a:endParaRPr lang="en-US" dirty="0"/>
          </a:p>
        </p:txBody>
      </p:sp>
      <p:grpSp>
        <p:nvGrpSpPr>
          <p:cNvPr id="14" name="Group 13"/>
          <p:cNvGrpSpPr/>
          <p:nvPr userDrawn="1"/>
        </p:nvGrpSpPr>
        <p:grpSpPr>
          <a:xfrm>
            <a:off x="337522" y="6148427"/>
            <a:ext cx="1147131" cy="499958"/>
            <a:chOff x="720725" y="554038"/>
            <a:chExt cx="1035051" cy="431801"/>
          </a:xfrm>
          <a:solidFill>
            <a:schemeClr val="bg1"/>
          </a:solidFill>
        </p:grpSpPr>
        <p:sp>
          <p:nvSpPr>
            <p:cNvPr id="15" name="Freeform 54"/>
            <p:cNvSpPr>
              <a:spLocks noEditPoints="1"/>
            </p:cNvSpPr>
            <p:nvPr userDrawn="1"/>
          </p:nvSpPr>
          <p:spPr bwMode="auto">
            <a:xfrm>
              <a:off x="1690688" y="763588"/>
              <a:ext cx="65088" cy="65088"/>
            </a:xfrm>
            <a:custGeom>
              <a:avLst/>
              <a:gdLst>
                <a:gd name="T0" fmla="*/ 183 w 205"/>
                <a:gd name="T1" fmla="*/ 79 h 204"/>
                <a:gd name="T2" fmla="*/ 163 w 205"/>
                <a:gd name="T3" fmla="*/ 42 h 204"/>
                <a:gd name="T4" fmla="*/ 125 w 205"/>
                <a:gd name="T5" fmla="*/ 20 h 204"/>
                <a:gd name="T6" fmla="*/ 80 w 205"/>
                <a:gd name="T7" fmla="*/ 20 h 204"/>
                <a:gd name="T8" fmla="*/ 44 w 205"/>
                <a:gd name="T9" fmla="*/ 42 h 204"/>
                <a:gd name="T10" fmla="*/ 23 w 205"/>
                <a:gd name="T11" fmla="*/ 79 h 204"/>
                <a:gd name="T12" fmla="*/ 23 w 205"/>
                <a:gd name="T13" fmla="*/ 125 h 204"/>
                <a:gd name="T14" fmla="*/ 44 w 205"/>
                <a:gd name="T15" fmla="*/ 163 h 204"/>
                <a:gd name="T16" fmla="*/ 80 w 205"/>
                <a:gd name="T17" fmla="*/ 184 h 204"/>
                <a:gd name="T18" fmla="*/ 125 w 205"/>
                <a:gd name="T19" fmla="*/ 184 h 204"/>
                <a:gd name="T20" fmla="*/ 163 w 205"/>
                <a:gd name="T21" fmla="*/ 163 h 204"/>
                <a:gd name="T22" fmla="*/ 183 w 205"/>
                <a:gd name="T23" fmla="*/ 125 h 204"/>
                <a:gd name="T24" fmla="*/ 81 w 205"/>
                <a:gd name="T25" fmla="*/ 107 h 204"/>
                <a:gd name="T26" fmla="*/ 63 w 205"/>
                <a:gd name="T27" fmla="*/ 163 h 204"/>
                <a:gd name="T28" fmla="*/ 108 w 205"/>
                <a:gd name="T29" fmla="*/ 39 h 204"/>
                <a:gd name="T30" fmla="*/ 136 w 205"/>
                <a:gd name="T31" fmla="*/ 48 h 204"/>
                <a:gd name="T32" fmla="*/ 146 w 205"/>
                <a:gd name="T33" fmla="*/ 73 h 204"/>
                <a:gd name="T34" fmla="*/ 135 w 205"/>
                <a:gd name="T35" fmla="*/ 95 h 204"/>
                <a:gd name="T36" fmla="*/ 125 w 205"/>
                <a:gd name="T37" fmla="*/ 100 h 204"/>
                <a:gd name="T38" fmla="*/ 138 w 205"/>
                <a:gd name="T39" fmla="*/ 114 h 204"/>
                <a:gd name="T40" fmla="*/ 143 w 205"/>
                <a:gd name="T41" fmla="*/ 138 h 204"/>
                <a:gd name="T42" fmla="*/ 146 w 205"/>
                <a:gd name="T43" fmla="*/ 157 h 204"/>
                <a:gd name="T44" fmla="*/ 128 w 205"/>
                <a:gd name="T45" fmla="*/ 163 h 204"/>
                <a:gd name="T46" fmla="*/ 121 w 205"/>
                <a:gd name="T47" fmla="*/ 135 h 204"/>
                <a:gd name="T48" fmla="*/ 115 w 205"/>
                <a:gd name="T49" fmla="*/ 113 h 204"/>
                <a:gd name="T50" fmla="*/ 99 w 205"/>
                <a:gd name="T51" fmla="*/ 107 h 204"/>
                <a:gd name="T52" fmla="*/ 104 w 205"/>
                <a:gd name="T53" fmla="*/ 90 h 204"/>
                <a:gd name="T54" fmla="*/ 121 w 205"/>
                <a:gd name="T55" fmla="*/ 85 h 204"/>
                <a:gd name="T56" fmla="*/ 126 w 205"/>
                <a:gd name="T57" fmla="*/ 73 h 204"/>
                <a:gd name="T58" fmla="*/ 121 w 205"/>
                <a:gd name="T59" fmla="*/ 62 h 204"/>
                <a:gd name="T60" fmla="*/ 104 w 205"/>
                <a:gd name="T61" fmla="*/ 57 h 204"/>
                <a:gd name="T62" fmla="*/ 81 w 205"/>
                <a:gd name="T63" fmla="*/ 90 h 204"/>
                <a:gd name="T64" fmla="*/ 0 w 205"/>
                <a:gd name="T65" fmla="*/ 103 h 204"/>
                <a:gd name="T66" fmla="*/ 11 w 205"/>
                <a:gd name="T67" fmla="*/ 55 h 204"/>
                <a:gd name="T68" fmla="*/ 40 w 205"/>
                <a:gd name="T69" fmla="*/ 22 h 204"/>
                <a:gd name="T70" fmla="*/ 80 w 205"/>
                <a:gd name="T71" fmla="*/ 3 h 204"/>
                <a:gd name="T72" fmla="*/ 125 w 205"/>
                <a:gd name="T73" fmla="*/ 3 h 204"/>
                <a:gd name="T74" fmla="*/ 166 w 205"/>
                <a:gd name="T75" fmla="*/ 22 h 204"/>
                <a:gd name="T76" fmla="*/ 195 w 205"/>
                <a:gd name="T77" fmla="*/ 55 h 204"/>
                <a:gd name="T78" fmla="*/ 205 w 205"/>
                <a:gd name="T79" fmla="*/ 103 h 204"/>
                <a:gd name="T80" fmla="*/ 195 w 205"/>
                <a:gd name="T81" fmla="*/ 149 h 204"/>
                <a:gd name="T82" fmla="*/ 166 w 205"/>
                <a:gd name="T83" fmla="*/ 183 h 204"/>
                <a:gd name="T84" fmla="*/ 125 w 205"/>
                <a:gd name="T85" fmla="*/ 202 h 204"/>
                <a:gd name="T86" fmla="*/ 80 w 205"/>
                <a:gd name="T87" fmla="*/ 202 h 204"/>
                <a:gd name="T88" fmla="*/ 40 w 205"/>
                <a:gd name="T89" fmla="*/ 183 h 204"/>
                <a:gd name="T90" fmla="*/ 11 w 205"/>
                <a:gd name="T91" fmla="*/ 149 h 204"/>
                <a:gd name="T92" fmla="*/ 0 w 205"/>
                <a:gd name="T93" fmla="*/ 10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5" h="204">
                  <a:moveTo>
                    <a:pt x="185" y="103"/>
                  </a:moveTo>
                  <a:lnTo>
                    <a:pt x="183" y="79"/>
                  </a:lnTo>
                  <a:lnTo>
                    <a:pt x="175" y="59"/>
                  </a:lnTo>
                  <a:lnTo>
                    <a:pt x="163" y="42"/>
                  </a:lnTo>
                  <a:lnTo>
                    <a:pt x="145" y="28"/>
                  </a:lnTo>
                  <a:lnTo>
                    <a:pt x="125" y="20"/>
                  </a:lnTo>
                  <a:lnTo>
                    <a:pt x="103" y="18"/>
                  </a:lnTo>
                  <a:lnTo>
                    <a:pt x="80" y="20"/>
                  </a:lnTo>
                  <a:lnTo>
                    <a:pt x="60" y="28"/>
                  </a:lnTo>
                  <a:lnTo>
                    <a:pt x="44" y="42"/>
                  </a:lnTo>
                  <a:lnTo>
                    <a:pt x="31" y="59"/>
                  </a:lnTo>
                  <a:lnTo>
                    <a:pt x="23" y="79"/>
                  </a:lnTo>
                  <a:lnTo>
                    <a:pt x="20" y="103"/>
                  </a:lnTo>
                  <a:lnTo>
                    <a:pt x="23" y="125"/>
                  </a:lnTo>
                  <a:lnTo>
                    <a:pt x="31" y="147"/>
                  </a:lnTo>
                  <a:lnTo>
                    <a:pt x="44" y="163"/>
                  </a:lnTo>
                  <a:lnTo>
                    <a:pt x="60" y="177"/>
                  </a:lnTo>
                  <a:lnTo>
                    <a:pt x="80" y="184"/>
                  </a:lnTo>
                  <a:lnTo>
                    <a:pt x="103" y="188"/>
                  </a:lnTo>
                  <a:lnTo>
                    <a:pt x="125" y="184"/>
                  </a:lnTo>
                  <a:lnTo>
                    <a:pt x="145" y="177"/>
                  </a:lnTo>
                  <a:lnTo>
                    <a:pt x="163" y="163"/>
                  </a:lnTo>
                  <a:lnTo>
                    <a:pt x="175" y="147"/>
                  </a:lnTo>
                  <a:lnTo>
                    <a:pt x="183" y="125"/>
                  </a:lnTo>
                  <a:lnTo>
                    <a:pt x="185" y="103"/>
                  </a:lnTo>
                  <a:close/>
                  <a:moveTo>
                    <a:pt x="81" y="107"/>
                  </a:moveTo>
                  <a:lnTo>
                    <a:pt x="81" y="163"/>
                  </a:lnTo>
                  <a:lnTo>
                    <a:pt x="63" y="163"/>
                  </a:lnTo>
                  <a:lnTo>
                    <a:pt x="63" y="39"/>
                  </a:lnTo>
                  <a:lnTo>
                    <a:pt x="108" y="39"/>
                  </a:lnTo>
                  <a:lnTo>
                    <a:pt x="125" y="42"/>
                  </a:lnTo>
                  <a:lnTo>
                    <a:pt x="136" y="48"/>
                  </a:lnTo>
                  <a:lnTo>
                    <a:pt x="144" y="59"/>
                  </a:lnTo>
                  <a:lnTo>
                    <a:pt x="146" y="73"/>
                  </a:lnTo>
                  <a:lnTo>
                    <a:pt x="143" y="85"/>
                  </a:lnTo>
                  <a:lnTo>
                    <a:pt x="135" y="95"/>
                  </a:lnTo>
                  <a:lnTo>
                    <a:pt x="125" y="99"/>
                  </a:lnTo>
                  <a:lnTo>
                    <a:pt x="125" y="100"/>
                  </a:lnTo>
                  <a:lnTo>
                    <a:pt x="133" y="104"/>
                  </a:lnTo>
                  <a:lnTo>
                    <a:pt x="138" y="114"/>
                  </a:lnTo>
                  <a:lnTo>
                    <a:pt x="141" y="128"/>
                  </a:lnTo>
                  <a:lnTo>
                    <a:pt x="143" y="138"/>
                  </a:lnTo>
                  <a:lnTo>
                    <a:pt x="144" y="148"/>
                  </a:lnTo>
                  <a:lnTo>
                    <a:pt x="146" y="157"/>
                  </a:lnTo>
                  <a:lnTo>
                    <a:pt x="149" y="163"/>
                  </a:lnTo>
                  <a:lnTo>
                    <a:pt x="128" y="163"/>
                  </a:lnTo>
                  <a:lnTo>
                    <a:pt x="124" y="149"/>
                  </a:lnTo>
                  <a:lnTo>
                    <a:pt x="121" y="135"/>
                  </a:lnTo>
                  <a:lnTo>
                    <a:pt x="119" y="120"/>
                  </a:lnTo>
                  <a:lnTo>
                    <a:pt x="115" y="113"/>
                  </a:lnTo>
                  <a:lnTo>
                    <a:pt x="109" y="108"/>
                  </a:lnTo>
                  <a:lnTo>
                    <a:pt x="99" y="107"/>
                  </a:lnTo>
                  <a:lnTo>
                    <a:pt x="81" y="107"/>
                  </a:lnTo>
                  <a:close/>
                  <a:moveTo>
                    <a:pt x="104" y="90"/>
                  </a:moveTo>
                  <a:lnTo>
                    <a:pt x="114" y="89"/>
                  </a:lnTo>
                  <a:lnTo>
                    <a:pt x="121" y="85"/>
                  </a:lnTo>
                  <a:lnTo>
                    <a:pt x="125" y="79"/>
                  </a:lnTo>
                  <a:lnTo>
                    <a:pt x="126" y="73"/>
                  </a:lnTo>
                  <a:lnTo>
                    <a:pt x="125" y="67"/>
                  </a:lnTo>
                  <a:lnTo>
                    <a:pt x="121" y="62"/>
                  </a:lnTo>
                  <a:lnTo>
                    <a:pt x="114" y="58"/>
                  </a:lnTo>
                  <a:lnTo>
                    <a:pt x="104" y="57"/>
                  </a:lnTo>
                  <a:lnTo>
                    <a:pt x="81" y="57"/>
                  </a:lnTo>
                  <a:lnTo>
                    <a:pt x="81" y="90"/>
                  </a:lnTo>
                  <a:lnTo>
                    <a:pt x="104" y="90"/>
                  </a:lnTo>
                  <a:close/>
                  <a:moveTo>
                    <a:pt x="0" y="103"/>
                  </a:moveTo>
                  <a:lnTo>
                    <a:pt x="3" y="78"/>
                  </a:lnTo>
                  <a:lnTo>
                    <a:pt x="11" y="55"/>
                  </a:lnTo>
                  <a:lnTo>
                    <a:pt x="24" y="37"/>
                  </a:lnTo>
                  <a:lnTo>
                    <a:pt x="40" y="22"/>
                  </a:lnTo>
                  <a:lnTo>
                    <a:pt x="59" y="10"/>
                  </a:lnTo>
                  <a:lnTo>
                    <a:pt x="80" y="3"/>
                  </a:lnTo>
                  <a:lnTo>
                    <a:pt x="103" y="0"/>
                  </a:lnTo>
                  <a:lnTo>
                    <a:pt x="125" y="3"/>
                  </a:lnTo>
                  <a:lnTo>
                    <a:pt x="146" y="10"/>
                  </a:lnTo>
                  <a:lnTo>
                    <a:pt x="166" y="22"/>
                  </a:lnTo>
                  <a:lnTo>
                    <a:pt x="183" y="37"/>
                  </a:lnTo>
                  <a:lnTo>
                    <a:pt x="195" y="55"/>
                  </a:lnTo>
                  <a:lnTo>
                    <a:pt x="202" y="78"/>
                  </a:lnTo>
                  <a:lnTo>
                    <a:pt x="205" y="103"/>
                  </a:lnTo>
                  <a:lnTo>
                    <a:pt x="202" y="127"/>
                  </a:lnTo>
                  <a:lnTo>
                    <a:pt x="195" y="149"/>
                  </a:lnTo>
                  <a:lnTo>
                    <a:pt x="183" y="168"/>
                  </a:lnTo>
                  <a:lnTo>
                    <a:pt x="166" y="183"/>
                  </a:lnTo>
                  <a:lnTo>
                    <a:pt x="146" y="194"/>
                  </a:lnTo>
                  <a:lnTo>
                    <a:pt x="125" y="202"/>
                  </a:lnTo>
                  <a:lnTo>
                    <a:pt x="103" y="204"/>
                  </a:lnTo>
                  <a:lnTo>
                    <a:pt x="80" y="202"/>
                  </a:lnTo>
                  <a:lnTo>
                    <a:pt x="59" y="194"/>
                  </a:lnTo>
                  <a:lnTo>
                    <a:pt x="40" y="183"/>
                  </a:lnTo>
                  <a:lnTo>
                    <a:pt x="24" y="168"/>
                  </a:lnTo>
                  <a:lnTo>
                    <a:pt x="11" y="149"/>
                  </a:lnTo>
                  <a:lnTo>
                    <a:pt x="3" y="127"/>
                  </a:lnTo>
                  <a:lnTo>
                    <a:pt x="0" y="10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16" name="Freeform 55"/>
            <p:cNvSpPr>
              <a:spLocks noEditPoints="1"/>
            </p:cNvSpPr>
            <p:nvPr userDrawn="1"/>
          </p:nvSpPr>
          <p:spPr bwMode="auto">
            <a:xfrm>
              <a:off x="720725" y="554038"/>
              <a:ext cx="938213" cy="279400"/>
            </a:xfrm>
            <a:custGeom>
              <a:avLst/>
              <a:gdLst>
                <a:gd name="T0" fmla="*/ 2561 w 2952"/>
                <a:gd name="T1" fmla="*/ 410 h 881"/>
                <a:gd name="T2" fmla="*/ 2169 w 2952"/>
                <a:gd name="T3" fmla="*/ 221 h 881"/>
                <a:gd name="T4" fmla="*/ 1469 w 2952"/>
                <a:gd name="T5" fmla="*/ 347 h 881"/>
                <a:gd name="T6" fmla="*/ 1367 w 2952"/>
                <a:gd name="T7" fmla="*/ 286 h 881"/>
                <a:gd name="T8" fmla="*/ 1224 w 2952"/>
                <a:gd name="T9" fmla="*/ 292 h 881"/>
                <a:gd name="T10" fmla="*/ 1096 w 2952"/>
                <a:gd name="T11" fmla="*/ 381 h 881"/>
                <a:gd name="T12" fmla="*/ 1027 w 2952"/>
                <a:gd name="T13" fmla="*/ 445 h 881"/>
                <a:gd name="T14" fmla="*/ 920 w 2952"/>
                <a:gd name="T15" fmla="*/ 322 h 881"/>
                <a:gd name="T16" fmla="*/ 749 w 2952"/>
                <a:gd name="T17" fmla="*/ 277 h 881"/>
                <a:gd name="T18" fmla="*/ 568 w 2952"/>
                <a:gd name="T19" fmla="*/ 327 h 881"/>
                <a:gd name="T20" fmla="*/ 480 w 2952"/>
                <a:gd name="T21" fmla="*/ 310 h 881"/>
                <a:gd name="T22" fmla="*/ 503 w 2952"/>
                <a:gd name="T23" fmla="*/ 0 h 881"/>
                <a:gd name="T24" fmla="*/ 226 w 2952"/>
                <a:gd name="T25" fmla="*/ 492 h 881"/>
                <a:gd name="T26" fmla="*/ 445 w 2952"/>
                <a:gd name="T27" fmla="*/ 623 h 881"/>
                <a:gd name="T28" fmla="*/ 516 w 2952"/>
                <a:gd name="T29" fmla="*/ 779 h 881"/>
                <a:gd name="T30" fmla="*/ 659 w 2952"/>
                <a:gd name="T31" fmla="*/ 867 h 881"/>
                <a:gd name="T32" fmla="*/ 839 w 2952"/>
                <a:gd name="T33" fmla="*/ 868 h 881"/>
                <a:gd name="T34" fmla="*/ 975 w 2952"/>
                <a:gd name="T35" fmla="*/ 791 h 881"/>
                <a:gd name="T36" fmla="*/ 848 w 2952"/>
                <a:gd name="T37" fmla="*/ 686 h 881"/>
                <a:gd name="T38" fmla="*/ 793 w 2952"/>
                <a:gd name="T39" fmla="*/ 729 h 881"/>
                <a:gd name="T40" fmla="*/ 701 w 2952"/>
                <a:gd name="T41" fmla="*/ 722 h 881"/>
                <a:gd name="T42" fmla="*/ 639 w 2952"/>
                <a:gd name="T43" fmla="*/ 644 h 881"/>
                <a:gd name="T44" fmla="*/ 1052 w 2952"/>
                <a:gd name="T45" fmla="*/ 699 h 881"/>
                <a:gd name="T46" fmla="*/ 1150 w 2952"/>
                <a:gd name="T47" fmla="*/ 829 h 881"/>
                <a:gd name="T48" fmla="*/ 1309 w 2952"/>
                <a:gd name="T49" fmla="*/ 881 h 881"/>
                <a:gd name="T50" fmla="*/ 1426 w 2952"/>
                <a:gd name="T51" fmla="*/ 842 h 881"/>
                <a:gd name="T52" fmla="*/ 1471 w 2952"/>
                <a:gd name="T53" fmla="*/ 851 h 881"/>
                <a:gd name="T54" fmla="*/ 2952 w 2952"/>
                <a:gd name="T55" fmla="*/ 851 h 881"/>
                <a:gd name="T56" fmla="*/ 664 w 2952"/>
                <a:gd name="T57" fmla="*/ 448 h 881"/>
                <a:gd name="T58" fmla="*/ 749 w 2952"/>
                <a:gd name="T59" fmla="*/ 406 h 881"/>
                <a:gd name="T60" fmla="*/ 838 w 2952"/>
                <a:gd name="T61" fmla="*/ 447 h 881"/>
                <a:gd name="T62" fmla="*/ 843 w 2952"/>
                <a:gd name="T63" fmla="*/ 495 h 881"/>
                <a:gd name="T64" fmla="*/ 752 w 2952"/>
                <a:gd name="T65" fmla="*/ 495 h 881"/>
                <a:gd name="T66" fmla="*/ 643 w 2952"/>
                <a:gd name="T67" fmla="*/ 495 h 881"/>
                <a:gd name="T68" fmla="*/ 1280 w 2952"/>
                <a:gd name="T69" fmla="*/ 696 h 881"/>
                <a:gd name="T70" fmla="*/ 1234 w 2952"/>
                <a:gd name="T71" fmla="*/ 607 h 881"/>
                <a:gd name="T72" fmla="*/ 1245 w 2952"/>
                <a:gd name="T73" fmla="*/ 508 h 881"/>
                <a:gd name="T74" fmla="*/ 1304 w 2952"/>
                <a:gd name="T75" fmla="*/ 441 h 881"/>
                <a:gd name="T76" fmla="*/ 1399 w 2952"/>
                <a:gd name="T77" fmla="*/ 441 h 881"/>
                <a:gd name="T78" fmla="*/ 1454 w 2952"/>
                <a:gd name="T79" fmla="*/ 508 h 881"/>
                <a:gd name="T80" fmla="*/ 1464 w 2952"/>
                <a:gd name="T81" fmla="*/ 605 h 881"/>
                <a:gd name="T82" fmla="*/ 1431 w 2952"/>
                <a:gd name="T83" fmla="*/ 686 h 881"/>
                <a:gd name="T84" fmla="*/ 1350 w 2952"/>
                <a:gd name="T85" fmla="*/ 721 h 881"/>
                <a:gd name="T86" fmla="*/ 2128 w 2952"/>
                <a:gd name="T87" fmla="*/ 41 h 881"/>
                <a:gd name="T88" fmla="*/ 2124 w 2952"/>
                <a:gd name="T89" fmla="*/ 336 h 881"/>
                <a:gd name="T90" fmla="*/ 2124 w 2952"/>
                <a:gd name="T91" fmla="*/ 672 h 881"/>
                <a:gd name="T92" fmla="*/ 2172 w 2952"/>
                <a:gd name="T93" fmla="*/ 513 h 881"/>
                <a:gd name="T94" fmla="*/ 2172 w 2952"/>
                <a:gd name="T95" fmla="*/ 626 h 881"/>
                <a:gd name="T96" fmla="*/ 2255 w 2952"/>
                <a:gd name="T97" fmla="*/ 809 h 881"/>
                <a:gd name="T98" fmla="*/ 2561 w 2952"/>
                <a:gd name="T99" fmla="*/ 472 h 881"/>
                <a:gd name="T100" fmla="*/ 2860 w 2952"/>
                <a:gd name="T101" fmla="*/ 809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2" h="881">
                  <a:moveTo>
                    <a:pt x="2704" y="572"/>
                  </a:moveTo>
                  <a:lnTo>
                    <a:pt x="2950" y="295"/>
                  </a:lnTo>
                  <a:lnTo>
                    <a:pt x="2661" y="295"/>
                  </a:lnTo>
                  <a:lnTo>
                    <a:pt x="2561" y="410"/>
                  </a:lnTo>
                  <a:lnTo>
                    <a:pt x="2458" y="295"/>
                  </a:lnTo>
                  <a:lnTo>
                    <a:pt x="1909" y="295"/>
                  </a:lnTo>
                  <a:lnTo>
                    <a:pt x="1909" y="221"/>
                  </a:lnTo>
                  <a:lnTo>
                    <a:pt x="2169" y="221"/>
                  </a:lnTo>
                  <a:lnTo>
                    <a:pt x="2169" y="0"/>
                  </a:lnTo>
                  <a:lnTo>
                    <a:pt x="1471" y="0"/>
                  </a:lnTo>
                  <a:lnTo>
                    <a:pt x="1471" y="347"/>
                  </a:lnTo>
                  <a:lnTo>
                    <a:pt x="1469" y="347"/>
                  </a:lnTo>
                  <a:lnTo>
                    <a:pt x="1446" y="325"/>
                  </a:lnTo>
                  <a:lnTo>
                    <a:pt x="1421" y="307"/>
                  </a:lnTo>
                  <a:lnTo>
                    <a:pt x="1395" y="295"/>
                  </a:lnTo>
                  <a:lnTo>
                    <a:pt x="1367" y="286"/>
                  </a:lnTo>
                  <a:lnTo>
                    <a:pt x="1337" y="281"/>
                  </a:lnTo>
                  <a:lnTo>
                    <a:pt x="1306" y="280"/>
                  </a:lnTo>
                  <a:lnTo>
                    <a:pt x="1264" y="282"/>
                  </a:lnTo>
                  <a:lnTo>
                    <a:pt x="1224" y="292"/>
                  </a:lnTo>
                  <a:lnTo>
                    <a:pt x="1186" y="307"/>
                  </a:lnTo>
                  <a:lnTo>
                    <a:pt x="1154" y="327"/>
                  </a:lnTo>
                  <a:lnTo>
                    <a:pt x="1123" y="352"/>
                  </a:lnTo>
                  <a:lnTo>
                    <a:pt x="1096" y="381"/>
                  </a:lnTo>
                  <a:lnTo>
                    <a:pt x="1074" y="413"/>
                  </a:lnTo>
                  <a:lnTo>
                    <a:pt x="1055" y="448"/>
                  </a:lnTo>
                  <a:lnTo>
                    <a:pt x="1042" y="487"/>
                  </a:lnTo>
                  <a:lnTo>
                    <a:pt x="1027" y="445"/>
                  </a:lnTo>
                  <a:lnTo>
                    <a:pt x="1007" y="407"/>
                  </a:lnTo>
                  <a:lnTo>
                    <a:pt x="983" y="375"/>
                  </a:lnTo>
                  <a:lnTo>
                    <a:pt x="954" y="346"/>
                  </a:lnTo>
                  <a:lnTo>
                    <a:pt x="920" y="322"/>
                  </a:lnTo>
                  <a:lnTo>
                    <a:pt x="884" y="302"/>
                  </a:lnTo>
                  <a:lnTo>
                    <a:pt x="843" y="289"/>
                  </a:lnTo>
                  <a:lnTo>
                    <a:pt x="798" y="280"/>
                  </a:lnTo>
                  <a:lnTo>
                    <a:pt x="749" y="277"/>
                  </a:lnTo>
                  <a:lnTo>
                    <a:pt x="699" y="280"/>
                  </a:lnTo>
                  <a:lnTo>
                    <a:pt x="652" y="290"/>
                  </a:lnTo>
                  <a:lnTo>
                    <a:pt x="608" y="306"/>
                  </a:lnTo>
                  <a:lnTo>
                    <a:pt x="568" y="327"/>
                  </a:lnTo>
                  <a:lnTo>
                    <a:pt x="534" y="354"/>
                  </a:lnTo>
                  <a:lnTo>
                    <a:pt x="505" y="386"/>
                  </a:lnTo>
                  <a:lnTo>
                    <a:pt x="480" y="422"/>
                  </a:lnTo>
                  <a:lnTo>
                    <a:pt x="480" y="310"/>
                  </a:lnTo>
                  <a:lnTo>
                    <a:pt x="226" y="310"/>
                  </a:lnTo>
                  <a:lnTo>
                    <a:pt x="226" y="189"/>
                  </a:lnTo>
                  <a:lnTo>
                    <a:pt x="503" y="189"/>
                  </a:lnTo>
                  <a:lnTo>
                    <a:pt x="503" y="0"/>
                  </a:lnTo>
                  <a:lnTo>
                    <a:pt x="0" y="0"/>
                  </a:lnTo>
                  <a:lnTo>
                    <a:pt x="0" y="851"/>
                  </a:lnTo>
                  <a:lnTo>
                    <a:pt x="226" y="851"/>
                  </a:lnTo>
                  <a:lnTo>
                    <a:pt x="226" y="492"/>
                  </a:lnTo>
                  <a:lnTo>
                    <a:pt x="452" y="492"/>
                  </a:lnTo>
                  <a:lnTo>
                    <a:pt x="445" y="533"/>
                  </a:lnTo>
                  <a:lnTo>
                    <a:pt x="441" y="577"/>
                  </a:lnTo>
                  <a:lnTo>
                    <a:pt x="445" y="623"/>
                  </a:lnTo>
                  <a:lnTo>
                    <a:pt x="455" y="668"/>
                  </a:lnTo>
                  <a:lnTo>
                    <a:pt x="470" y="708"/>
                  </a:lnTo>
                  <a:lnTo>
                    <a:pt x="491" y="746"/>
                  </a:lnTo>
                  <a:lnTo>
                    <a:pt x="516" y="779"/>
                  </a:lnTo>
                  <a:lnTo>
                    <a:pt x="546" y="808"/>
                  </a:lnTo>
                  <a:lnTo>
                    <a:pt x="581" y="833"/>
                  </a:lnTo>
                  <a:lnTo>
                    <a:pt x="618" y="852"/>
                  </a:lnTo>
                  <a:lnTo>
                    <a:pt x="659" y="867"/>
                  </a:lnTo>
                  <a:lnTo>
                    <a:pt x="703" y="876"/>
                  </a:lnTo>
                  <a:lnTo>
                    <a:pt x="749" y="878"/>
                  </a:lnTo>
                  <a:lnTo>
                    <a:pt x="797" y="876"/>
                  </a:lnTo>
                  <a:lnTo>
                    <a:pt x="839" y="868"/>
                  </a:lnTo>
                  <a:lnTo>
                    <a:pt x="879" y="857"/>
                  </a:lnTo>
                  <a:lnTo>
                    <a:pt x="914" y="839"/>
                  </a:lnTo>
                  <a:lnTo>
                    <a:pt x="947" y="817"/>
                  </a:lnTo>
                  <a:lnTo>
                    <a:pt x="975" y="791"/>
                  </a:lnTo>
                  <a:lnTo>
                    <a:pt x="1002" y="761"/>
                  </a:lnTo>
                  <a:lnTo>
                    <a:pt x="1023" y="726"/>
                  </a:lnTo>
                  <a:lnTo>
                    <a:pt x="1042" y="686"/>
                  </a:lnTo>
                  <a:lnTo>
                    <a:pt x="848" y="686"/>
                  </a:lnTo>
                  <a:lnTo>
                    <a:pt x="835" y="702"/>
                  </a:lnTo>
                  <a:lnTo>
                    <a:pt x="823" y="714"/>
                  </a:lnTo>
                  <a:lnTo>
                    <a:pt x="809" y="724"/>
                  </a:lnTo>
                  <a:lnTo>
                    <a:pt x="793" y="729"/>
                  </a:lnTo>
                  <a:lnTo>
                    <a:pt x="773" y="733"/>
                  </a:lnTo>
                  <a:lnTo>
                    <a:pt x="749" y="734"/>
                  </a:lnTo>
                  <a:lnTo>
                    <a:pt x="724" y="731"/>
                  </a:lnTo>
                  <a:lnTo>
                    <a:pt x="701" y="722"/>
                  </a:lnTo>
                  <a:lnTo>
                    <a:pt x="679" y="708"/>
                  </a:lnTo>
                  <a:lnTo>
                    <a:pt x="662" y="691"/>
                  </a:lnTo>
                  <a:lnTo>
                    <a:pt x="648" y="669"/>
                  </a:lnTo>
                  <a:lnTo>
                    <a:pt x="639" y="644"/>
                  </a:lnTo>
                  <a:lnTo>
                    <a:pt x="637" y="618"/>
                  </a:lnTo>
                  <a:lnTo>
                    <a:pt x="1032" y="618"/>
                  </a:lnTo>
                  <a:lnTo>
                    <a:pt x="1039" y="661"/>
                  </a:lnTo>
                  <a:lnTo>
                    <a:pt x="1052" y="699"/>
                  </a:lnTo>
                  <a:lnTo>
                    <a:pt x="1070" y="737"/>
                  </a:lnTo>
                  <a:lnTo>
                    <a:pt x="1093" y="772"/>
                  </a:lnTo>
                  <a:lnTo>
                    <a:pt x="1120" y="803"/>
                  </a:lnTo>
                  <a:lnTo>
                    <a:pt x="1150" y="829"/>
                  </a:lnTo>
                  <a:lnTo>
                    <a:pt x="1185" y="851"/>
                  </a:lnTo>
                  <a:lnTo>
                    <a:pt x="1224" y="867"/>
                  </a:lnTo>
                  <a:lnTo>
                    <a:pt x="1264" y="877"/>
                  </a:lnTo>
                  <a:lnTo>
                    <a:pt x="1309" y="881"/>
                  </a:lnTo>
                  <a:lnTo>
                    <a:pt x="1340" y="878"/>
                  </a:lnTo>
                  <a:lnTo>
                    <a:pt x="1371" y="871"/>
                  </a:lnTo>
                  <a:lnTo>
                    <a:pt x="1400" y="858"/>
                  </a:lnTo>
                  <a:lnTo>
                    <a:pt x="1426" y="842"/>
                  </a:lnTo>
                  <a:lnTo>
                    <a:pt x="1449" y="821"/>
                  </a:lnTo>
                  <a:lnTo>
                    <a:pt x="1469" y="796"/>
                  </a:lnTo>
                  <a:lnTo>
                    <a:pt x="1471" y="796"/>
                  </a:lnTo>
                  <a:lnTo>
                    <a:pt x="1471" y="851"/>
                  </a:lnTo>
                  <a:lnTo>
                    <a:pt x="2450" y="851"/>
                  </a:lnTo>
                  <a:lnTo>
                    <a:pt x="2553" y="734"/>
                  </a:lnTo>
                  <a:lnTo>
                    <a:pt x="2655" y="851"/>
                  </a:lnTo>
                  <a:lnTo>
                    <a:pt x="2952" y="851"/>
                  </a:lnTo>
                  <a:lnTo>
                    <a:pt x="2704" y="572"/>
                  </a:lnTo>
                  <a:close/>
                  <a:moveTo>
                    <a:pt x="643" y="495"/>
                  </a:moveTo>
                  <a:lnTo>
                    <a:pt x="652" y="470"/>
                  </a:lnTo>
                  <a:lnTo>
                    <a:pt x="664" y="448"/>
                  </a:lnTo>
                  <a:lnTo>
                    <a:pt x="682" y="430"/>
                  </a:lnTo>
                  <a:lnTo>
                    <a:pt x="702" y="417"/>
                  </a:lnTo>
                  <a:lnTo>
                    <a:pt x="724" y="408"/>
                  </a:lnTo>
                  <a:lnTo>
                    <a:pt x="749" y="406"/>
                  </a:lnTo>
                  <a:lnTo>
                    <a:pt x="777" y="408"/>
                  </a:lnTo>
                  <a:lnTo>
                    <a:pt x="800" y="417"/>
                  </a:lnTo>
                  <a:lnTo>
                    <a:pt x="822" y="430"/>
                  </a:lnTo>
                  <a:lnTo>
                    <a:pt x="838" y="447"/>
                  </a:lnTo>
                  <a:lnTo>
                    <a:pt x="850" y="470"/>
                  </a:lnTo>
                  <a:lnTo>
                    <a:pt x="858" y="495"/>
                  </a:lnTo>
                  <a:lnTo>
                    <a:pt x="854" y="495"/>
                  </a:lnTo>
                  <a:lnTo>
                    <a:pt x="843" y="495"/>
                  </a:lnTo>
                  <a:lnTo>
                    <a:pt x="825" y="495"/>
                  </a:lnTo>
                  <a:lnTo>
                    <a:pt x="804" y="495"/>
                  </a:lnTo>
                  <a:lnTo>
                    <a:pt x="779" y="495"/>
                  </a:lnTo>
                  <a:lnTo>
                    <a:pt x="752" y="495"/>
                  </a:lnTo>
                  <a:lnTo>
                    <a:pt x="677" y="495"/>
                  </a:lnTo>
                  <a:lnTo>
                    <a:pt x="659" y="495"/>
                  </a:lnTo>
                  <a:lnTo>
                    <a:pt x="647" y="495"/>
                  </a:lnTo>
                  <a:lnTo>
                    <a:pt x="643" y="495"/>
                  </a:lnTo>
                  <a:close/>
                  <a:moveTo>
                    <a:pt x="1350" y="721"/>
                  </a:moveTo>
                  <a:lnTo>
                    <a:pt x="1324" y="717"/>
                  </a:lnTo>
                  <a:lnTo>
                    <a:pt x="1301" y="709"/>
                  </a:lnTo>
                  <a:lnTo>
                    <a:pt x="1280" y="696"/>
                  </a:lnTo>
                  <a:lnTo>
                    <a:pt x="1264" y="677"/>
                  </a:lnTo>
                  <a:lnTo>
                    <a:pt x="1250" y="657"/>
                  </a:lnTo>
                  <a:lnTo>
                    <a:pt x="1240" y="633"/>
                  </a:lnTo>
                  <a:lnTo>
                    <a:pt x="1234" y="607"/>
                  </a:lnTo>
                  <a:lnTo>
                    <a:pt x="1231" y="581"/>
                  </a:lnTo>
                  <a:lnTo>
                    <a:pt x="1233" y="556"/>
                  </a:lnTo>
                  <a:lnTo>
                    <a:pt x="1238" y="531"/>
                  </a:lnTo>
                  <a:lnTo>
                    <a:pt x="1245" y="508"/>
                  </a:lnTo>
                  <a:lnTo>
                    <a:pt x="1255" y="487"/>
                  </a:lnTo>
                  <a:lnTo>
                    <a:pt x="1269" y="468"/>
                  </a:lnTo>
                  <a:lnTo>
                    <a:pt x="1284" y="453"/>
                  </a:lnTo>
                  <a:lnTo>
                    <a:pt x="1304" y="441"/>
                  </a:lnTo>
                  <a:lnTo>
                    <a:pt x="1325" y="433"/>
                  </a:lnTo>
                  <a:lnTo>
                    <a:pt x="1350" y="431"/>
                  </a:lnTo>
                  <a:lnTo>
                    <a:pt x="1376" y="433"/>
                  </a:lnTo>
                  <a:lnTo>
                    <a:pt x="1399" y="441"/>
                  </a:lnTo>
                  <a:lnTo>
                    <a:pt x="1417" y="453"/>
                  </a:lnTo>
                  <a:lnTo>
                    <a:pt x="1432" y="468"/>
                  </a:lnTo>
                  <a:lnTo>
                    <a:pt x="1445" y="487"/>
                  </a:lnTo>
                  <a:lnTo>
                    <a:pt x="1454" y="508"/>
                  </a:lnTo>
                  <a:lnTo>
                    <a:pt x="1460" y="531"/>
                  </a:lnTo>
                  <a:lnTo>
                    <a:pt x="1465" y="556"/>
                  </a:lnTo>
                  <a:lnTo>
                    <a:pt x="1465" y="581"/>
                  </a:lnTo>
                  <a:lnTo>
                    <a:pt x="1464" y="605"/>
                  </a:lnTo>
                  <a:lnTo>
                    <a:pt x="1460" y="628"/>
                  </a:lnTo>
                  <a:lnTo>
                    <a:pt x="1454" y="649"/>
                  </a:lnTo>
                  <a:lnTo>
                    <a:pt x="1444" y="669"/>
                  </a:lnTo>
                  <a:lnTo>
                    <a:pt x="1431" y="686"/>
                  </a:lnTo>
                  <a:lnTo>
                    <a:pt x="1416" y="701"/>
                  </a:lnTo>
                  <a:lnTo>
                    <a:pt x="1397" y="712"/>
                  </a:lnTo>
                  <a:lnTo>
                    <a:pt x="1375" y="718"/>
                  </a:lnTo>
                  <a:lnTo>
                    <a:pt x="1350" y="721"/>
                  </a:lnTo>
                  <a:close/>
                  <a:moveTo>
                    <a:pt x="2124" y="809"/>
                  </a:moveTo>
                  <a:lnTo>
                    <a:pt x="1690" y="809"/>
                  </a:lnTo>
                  <a:lnTo>
                    <a:pt x="1690" y="41"/>
                  </a:lnTo>
                  <a:lnTo>
                    <a:pt x="2128" y="41"/>
                  </a:lnTo>
                  <a:lnTo>
                    <a:pt x="2128" y="180"/>
                  </a:lnTo>
                  <a:lnTo>
                    <a:pt x="1868" y="180"/>
                  </a:lnTo>
                  <a:lnTo>
                    <a:pt x="1868" y="336"/>
                  </a:lnTo>
                  <a:lnTo>
                    <a:pt x="2124" y="336"/>
                  </a:lnTo>
                  <a:lnTo>
                    <a:pt x="2124" y="466"/>
                  </a:lnTo>
                  <a:lnTo>
                    <a:pt x="1866" y="466"/>
                  </a:lnTo>
                  <a:lnTo>
                    <a:pt x="1866" y="672"/>
                  </a:lnTo>
                  <a:lnTo>
                    <a:pt x="2124" y="672"/>
                  </a:lnTo>
                  <a:lnTo>
                    <a:pt x="2124" y="809"/>
                  </a:lnTo>
                  <a:close/>
                  <a:moveTo>
                    <a:pt x="1913" y="626"/>
                  </a:moveTo>
                  <a:lnTo>
                    <a:pt x="1913" y="513"/>
                  </a:lnTo>
                  <a:lnTo>
                    <a:pt x="2172" y="513"/>
                  </a:lnTo>
                  <a:lnTo>
                    <a:pt x="2172" y="310"/>
                  </a:lnTo>
                  <a:lnTo>
                    <a:pt x="2405" y="572"/>
                  </a:lnTo>
                  <a:lnTo>
                    <a:pt x="2172" y="836"/>
                  </a:lnTo>
                  <a:lnTo>
                    <a:pt x="2172" y="626"/>
                  </a:lnTo>
                  <a:lnTo>
                    <a:pt x="1913" y="626"/>
                  </a:lnTo>
                  <a:close/>
                  <a:moveTo>
                    <a:pt x="2551" y="673"/>
                  </a:moveTo>
                  <a:lnTo>
                    <a:pt x="2431" y="809"/>
                  </a:lnTo>
                  <a:lnTo>
                    <a:pt x="2255" y="809"/>
                  </a:lnTo>
                  <a:lnTo>
                    <a:pt x="2466" y="572"/>
                  </a:lnTo>
                  <a:lnTo>
                    <a:pt x="2255" y="336"/>
                  </a:lnTo>
                  <a:lnTo>
                    <a:pt x="2439" y="336"/>
                  </a:lnTo>
                  <a:lnTo>
                    <a:pt x="2561" y="472"/>
                  </a:lnTo>
                  <a:lnTo>
                    <a:pt x="2680" y="336"/>
                  </a:lnTo>
                  <a:lnTo>
                    <a:pt x="2857" y="336"/>
                  </a:lnTo>
                  <a:lnTo>
                    <a:pt x="2648" y="572"/>
                  </a:lnTo>
                  <a:lnTo>
                    <a:pt x="2860" y="809"/>
                  </a:lnTo>
                  <a:lnTo>
                    <a:pt x="2674" y="809"/>
                  </a:lnTo>
                  <a:lnTo>
                    <a:pt x="2551" y="67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17" name="Freeform 56"/>
            <p:cNvSpPr>
              <a:spLocks/>
            </p:cNvSpPr>
            <p:nvPr userDrawn="1"/>
          </p:nvSpPr>
          <p:spPr bwMode="auto">
            <a:xfrm>
              <a:off x="1257300" y="862013"/>
              <a:ext cx="52388" cy="96838"/>
            </a:xfrm>
            <a:custGeom>
              <a:avLst/>
              <a:gdLst>
                <a:gd name="T0" fmla="*/ 29 w 165"/>
                <a:gd name="T1" fmla="*/ 23 h 306"/>
                <a:gd name="T2" fmla="*/ 29 w 165"/>
                <a:gd name="T3" fmla="*/ 137 h 306"/>
                <a:gd name="T4" fmla="*/ 159 w 165"/>
                <a:gd name="T5" fmla="*/ 137 h 306"/>
                <a:gd name="T6" fmla="*/ 159 w 165"/>
                <a:gd name="T7" fmla="*/ 159 h 306"/>
                <a:gd name="T8" fmla="*/ 29 w 165"/>
                <a:gd name="T9" fmla="*/ 159 h 306"/>
                <a:gd name="T10" fmla="*/ 29 w 165"/>
                <a:gd name="T11" fmla="*/ 306 h 306"/>
                <a:gd name="T12" fmla="*/ 0 w 165"/>
                <a:gd name="T13" fmla="*/ 306 h 306"/>
                <a:gd name="T14" fmla="*/ 0 w 165"/>
                <a:gd name="T15" fmla="*/ 0 h 306"/>
                <a:gd name="T16" fmla="*/ 165 w 165"/>
                <a:gd name="T17" fmla="*/ 0 h 306"/>
                <a:gd name="T18" fmla="*/ 165 w 165"/>
                <a:gd name="T19" fmla="*/ 23 h 306"/>
                <a:gd name="T20" fmla="*/ 29 w 165"/>
                <a:gd name="T21" fmla="*/ 2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306">
                  <a:moveTo>
                    <a:pt x="29" y="23"/>
                  </a:moveTo>
                  <a:lnTo>
                    <a:pt x="29" y="137"/>
                  </a:lnTo>
                  <a:lnTo>
                    <a:pt x="159" y="137"/>
                  </a:lnTo>
                  <a:lnTo>
                    <a:pt x="159" y="159"/>
                  </a:lnTo>
                  <a:lnTo>
                    <a:pt x="29" y="159"/>
                  </a:lnTo>
                  <a:lnTo>
                    <a:pt x="29" y="306"/>
                  </a:lnTo>
                  <a:lnTo>
                    <a:pt x="0" y="306"/>
                  </a:lnTo>
                  <a:lnTo>
                    <a:pt x="0" y="0"/>
                  </a:lnTo>
                  <a:lnTo>
                    <a:pt x="165" y="0"/>
                  </a:lnTo>
                  <a:lnTo>
                    <a:pt x="165" y="23"/>
                  </a:lnTo>
                  <a:lnTo>
                    <a:pt x="29" y="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18" name="Freeform 57"/>
            <p:cNvSpPr>
              <a:spLocks/>
            </p:cNvSpPr>
            <p:nvPr userDrawn="1"/>
          </p:nvSpPr>
          <p:spPr bwMode="auto">
            <a:xfrm>
              <a:off x="1319213" y="889001"/>
              <a:ext cx="31750" cy="69850"/>
            </a:xfrm>
            <a:custGeom>
              <a:avLst/>
              <a:gdLst>
                <a:gd name="T0" fmla="*/ 83 w 100"/>
                <a:gd name="T1" fmla="*/ 25 h 218"/>
                <a:gd name="T2" fmla="*/ 67 w 100"/>
                <a:gd name="T3" fmla="*/ 26 h 218"/>
                <a:gd name="T4" fmla="*/ 53 w 100"/>
                <a:gd name="T5" fmla="*/ 32 h 218"/>
                <a:gd name="T6" fmla="*/ 43 w 100"/>
                <a:gd name="T7" fmla="*/ 41 h 218"/>
                <a:gd name="T8" fmla="*/ 36 w 100"/>
                <a:gd name="T9" fmla="*/ 54 h 218"/>
                <a:gd name="T10" fmla="*/ 31 w 100"/>
                <a:gd name="T11" fmla="*/ 66 h 218"/>
                <a:gd name="T12" fmla="*/ 27 w 100"/>
                <a:gd name="T13" fmla="*/ 81 h 218"/>
                <a:gd name="T14" fmla="*/ 26 w 100"/>
                <a:gd name="T15" fmla="*/ 97 h 218"/>
                <a:gd name="T16" fmla="*/ 26 w 100"/>
                <a:gd name="T17" fmla="*/ 218 h 218"/>
                <a:gd name="T18" fmla="*/ 1 w 100"/>
                <a:gd name="T19" fmla="*/ 218 h 218"/>
                <a:gd name="T20" fmla="*/ 1 w 100"/>
                <a:gd name="T21" fmla="*/ 67 h 218"/>
                <a:gd name="T22" fmla="*/ 0 w 100"/>
                <a:gd name="T23" fmla="*/ 5 h 218"/>
                <a:gd name="T24" fmla="*/ 25 w 100"/>
                <a:gd name="T25" fmla="*/ 5 h 218"/>
                <a:gd name="T26" fmla="*/ 26 w 100"/>
                <a:gd name="T27" fmla="*/ 35 h 218"/>
                <a:gd name="T28" fmla="*/ 37 w 100"/>
                <a:gd name="T29" fmla="*/ 20 h 218"/>
                <a:gd name="T30" fmla="*/ 51 w 100"/>
                <a:gd name="T31" fmla="*/ 9 h 218"/>
                <a:gd name="T32" fmla="*/ 68 w 100"/>
                <a:gd name="T33" fmla="*/ 1 h 218"/>
                <a:gd name="T34" fmla="*/ 88 w 100"/>
                <a:gd name="T35" fmla="*/ 0 h 218"/>
                <a:gd name="T36" fmla="*/ 95 w 100"/>
                <a:gd name="T37" fmla="*/ 0 h 218"/>
                <a:gd name="T38" fmla="*/ 100 w 100"/>
                <a:gd name="T39" fmla="*/ 0 h 218"/>
                <a:gd name="T40" fmla="*/ 100 w 100"/>
                <a:gd name="T41" fmla="*/ 26 h 218"/>
                <a:gd name="T42" fmla="*/ 95 w 100"/>
                <a:gd name="T43" fmla="*/ 25 h 218"/>
                <a:gd name="T44" fmla="*/ 90 w 100"/>
                <a:gd name="T45" fmla="*/ 25 h 218"/>
                <a:gd name="T46" fmla="*/ 83 w 100"/>
                <a:gd name="T47" fmla="*/ 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 h="218">
                  <a:moveTo>
                    <a:pt x="83" y="25"/>
                  </a:moveTo>
                  <a:lnTo>
                    <a:pt x="67" y="26"/>
                  </a:lnTo>
                  <a:lnTo>
                    <a:pt x="53" y="32"/>
                  </a:lnTo>
                  <a:lnTo>
                    <a:pt x="43" y="41"/>
                  </a:lnTo>
                  <a:lnTo>
                    <a:pt x="36" y="54"/>
                  </a:lnTo>
                  <a:lnTo>
                    <a:pt x="31" y="66"/>
                  </a:lnTo>
                  <a:lnTo>
                    <a:pt x="27" y="81"/>
                  </a:lnTo>
                  <a:lnTo>
                    <a:pt x="26" y="97"/>
                  </a:lnTo>
                  <a:lnTo>
                    <a:pt x="26" y="218"/>
                  </a:lnTo>
                  <a:lnTo>
                    <a:pt x="1" y="218"/>
                  </a:lnTo>
                  <a:lnTo>
                    <a:pt x="1" y="67"/>
                  </a:lnTo>
                  <a:lnTo>
                    <a:pt x="0" y="5"/>
                  </a:lnTo>
                  <a:lnTo>
                    <a:pt x="25" y="5"/>
                  </a:lnTo>
                  <a:lnTo>
                    <a:pt x="26" y="35"/>
                  </a:lnTo>
                  <a:lnTo>
                    <a:pt x="37" y="20"/>
                  </a:lnTo>
                  <a:lnTo>
                    <a:pt x="51" y="9"/>
                  </a:lnTo>
                  <a:lnTo>
                    <a:pt x="68" y="1"/>
                  </a:lnTo>
                  <a:lnTo>
                    <a:pt x="88" y="0"/>
                  </a:lnTo>
                  <a:lnTo>
                    <a:pt x="95" y="0"/>
                  </a:lnTo>
                  <a:lnTo>
                    <a:pt x="100" y="0"/>
                  </a:lnTo>
                  <a:lnTo>
                    <a:pt x="100" y="26"/>
                  </a:lnTo>
                  <a:lnTo>
                    <a:pt x="95" y="25"/>
                  </a:lnTo>
                  <a:lnTo>
                    <a:pt x="90" y="25"/>
                  </a:lnTo>
                  <a:lnTo>
                    <a:pt x="83"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19" name="Freeform 58"/>
            <p:cNvSpPr>
              <a:spLocks noEditPoints="1"/>
            </p:cNvSpPr>
            <p:nvPr userDrawn="1"/>
          </p:nvSpPr>
          <p:spPr bwMode="auto">
            <a:xfrm>
              <a:off x="1354138" y="889001"/>
              <a:ext cx="57150" cy="71438"/>
            </a:xfrm>
            <a:custGeom>
              <a:avLst/>
              <a:gdLst>
                <a:gd name="T0" fmla="*/ 27 w 183"/>
                <a:gd name="T1" fmla="*/ 116 h 223"/>
                <a:gd name="T2" fmla="*/ 28 w 183"/>
                <a:gd name="T3" fmla="*/ 136 h 223"/>
                <a:gd name="T4" fmla="*/ 33 w 183"/>
                <a:gd name="T5" fmla="*/ 155 h 223"/>
                <a:gd name="T6" fmla="*/ 40 w 183"/>
                <a:gd name="T7" fmla="*/ 171 h 223"/>
                <a:gd name="T8" fmla="*/ 50 w 183"/>
                <a:gd name="T9" fmla="*/ 185 h 223"/>
                <a:gd name="T10" fmla="*/ 62 w 183"/>
                <a:gd name="T11" fmla="*/ 195 h 223"/>
                <a:gd name="T12" fmla="*/ 78 w 183"/>
                <a:gd name="T13" fmla="*/ 201 h 223"/>
                <a:gd name="T14" fmla="*/ 97 w 183"/>
                <a:gd name="T15" fmla="*/ 203 h 223"/>
                <a:gd name="T16" fmla="*/ 113 w 183"/>
                <a:gd name="T17" fmla="*/ 202 h 223"/>
                <a:gd name="T18" fmla="*/ 127 w 183"/>
                <a:gd name="T19" fmla="*/ 196 h 223"/>
                <a:gd name="T20" fmla="*/ 138 w 183"/>
                <a:gd name="T21" fmla="*/ 188 h 223"/>
                <a:gd name="T22" fmla="*/ 146 w 183"/>
                <a:gd name="T23" fmla="*/ 178 h 223"/>
                <a:gd name="T24" fmla="*/ 152 w 183"/>
                <a:gd name="T25" fmla="*/ 167 h 223"/>
                <a:gd name="T26" fmla="*/ 156 w 183"/>
                <a:gd name="T27" fmla="*/ 156 h 223"/>
                <a:gd name="T28" fmla="*/ 181 w 183"/>
                <a:gd name="T29" fmla="*/ 156 h 223"/>
                <a:gd name="T30" fmla="*/ 173 w 183"/>
                <a:gd name="T31" fmla="*/ 176 h 223"/>
                <a:gd name="T32" fmla="*/ 164 w 183"/>
                <a:gd name="T33" fmla="*/ 192 h 223"/>
                <a:gd name="T34" fmla="*/ 151 w 183"/>
                <a:gd name="T35" fmla="*/ 206 h 223"/>
                <a:gd name="T36" fmla="*/ 136 w 183"/>
                <a:gd name="T37" fmla="*/ 216 h 223"/>
                <a:gd name="T38" fmla="*/ 116 w 183"/>
                <a:gd name="T39" fmla="*/ 221 h 223"/>
                <a:gd name="T40" fmla="*/ 93 w 183"/>
                <a:gd name="T41" fmla="*/ 223 h 223"/>
                <a:gd name="T42" fmla="*/ 71 w 183"/>
                <a:gd name="T43" fmla="*/ 221 h 223"/>
                <a:gd name="T44" fmla="*/ 52 w 183"/>
                <a:gd name="T45" fmla="*/ 215 h 223"/>
                <a:gd name="T46" fmla="*/ 36 w 183"/>
                <a:gd name="T47" fmla="*/ 205 h 223"/>
                <a:gd name="T48" fmla="*/ 22 w 183"/>
                <a:gd name="T49" fmla="*/ 191 h 223"/>
                <a:gd name="T50" fmla="*/ 12 w 183"/>
                <a:gd name="T51" fmla="*/ 176 h 223"/>
                <a:gd name="T52" fmla="*/ 6 w 183"/>
                <a:gd name="T53" fmla="*/ 157 h 223"/>
                <a:gd name="T54" fmla="*/ 1 w 183"/>
                <a:gd name="T55" fmla="*/ 137 h 223"/>
                <a:gd name="T56" fmla="*/ 0 w 183"/>
                <a:gd name="T57" fmla="*/ 115 h 223"/>
                <a:gd name="T58" fmla="*/ 1 w 183"/>
                <a:gd name="T59" fmla="*/ 92 h 223"/>
                <a:gd name="T60" fmla="*/ 6 w 183"/>
                <a:gd name="T61" fmla="*/ 71 h 223"/>
                <a:gd name="T62" fmla="*/ 13 w 183"/>
                <a:gd name="T63" fmla="*/ 51 h 223"/>
                <a:gd name="T64" fmla="*/ 23 w 183"/>
                <a:gd name="T65" fmla="*/ 35 h 223"/>
                <a:gd name="T66" fmla="*/ 37 w 183"/>
                <a:gd name="T67" fmla="*/ 20 h 223"/>
                <a:gd name="T68" fmla="*/ 53 w 183"/>
                <a:gd name="T69" fmla="*/ 9 h 223"/>
                <a:gd name="T70" fmla="*/ 73 w 183"/>
                <a:gd name="T71" fmla="*/ 2 h 223"/>
                <a:gd name="T72" fmla="*/ 97 w 183"/>
                <a:gd name="T73" fmla="*/ 0 h 223"/>
                <a:gd name="T74" fmla="*/ 118 w 183"/>
                <a:gd name="T75" fmla="*/ 1 h 223"/>
                <a:gd name="T76" fmla="*/ 135 w 183"/>
                <a:gd name="T77" fmla="*/ 7 h 223"/>
                <a:gd name="T78" fmla="*/ 150 w 183"/>
                <a:gd name="T79" fmla="*/ 17 h 223"/>
                <a:gd name="T80" fmla="*/ 161 w 183"/>
                <a:gd name="T81" fmla="*/ 30 h 223"/>
                <a:gd name="T82" fmla="*/ 169 w 183"/>
                <a:gd name="T83" fmla="*/ 44 h 223"/>
                <a:gd name="T84" fmla="*/ 176 w 183"/>
                <a:gd name="T85" fmla="*/ 60 h 223"/>
                <a:gd name="T86" fmla="*/ 179 w 183"/>
                <a:gd name="T87" fmla="*/ 78 h 223"/>
                <a:gd name="T88" fmla="*/ 182 w 183"/>
                <a:gd name="T89" fmla="*/ 97 h 223"/>
                <a:gd name="T90" fmla="*/ 183 w 183"/>
                <a:gd name="T91" fmla="*/ 116 h 223"/>
                <a:gd name="T92" fmla="*/ 27 w 183"/>
                <a:gd name="T93" fmla="*/ 116 h 223"/>
                <a:gd name="T94" fmla="*/ 28 w 183"/>
                <a:gd name="T95" fmla="*/ 96 h 223"/>
                <a:gd name="T96" fmla="*/ 156 w 183"/>
                <a:gd name="T97" fmla="*/ 96 h 223"/>
                <a:gd name="T98" fmla="*/ 153 w 183"/>
                <a:gd name="T99" fmla="*/ 76 h 223"/>
                <a:gd name="T100" fmla="*/ 150 w 183"/>
                <a:gd name="T101" fmla="*/ 57 h 223"/>
                <a:gd name="T102" fmla="*/ 141 w 183"/>
                <a:gd name="T103" fmla="*/ 42 h 223"/>
                <a:gd name="T104" fmla="*/ 128 w 183"/>
                <a:gd name="T105" fmla="*/ 30 h 223"/>
                <a:gd name="T106" fmla="*/ 113 w 183"/>
                <a:gd name="T107" fmla="*/ 22 h 223"/>
                <a:gd name="T108" fmla="*/ 96 w 183"/>
                <a:gd name="T109" fmla="*/ 19 h 223"/>
                <a:gd name="T110" fmla="*/ 78 w 183"/>
                <a:gd name="T111" fmla="*/ 21 h 223"/>
                <a:gd name="T112" fmla="*/ 62 w 183"/>
                <a:gd name="T113" fmla="*/ 27 h 223"/>
                <a:gd name="T114" fmla="*/ 50 w 183"/>
                <a:gd name="T115" fmla="*/ 39 h 223"/>
                <a:gd name="T116" fmla="*/ 40 w 183"/>
                <a:gd name="T117" fmla="*/ 55 h 223"/>
                <a:gd name="T118" fmla="*/ 32 w 183"/>
                <a:gd name="T119" fmla="*/ 73 h 223"/>
                <a:gd name="T120" fmla="*/ 28 w 183"/>
                <a:gd name="T121" fmla="*/ 9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 h="223">
                  <a:moveTo>
                    <a:pt x="27" y="116"/>
                  </a:moveTo>
                  <a:lnTo>
                    <a:pt x="28" y="136"/>
                  </a:lnTo>
                  <a:lnTo>
                    <a:pt x="33" y="155"/>
                  </a:lnTo>
                  <a:lnTo>
                    <a:pt x="40" y="171"/>
                  </a:lnTo>
                  <a:lnTo>
                    <a:pt x="50" y="185"/>
                  </a:lnTo>
                  <a:lnTo>
                    <a:pt x="62" y="195"/>
                  </a:lnTo>
                  <a:lnTo>
                    <a:pt x="78" y="201"/>
                  </a:lnTo>
                  <a:lnTo>
                    <a:pt x="97" y="203"/>
                  </a:lnTo>
                  <a:lnTo>
                    <a:pt x="113" y="202"/>
                  </a:lnTo>
                  <a:lnTo>
                    <a:pt x="127" y="196"/>
                  </a:lnTo>
                  <a:lnTo>
                    <a:pt x="138" y="188"/>
                  </a:lnTo>
                  <a:lnTo>
                    <a:pt x="146" y="178"/>
                  </a:lnTo>
                  <a:lnTo>
                    <a:pt x="152" y="167"/>
                  </a:lnTo>
                  <a:lnTo>
                    <a:pt x="156" y="156"/>
                  </a:lnTo>
                  <a:lnTo>
                    <a:pt x="181" y="156"/>
                  </a:lnTo>
                  <a:lnTo>
                    <a:pt x="173" y="176"/>
                  </a:lnTo>
                  <a:lnTo>
                    <a:pt x="164" y="192"/>
                  </a:lnTo>
                  <a:lnTo>
                    <a:pt x="151" y="206"/>
                  </a:lnTo>
                  <a:lnTo>
                    <a:pt x="136" y="216"/>
                  </a:lnTo>
                  <a:lnTo>
                    <a:pt x="116" y="221"/>
                  </a:lnTo>
                  <a:lnTo>
                    <a:pt x="93" y="223"/>
                  </a:lnTo>
                  <a:lnTo>
                    <a:pt x="71" y="221"/>
                  </a:lnTo>
                  <a:lnTo>
                    <a:pt x="52" y="215"/>
                  </a:lnTo>
                  <a:lnTo>
                    <a:pt x="36" y="205"/>
                  </a:lnTo>
                  <a:lnTo>
                    <a:pt x="22" y="191"/>
                  </a:lnTo>
                  <a:lnTo>
                    <a:pt x="12" y="176"/>
                  </a:lnTo>
                  <a:lnTo>
                    <a:pt x="6" y="157"/>
                  </a:lnTo>
                  <a:lnTo>
                    <a:pt x="1" y="137"/>
                  </a:lnTo>
                  <a:lnTo>
                    <a:pt x="0" y="115"/>
                  </a:lnTo>
                  <a:lnTo>
                    <a:pt x="1" y="92"/>
                  </a:lnTo>
                  <a:lnTo>
                    <a:pt x="6" y="71"/>
                  </a:lnTo>
                  <a:lnTo>
                    <a:pt x="13" y="51"/>
                  </a:lnTo>
                  <a:lnTo>
                    <a:pt x="23" y="35"/>
                  </a:lnTo>
                  <a:lnTo>
                    <a:pt x="37" y="20"/>
                  </a:lnTo>
                  <a:lnTo>
                    <a:pt x="53" y="9"/>
                  </a:lnTo>
                  <a:lnTo>
                    <a:pt x="73" y="2"/>
                  </a:lnTo>
                  <a:lnTo>
                    <a:pt x="97" y="0"/>
                  </a:lnTo>
                  <a:lnTo>
                    <a:pt x="118" y="1"/>
                  </a:lnTo>
                  <a:lnTo>
                    <a:pt x="135" y="7"/>
                  </a:lnTo>
                  <a:lnTo>
                    <a:pt x="150" y="17"/>
                  </a:lnTo>
                  <a:lnTo>
                    <a:pt x="161" y="30"/>
                  </a:lnTo>
                  <a:lnTo>
                    <a:pt x="169" y="44"/>
                  </a:lnTo>
                  <a:lnTo>
                    <a:pt x="176" y="60"/>
                  </a:lnTo>
                  <a:lnTo>
                    <a:pt x="179" y="78"/>
                  </a:lnTo>
                  <a:lnTo>
                    <a:pt x="182" y="97"/>
                  </a:lnTo>
                  <a:lnTo>
                    <a:pt x="183" y="116"/>
                  </a:lnTo>
                  <a:lnTo>
                    <a:pt x="27" y="116"/>
                  </a:lnTo>
                  <a:close/>
                  <a:moveTo>
                    <a:pt x="28" y="96"/>
                  </a:moveTo>
                  <a:lnTo>
                    <a:pt x="156" y="96"/>
                  </a:lnTo>
                  <a:lnTo>
                    <a:pt x="153" y="76"/>
                  </a:lnTo>
                  <a:lnTo>
                    <a:pt x="150" y="57"/>
                  </a:lnTo>
                  <a:lnTo>
                    <a:pt x="141" y="42"/>
                  </a:lnTo>
                  <a:lnTo>
                    <a:pt x="128" y="30"/>
                  </a:lnTo>
                  <a:lnTo>
                    <a:pt x="113" y="22"/>
                  </a:lnTo>
                  <a:lnTo>
                    <a:pt x="96" y="19"/>
                  </a:lnTo>
                  <a:lnTo>
                    <a:pt x="78" y="21"/>
                  </a:lnTo>
                  <a:lnTo>
                    <a:pt x="62" y="27"/>
                  </a:lnTo>
                  <a:lnTo>
                    <a:pt x="50" y="39"/>
                  </a:lnTo>
                  <a:lnTo>
                    <a:pt x="40" y="55"/>
                  </a:lnTo>
                  <a:lnTo>
                    <a:pt x="32" y="73"/>
                  </a:lnTo>
                  <a:lnTo>
                    <a:pt x="28" y="9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0" name="Freeform 59"/>
            <p:cNvSpPr>
              <a:spLocks noEditPoints="1"/>
            </p:cNvSpPr>
            <p:nvPr userDrawn="1"/>
          </p:nvSpPr>
          <p:spPr bwMode="auto">
            <a:xfrm>
              <a:off x="1425575" y="862013"/>
              <a:ext cx="9525" cy="96838"/>
            </a:xfrm>
            <a:custGeom>
              <a:avLst/>
              <a:gdLst>
                <a:gd name="T0" fmla="*/ 0 w 30"/>
                <a:gd name="T1" fmla="*/ 31 h 304"/>
                <a:gd name="T2" fmla="*/ 0 w 30"/>
                <a:gd name="T3" fmla="*/ 0 h 304"/>
                <a:gd name="T4" fmla="*/ 30 w 30"/>
                <a:gd name="T5" fmla="*/ 0 h 304"/>
                <a:gd name="T6" fmla="*/ 30 w 30"/>
                <a:gd name="T7" fmla="*/ 31 h 304"/>
                <a:gd name="T8" fmla="*/ 0 w 30"/>
                <a:gd name="T9" fmla="*/ 31 h 304"/>
                <a:gd name="T10" fmla="*/ 3 w 30"/>
                <a:gd name="T11" fmla="*/ 304 h 304"/>
                <a:gd name="T12" fmla="*/ 3 w 30"/>
                <a:gd name="T13" fmla="*/ 91 h 304"/>
                <a:gd name="T14" fmla="*/ 28 w 30"/>
                <a:gd name="T15" fmla="*/ 91 h 304"/>
                <a:gd name="T16" fmla="*/ 28 w 30"/>
                <a:gd name="T17" fmla="*/ 304 h 304"/>
                <a:gd name="T18" fmla="*/ 3 w 30"/>
                <a:gd name="T1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4">
                  <a:moveTo>
                    <a:pt x="0" y="31"/>
                  </a:moveTo>
                  <a:lnTo>
                    <a:pt x="0" y="0"/>
                  </a:lnTo>
                  <a:lnTo>
                    <a:pt x="30" y="0"/>
                  </a:lnTo>
                  <a:lnTo>
                    <a:pt x="30" y="31"/>
                  </a:lnTo>
                  <a:lnTo>
                    <a:pt x="0" y="31"/>
                  </a:lnTo>
                  <a:close/>
                  <a:moveTo>
                    <a:pt x="3" y="304"/>
                  </a:moveTo>
                  <a:lnTo>
                    <a:pt x="3" y="91"/>
                  </a:lnTo>
                  <a:lnTo>
                    <a:pt x="28" y="91"/>
                  </a:lnTo>
                  <a:lnTo>
                    <a:pt x="28" y="304"/>
                  </a:lnTo>
                  <a:lnTo>
                    <a:pt x="3" y="3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1" name="Freeform 60"/>
            <p:cNvSpPr>
              <a:spLocks noEditPoints="1"/>
            </p:cNvSpPr>
            <p:nvPr userDrawn="1"/>
          </p:nvSpPr>
          <p:spPr bwMode="auto">
            <a:xfrm>
              <a:off x="1450975" y="889001"/>
              <a:ext cx="58738" cy="96838"/>
            </a:xfrm>
            <a:custGeom>
              <a:avLst/>
              <a:gdLst>
                <a:gd name="T0" fmla="*/ 149 w 188"/>
                <a:gd name="T1" fmla="*/ 203 h 303"/>
                <a:gd name="T2" fmla="*/ 115 w 188"/>
                <a:gd name="T3" fmla="*/ 221 h 303"/>
                <a:gd name="T4" fmla="*/ 71 w 188"/>
                <a:gd name="T5" fmla="*/ 221 h 303"/>
                <a:gd name="T6" fmla="*/ 36 w 188"/>
                <a:gd name="T7" fmla="*/ 202 h 303"/>
                <a:gd name="T8" fmla="*/ 12 w 188"/>
                <a:gd name="T9" fmla="*/ 172 h 303"/>
                <a:gd name="T10" fmla="*/ 1 w 188"/>
                <a:gd name="T11" fmla="*/ 132 h 303"/>
                <a:gd name="T12" fmla="*/ 1 w 188"/>
                <a:gd name="T13" fmla="*/ 90 h 303"/>
                <a:gd name="T14" fmla="*/ 12 w 188"/>
                <a:gd name="T15" fmla="*/ 51 h 303"/>
                <a:gd name="T16" fmla="*/ 36 w 188"/>
                <a:gd name="T17" fmla="*/ 20 h 303"/>
                <a:gd name="T18" fmla="*/ 71 w 188"/>
                <a:gd name="T19" fmla="*/ 2 h 303"/>
                <a:gd name="T20" fmla="*/ 116 w 188"/>
                <a:gd name="T21" fmla="*/ 2 h 303"/>
                <a:gd name="T22" fmla="*/ 149 w 188"/>
                <a:gd name="T23" fmla="*/ 20 h 303"/>
                <a:gd name="T24" fmla="*/ 163 w 188"/>
                <a:gd name="T25" fmla="*/ 5 h 303"/>
                <a:gd name="T26" fmla="*/ 187 w 188"/>
                <a:gd name="T27" fmla="*/ 69 h 303"/>
                <a:gd name="T28" fmla="*/ 186 w 188"/>
                <a:gd name="T29" fmla="*/ 243 h 303"/>
                <a:gd name="T30" fmla="*/ 171 w 188"/>
                <a:gd name="T31" fmla="*/ 275 h 303"/>
                <a:gd name="T32" fmla="*/ 141 w 188"/>
                <a:gd name="T33" fmla="*/ 296 h 303"/>
                <a:gd name="T34" fmla="*/ 96 w 188"/>
                <a:gd name="T35" fmla="*/ 303 h 303"/>
                <a:gd name="T36" fmla="*/ 62 w 188"/>
                <a:gd name="T37" fmla="*/ 300 h 303"/>
                <a:gd name="T38" fmla="*/ 33 w 188"/>
                <a:gd name="T39" fmla="*/ 286 h 303"/>
                <a:gd name="T40" fmla="*/ 16 w 188"/>
                <a:gd name="T41" fmla="*/ 261 h 303"/>
                <a:gd name="T42" fmla="*/ 40 w 188"/>
                <a:gd name="T43" fmla="*/ 242 h 303"/>
                <a:gd name="T44" fmla="*/ 52 w 188"/>
                <a:gd name="T45" fmla="*/ 270 h 303"/>
                <a:gd name="T46" fmla="*/ 78 w 188"/>
                <a:gd name="T47" fmla="*/ 282 h 303"/>
                <a:gd name="T48" fmla="*/ 115 w 188"/>
                <a:gd name="T49" fmla="*/ 282 h 303"/>
                <a:gd name="T50" fmla="*/ 144 w 188"/>
                <a:gd name="T51" fmla="*/ 266 h 303"/>
                <a:gd name="T52" fmla="*/ 159 w 188"/>
                <a:gd name="T53" fmla="*/ 238 h 303"/>
                <a:gd name="T54" fmla="*/ 162 w 188"/>
                <a:gd name="T55" fmla="*/ 187 h 303"/>
                <a:gd name="T56" fmla="*/ 116 w 188"/>
                <a:gd name="T57" fmla="*/ 200 h 303"/>
                <a:gd name="T58" fmla="*/ 142 w 188"/>
                <a:gd name="T59" fmla="*/ 182 h 303"/>
                <a:gd name="T60" fmla="*/ 157 w 188"/>
                <a:gd name="T61" fmla="*/ 151 h 303"/>
                <a:gd name="T62" fmla="*/ 162 w 188"/>
                <a:gd name="T63" fmla="*/ 111 h 303"/>
                <a:gd name="T64" fmla="*/ 157 w 188"/>
                <a:gd name="T65" fmla="*/ 71 h 303"/>
                <a:gd name="T66" fmla="*/ 142 w 188"/>
                <a:gd name="T67" fmla="*/ 40 h 303"/>
                <a:gd name="T68" fmla="*/ 116 w 188"/>
                <a:gd name="T69" fmla="*/ 24 h 303"/>
                <a:gd name="T70" fmla="*/ 77 w 188"/>
                <a:gd name="T71" fmla="*/ 24 h 303"/>
                <a:gd name="T72" fmla="*/ 48 w 188"/>
                <a:gd name="T73" fmla="*/ 42 h 303"/>
                <a:gd name="T74" fmla="*/ 32 w 188"/>
                <a:gd name="T75" fmla="*/ 73 h 303"/>
                <a:gd name="T76" fmla="*/ 27 w 188"/>
                <a:gd name="T77" fmla="*/ 111 h 303"/>
                <a:gd name="T78" fmla="*/ 32 w 188"/>
                <a:gd name="T79" fmla="*/ 148 h 303"/>
                <a:gd name="T80" fmla="*/ 48 w 188"/>
                <a:gd name="T81" fmla="*/ 180 h 303"/>
                <a:gd name="T82" fmla="*/ 77 w 188"/>
                <a:gd name="T83" fmla="*/ 1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303">
                  <a:moveTo>
                    <a:pt x="162" y="187"/>
                  </a:moveTo>
                  <a:lnTo>
                    <a:pt x="149" y="203"/>
                  </a:lnTo>
                  <a:lnTo>
                    <a:pt x="133" y="215"/>
                  </a:lnTo>
                  <a:lnTo>
                    <a:pt x="115" y="221"/>
                  </a:lnTo>
                  <a:lnTo>
                    <a:pt x="95" y="223"/>
                  </a:lnTo>
                  <a:lnTo>
                    <a:pt x="71" y="221"/>
                  </a:lnTo>
                  <a:lnTo>
                    <a:pt x="52" y="213"/>
                  </a:lnTo>
                  <a:lnTo>
                    <a:pt x="36" y="202"/>
                  </a:lnTo>
                  <a:lnTo>
                    <a:pt x="22" y="188"/>
                  </a:lnTo>
                  <a:lnTo>
                    <a:pt x="12" y="172"/>
                  </a:lnTo>
                  <a:lnTo>
                    <a:pt x="6" y="152"/>
                  </a:lnTo>
                  <a:lnTo>
                    <a:pt x="1" y="132"/>
                  </a:lnTo>
                  <a:lnTo>
                    <a:pt x="0" y="111"/>
                  </a:lnTo>
                  <a:lnTo>
                    <a:pt x="1" y="90"/>
                  </a:lnTo>
                  <a:lnTo>
                    <a:pt x="6" y="70"/>
                  </a:lnTo>
                  <a:lnTo>
                    <a:pt x="12" y="51"/>
                  </a:lnTo>
                  <a:lnTo>
                    <a:pt x="22" y="34"/>
                  </a:lnTo>
                  <a:lnTo>
                    <a:pt x="36" y="20"/>
                  </a:lnTo>
                  <a:lnTo>
                    <a:pt x="52" y="9"/>
                  </a:lnTo>
                  <a:lnTo>
                    <a:pt x="71" y="2"/>
                  </a:lnTo>
                  <a:lnTo>
                    <a:pt x="95" y="0"/>
                  </a:lnTo>
                  <a:lnTo>
                    <a:pt x="116" y="2"/>
                  </a:lnTo>
                  <a:lnTo>
                    <a:pt x="134" y="9"/>
                  </a:lnTo>
                  <a:lnTo>
                    <a:pt x="149" y="20"/>
                  </a:lnTo>
                  <a:lnTo>
                    <a:pt x="163" y="36"/>
                  </a:lnTo>
                  <a:lnTo>
                    <a:pt x="163" y="5"/>
                  </a:lnTo>
                  <a:lnTo>
                    <a:pt x="188" y="5"/>
                  </a:lnTo>
                  <a:lnTo>
                    <a:pt x="187" y="69"/>
                  </a:lnTo>
                  <a:lnTo>
                    <a:pt x="187" y="225"/>
                  </a:lnTo>
                  <a:lnTo>
                    <a:pt x="186" y="243"/>
                  </a:lnTo>
                  <a:lnTo>
                    <a:pt x="179" y="260"/>
                  </a:lnTo>
                  <a:lnTo>
                    <a:pt x="171" y="275"/>
                  </a:lnTo>
                  <a:lnTo>
                    <a:pt x="157" y="286"/>
                  </a:lnTo>
                  <a:lnTo>
                    <a:pt x="141" y="296"/>
                  </a:lnTo>
                  <a:lnTo>
                    <a:pt x="120" y="301"/>
                  </a:lnTo>
                  <a:lnTo>
                    <a:pt x="96" y="303"/>
                  </a:lnTo>
                  <a:lnTo>
                    <a:pt x="78" y="302"/>
                  </a:lnTo>
                  <a:lnTo>
                    <a:pt x="62" y="300"/>
                  </a:lnTo>
                  <a:lnTo>
                    <a:pt x="47" y="293"/>
                  </a:lnTo>
                  <a:lnTo>
                    <a:pt x="33" y="286"/>
                  </a:lnTo>
                  <a:lnTo>
                    <a:pt x="23" y="275"/>
                  </a:lnTo>
                  <a:lnTo>
                    <a:pt x="16" y="261"/>
                  </a:lnTo>
                  <a:lnTo>
                    <a:pt x="13" y="242"/>
                  </a:lnTo>
                  <a:lnTo>
                    <a:pt x="40" y="242"/>
                  </a:lnTo>
                  <a:lnTo>
                    <a:pt x="43" y="258"/>
                  </a:lnTo>
                  <a:lnTo>
                    <a:pt x="52" y="270"/>
                  </a:lnTo>
                  <a:lnTo>
                    <a:pt x="63" y="278"/>
                  </a:lnTo>
                  <a:lnTo>
                    <a:pt x="78" y="282"/>
                  </a:lnTo>
                  <a:lnTo>
                    <a:pt x="96" y="283"/>
                  </a:lnTo>
                  <a:lnTo>
                    <a:pt x="115" y="282"/>
                  </a:lnTo>
                  <a:lnTo>
                    <a:pt x="131" y="276"/>
                  </a:lnTo>
                  <a:lnTo>
                    <a:pt x="144" y="266"/>
                  </a:lnTo>
                  <a:lnTo>
                    <a:pt x="153" y="253"/>
                  </a:lnTo>
                  <a:lnTo>
                    <a:pt x="159" y="238"/>
                  </a:lnTo>
                  <a:lnTo>
                    <a:pt x="162" y="221"/>
                  </a:lnTo>
                  <a:lnTo>
                    <a:pt x="162" y="187"/>
                  </a:lnTo>
                  <a:close/>
                  <a:moveTo>
                    <a:pt x="97" y="201"/>
                  </a:moveTo>
                  <a:lnTo>
                    <a:pt x="116" y="200"/>
                  </a:lnTo>
                  <a:lnTo>
                    <a:pt x="131" y="192"/>
                  </a:lnTo>
                  <a:lnTo>
                    <a:pt x="142" y="182"/>
                  </a:lnTo>
                  <a:lnTo>
                    <a:pt x="151" y="168"/>
                  </a:lnTo>
                  <a:lnTo>
                    <a:pt x="157" y="151"/>
                  </a:lnTo>
                  <a:lnTo>
                    <a:pt x="161" y="132"/>
                  </a:lnTo>
                  <a:lnTo>
                    <a:pt x="162" y="111"/>
                  </a:lnTo>
                  <a:lnTo>
                    <a:pt x="161" y="90"/>
                  </a:lnTo>
                  <a:lnTo>
                    <a:pt x="157" y="71"/>
                  </a:lnTo>
                  <a:lnTo>
                    <a:pt x="151" y="55"/>
                  </a:lnTo>
                  <a:lnTo>
                    <a:pt x="142" y="40"/>
                  </a:lnTo>
                  <a:lnTo>
                    <a:pt x="131" y="30"/>
                  </a:lnTo>
                  <a:lnTo>
                    <a:pt x="116" y="24"/>
                  </a:lnTo>
                  <a:lnTo>
                    <a:pt x="97" y="21"/>
                  </a:lnTo>
                  <a:lnTo>
                    <a:pt x="77" y="24"/>
                  </a:lnTo>
                  <a:lnTo>
                    <a:pt x="61" y="31"/>
                  </a:lnTo>
                  <a:lnTo>
                    <a:pt x="48" y="42"/>
                  </a:lnTo>
                  <a:lnTo>
                    <a:pt x="38" y="56"/>
                  </a:lnTo>
                  <a:lnTo>
                    <a:pt x="32" y="73"/>
                  </a:lnTo>
                  <a:lnTo>
                    <a:pt x="28" y="92"/>
                  </a:lnTo>
                  <a:lnTo>
                    <a:pt x="27" y="111"/>
                  </a:lnTo>
                  <a:lnTo>
                    <a:pt x="28" y="131"/>
                  </a:lnTo>
                  <a:lnTo>
                    <a:pt x="32" y="148"/>
                  </a:lnTo>
                  <a:lnTo>
                    <a:pt x="38" y="166"/>
                  </a:lnTo>
                  <a:lnTo>
                    <a:pt x="48" y="180"/>
                  </a:lnTo>
                  <a:lnTo>
                    <a:pt x="61" y="191"/>
                  </a:lnTo>
                  <a:lnTo>
                    <a:pt x="77" y="198"/>
                  </a:lnTo>
                  <a:lnTo>
                    <a:pt x="97" y="20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2" name="Freeform 61"/>
            <p:cNvSpPr>
              <a:spLocks/>
            </p:cNvSpPr>
            <p:nvPr userDrawn="1"/>
          </p:nvSpPr>
          <p:spPr bwMode="auto">
            <a:xfrm>
              <a:off x="1528763" y="862013"/>
              <a:ext cx="53975" cy="96838"/>
            </a:xfrm>
            <a:custGeom>
              <a:avLst/>
              <a:gdLst>
                <a:gd name="T0" fmla="*/ 25 w 170"/>
                <a:gd name="T1" fmla="*/ 0 h 306"/>
                <a:gd name="T2" fmla="*/ 25 w 170"/>
                <a:gd name="T3" fmla="*/ 124 h 306"/>
                <a:gd name="T4" fmla="*/ 37 w 170"/>
                <a:gd name="T5" fmla="*/ 108 h 306"/>
                <a:gd name="T6" fmla="*/ 54 w 170"/>
                <a:gd name="T7" fmla="*/ 97 h 306"/>
                <a:gd name="T8" fmla="*/ 72 w 170"/>
                <a:gd name="T9" fmla="*/ 90 h 306"/>
                <a:gd name="T10" fmla="*/ 94 w 170"/>
                <a:gd name="T11" fmla="*/ 88 h 306"/>
                <a:gd name="T12" fmla="*/ 116 w 170"/>
                <a:gd name="T13" fmla="*/ 89 h 306"/>
                <a:gd name="T14" fmla="*/ 134 w 170"/>
                <a:gd name="T15" fmla="*/ 95 h 306"/>
                <a:gd name="T16" fmla="*/ 147 w 170"/>
                <a:gd name="T17" fmla="*/ 104 h 306"/>
                <a:gd name="T18" fmla="*/ 157 w 170"/>
                <a:gd name="T19" fmla="*/ 117 h 306"/>
                <a:gd name="T20" fmla="*/ 165 w 170"/>
                <a:gd name="T21" fmla="*/ 132 h 306"/>
                <a:gd name="T22" fmla="*/ 168 w 170"/>
                <a:gd name="T23" fmla="*/ 150 h 306"/>
                <a:gd name="T24" fmla="*/ 170 w 170"/>
                <a:gd name="T25" fmla="*/ 173 h 306"/>
                <a:gd name="T26" fmla="*/ 170 w 170"/>
                <a:gd name="T27" fmla="*/ 306 h 306"/>
                <a:gd name="T28" fmla="*/ 144 w 170"/>
                <a:gd name="T29" fmla="*/ 306 h 306"/>
                <a:gd name="T30" fmla="*/ 144 w 170"/>
                <a:gd name="T31" fmla="*/ 183 h 306"/>
                <a:gd name="T32" fmla="*/ 144 w 170"/>
                <a:gd name="T33" fmla="*/ 165 h 306"/>
                <a:gd name="T34" fmla="*/ 141 w 170"/>
                <a:gd name="T35" fmla="*/ 150 h 306"/>
                <a:gd name="T36" fmla="*/ 136 w 170"/>
                <a:gd name="T37" fmla="*/ 137 h 306"/>
                <a:gd name="T38" fmla="*/ 130 w 170"/>
                <a:gd name="T39" fmla="*/ 125 h 306"/>
                <a:gd name="T40" fmla="*/ 120 w 170"/>
                <a:gd name="T41" fmla="*/ 117 h 306"/>
                <a:gd name="T42" fmla="*/ 106 w 170"/>
                <a:gd name="T43" fmla="*/ 112 h 306"/>
                <a:gd name="T44" fmla="*/ 90 w 170"/>
                <a:gd name="T45" fmla="*/ 109 h 306"/>
                <a:gd name="T46" fmla="*/ 71 w 170"/>
                <a:gd name="T47" fmla="*/ 112 h 306"/>
                <a:gd name="T48" fmla="*/ 56 w 170"/>
                <a:gd name="T49" fmla="*/ 118 h 306"/>
                <a:gd name="T50" fmla="*/ 44 w 170"/>
                <a:gd name="T51" fmla="*/ 129 h 306"/>
                <a:gd name="T52" fmla="*/ 35 w 170"/>
                <a:gd name="T53" fmla="*/ 143 h 306"/>
                <a:gd name="T54" fmla="*/ 30 w 170"/>
                <a:gd name="T55" fmla="*/ 159 h 306"/>
                <a:gd name="T56" fmla="*/ 26 w 170"/>
                <a:gd name="T57" fmla="*/ 175 h 306"/>
                <a:gd name="T58" fmla="*/ 25 w 170"/>
                <a:gd name="T59" fmla="*/ 194 h 306"/>
                <a:gd name="T60" fmla="*/ 25 w 170"/>
                <a:gd name="T61" fmla="*/ 306 h 306"/>
                <a:gd name="T62" fmla="*/ 0 w 170"/>
                <a:gd name="T63" fmla="*/ 306 h 306"/>
                <a:gd name="T64" fmla="*/ 0 w 170"/>
                <a:gd name="T65" fmla="*/ 0 h 306"/>
                <a:gd name="T66" fmla="*/ 25 w 170"/>
                <a:gd name="T6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306">
                  <a:moveTo>
                    <a:pt x="25" y="0"/>
                  </a:moveTo>
                  <a:lnTo>
                    <a:pt x="25" y="124"/>
                  </a:lnTo>
                  <a:lnTo>
                    <a:pt x="37" y="108"/>
                  </a:lnTo>
                  <a:lnTo>
                    <a:pt x="54" y="97"/>
                  </a:lnTo>
                  <a:lnTo>
                    <a:pt x="72" y="90"/>
                  </a:lnTo>
                  <a:lnTo>
                    <a:pt x="94" y="88"/>
                  </a:lnTo>
                  <a:lnTo>
                    <a:pt x="116" y="89"/>
                  </a:lnTo>
                  <a:lnTo>
                    <a:pt x="134" y="95"/>
                  </a:lnTo>
                  <a:lnTo>
                    <a:pt x="147" y="104"/>
                  </a:lnTo>
                  <a:lnTo>
                    <a:pt x="157" y="117"/>
                  </a:lnTo>
                  <a:lnTo>
                    <a:pt x="165" y="132"/>
                  </a:lnTo>
                  <a:lnTo>
                    <a:pt x="168" y="150"/>
                  </a:lnTo>
                  <a:lnTo>
                    <a:pt x="170" y="173"/>
                  </a:lnTo>
                  <a:lnTo>
                    <a:pt x="170" y="306"/>
                  </a:lnTo>
                  <a:lnTo>
                    <a:pt x="144" y="306"/>
                  </a:lnTo>
                  <a:lnTo>
                    <a:pt x="144" y="183"/>
                  </a:lnTo>
                  <a:lnTo>
                    <a:pt x="144" y="165"/>
                  </a:lnTo>
                  <a:lnTo>
                    <a:pt x="141" y="150"/>
                  </a:lnTo>
                  <a:lnTo>
                    <a:pt x="136" y="137"/>
                  </a:lnTo>
                  <a:lnTo>
                    <a:pt x="130" y="125"/>
                  </a:lnTo>
                  <a:lnTo>
                    <a:pt x="120" y="117"/>
                  </a:lnTo>
                  <a:lnTo>
                    <a:pt x="106" y="112"/>
                  </a:lnTo>
                  <a:lnTo>
                    <a:pt x="90" y="109"/>
                  </a:lnTo>
                  <a:lnTo>
                    <a:pt x="71" y="112"/>
                  </a:lnTo>
                  <a:lnTo>
                    <a:pt x="56" y="118"/>
                  </a:lnTo>
                  <a:lnTo>
                    <a:pt x="44" y="129"/>
                  </a:lnTo>
                  <a:lnTo>
                    <a:pt x="35" y="143"/>
                  </a:lnTo>
                  <a:lnTo>
                    <a:pt x="30" y="159"/>
                  </a:lnTo>
                  <a:lnTo>
                    <a:pt x="26" y="175"/>
                  </a:lnTo>
                  <a:lnTo>
                    <a:pt x="25" y="194"/>
                  </a:lnTo>
                  <a:lnTo>
                    <a:pt x="25" y="306"/>
                  </a:lnTo>
                  <a:lnTo>
                    <a:pt x="0" y="306"/>
                  </a:lnTo>
                  <a:lnTo>
                    <a:pt x="0"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3" name="Freeform 62"/>
            <p:cNvSpPr>
              <a:spLocks/>
            </p:cNvSpPr>
            <p:nvPr userDrawn="1"/>
          </p:nvSpPr>
          <p:spPr bwMode="auto">
            <a:xfrm>
              <a:off x="1592263" y="873126"/>
              <a:ext cx="34925" cy="87313"/>
            </a:xfrm>
            <a:custGeom>
              <a:avLst/>
              <a:gdLst>
                <a:gd name="T0" fmla="*/ 80 w 110"/>
                <a:gd name="T1" fmla="*/ 273 h 273"/>
                <a:gd name="T2" fmla="*/ 63 w 110"/>
                <a:gd name="T3" fmla="*/ 271 h 273"/>
                <a:gd name="T4" fmla="*/ 50 w 110"/>
                <a:gd name="T5" fmla="*/ 265 h 273"/>
                <a:gd name="T6" fmla="*/ 41 w 110"/>
                <a:gd name="T7" fmla="*/ 255 h 273"/>
                <a:gd name="T8" fmla="*/ 36 w 110"/>
                <a:gd name="T9" fmla="*/ 241 h 273"/>
                <a:gd name="T10" fmla="*/ 35 w 110"/>
                <a:gd name="T11" fmla="*/ 223 h 273"/>
                <a:gd name="T12" fmla="*/ 35 w 110"/>
                <a:gd name="T13" fmla="*/ 74 h 273"/>
                <a:gd name="T14" fmla="*/ 0 w 110"/>
                <a:gd name="T15" fmla="*/ 74 h 273"/>
                <a:gd name="T16" fmla="*/ 0 w 110"/>
                <a:gd name="T17" fmla="*/ 55 h 273"/>
                <a:gd name="T18" fmla="*/ 35 w 110"/>
                <a:gd name="T19" fmla="*/ 55 h 273"/>
                <a:gd name="T20" fmla="*/ 35 w 110"/>
                <a:gd name="T21" fmla="*/ 11 h 273"/>
                <a:gd name="T22" fmla="*/ 60 w 110"/>
                <a:gd name="T23" fmla="*/ 0 h 273"/>
                <a:gd name="T24" fmla="*/ 60 w 110"/>
                <a:gd name="T25" fmla="*/ 55 h 273"/>
                <a:gd name="T26" fmla="*/ 107 w 110"/>
                <a:gd name="T27" fmla="*/ 55 h 273"/>
                <a:gd name="T28" fmla="*/ 107 w 110"/>
                <a:gd name="T29" fmla="*/ 74 h 273"/>
                <a:gd name="T30" fmla="*/ 60 w 110"/>
                <a:gd name="T31" fmla="*/ 74 h 273"/>
                <a:gd name="T32" fmla="*/ 60 w 110"/>
                <a:gd name="T33" fmla="*/ 212 h 273"/>
                <a:gd name="T34" fmla="*/ 61 w 110"/>
                <a:gd name="T35" fmla="*/ 231 h 273"/>
                <a:gd name="T36" fmla="*/ 65 w 110"/>
                <a:gd name="T37" fmla="*/ 243 h 273"/>
                <a:gd name="T38" fmla="*/ 73 w 110"/>
                <a:gd name="T39" fmla="*/ 250 h 273"/>
                <a:gd name="T40" fmla="*/ 86 w 110"/>
                <a:gd name="T41" fmla="*/ 251 h 273"/>
                <a:gd name="T42" fmla="*/ 100 w 110"/>
                <a:gd name="T43" fmla="*/ 250 h 273"/>
                <a:gd name="T44" fmla="*/ 110 w 110"/>
                <a:gd name="T45" fmla="*/ 246 h 273"/>
                <a:gd name="T46" fmla="*/ 110 w 110"/>
                <a:gd name="T47" fmla="*/ 268 h 273"/>
                <a:gd name="T48" fmla="*/ 101 w 110"/>
                <a:gd name="T49" fmla="*/ 270 h 273"/>
                <a:gd name="T50" fmla="*/ 91 w 110"/>
                <a:gd name="T51" fmla="*/ 272 h 273"/>
                <a:gd name="T52" fmla="*/ 80 w 110"/>
                <a:gd name="T5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3">
                  <a:moveTo>
                    <a:pt x="80" y="273"/>
                  </a:moveTo>
                  <a:lnTo>
                    <a:pt x="63" y="271"/>
                  </a:lnTo>
                  <a:lnTo>
                    <a:pt x="50" y="265"/>
                  </a:lnTo>
                  <a:lnTo>
                    <a:pt x="41" y="255"/>
                  </a:lnTo>
                  <a:lnTo>
                    <a:pt x="36" y="241"/>
                  </a:lnTo>
                  <a:lnTo>
                    <a:pt x="35" y="223"/>
                  </a:lnTo>
                  <a:lnTo>
                    <a:pt x="35" y="74"/>
                  </a:lnTo>
                  <a:lnTo>
                    <a:pt x="0" y="74"/>
                  </a:lnTo>
                  <a:lnTo>
                    <a:pt x="0" y="55"/>
                  </a:lnTo>
                  <a:lnTo>
                    <a:pt x="35" y="55"/>
                  </a:lnTo>
                  <a:lnTo>
                    <a:pt x="35" y="11"/>
                  </a:lnTo>
                  <a:lnTo>
                    <a:pt x="60" y="0"/>
                  </a:lnTo>
                  <a:lnTo>
                    <a:pt x="60" y="55"/>
                  </a:lnTo>
                  <a:lnTo>
                    <a:pt x="107" y="55"/>
                  </a:lnTo>
                  <a:lnTo>
                    <a:pt x="107" y="74"/>
                  </a:lnTo>
                  <a:lnTo>
                    <a:pt x="60" y="74"/>
                  </a:lnTo>
                  <a:lnTo>
                    <a:pt x="60" y="212"/>
                  </a:lnTo>
                  <a:lnTo>
                    <a:pt x="61" y="231"/>
                  </a:lnTo>
                  <a:lnTo>
                    <a:pt x="65" y="243"/>
                  </a:lnTo>
                  <a:lnTo>
                    <a:pt x="73" y="250"/>
                  </a:lnTo>
                  <a:lnTo>
                    <a:pt x="86" y="251"/>
                  </a:lnTo>
                  <a:lnTo>
                    <a:pt x="100" y="250"/>
                  </a:lnTo>
                  <a:lnTo>
                    <a:pt x="110" y="246"/>
                  </a:lnTo>
                  <a:lnTo>
                    <a:pt x="110" y="268"/>
                  </a:lnTo>
                  <a:lnTo>
                    <a:pt x="101" y="270"/>
                  </a:lnTo>
                  <a:lnTo>
                    <a:pt x="91" y="272"/>
                  </a:lnTo>
                  <a:lnTo>
                    <a:pt x="80" y="27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34650195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FX Gray">
    <p:bg>
      <p:bgPr>
        <a:solidFill>
          <a:schemeClr val="accent2"/>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959176" y="268298"/>
            <a:ext cx="10273029" cy="917575"/>
          </a:xfrm>
        </p:spPr>
        <p:txBody>
          <a:bodyPr/>
          <a:lstStyle>
            <a:lvl1pPr>
              <a:defRPr sz="2800" b="0" baseline="0">
                <a:solidFill>
                  <a:schemeClr val="bg1"/>
                </a:solidFill>
              </a:defRPr>
            </a:lvl1pPr>
          </a:lstStyle>
          <a:p>
            <a:r>
              <a:rPr lang="en-US" dirty="0"/>
              <a:t>Click to edit Master title style</a:t>
            </a:r>
          </a:p>
        </p:txBody>
      </p:sp>
      <p:sp>
        <p:nvSpPr>
          <p:cNvPr id="14" name="Slide Number Placeholder 7"/>
          <p:cNvSpPr>
            <a:spLocks noGrp="1"/>
          </p:cNvSpPr>
          <p:nvPr>
            <p:ph type="sldNum" sz="quarter" idx="13"/>
          </p:nvPr>
        </p:nvSpPr>
        <p:spPr>
          <a:xfrm>
            <a:off x="11578542" y="6325572"/>
            <a:ext cx="268927" cy="182562"/>
          </a:xfrm>
        </p:spPr>
        <p:txBody>
          <a:bodyPr/>
          <a:lstStyle>
            <a:lvl1pPr>
              <a:defRPr sz="1200"/>
            </a:lvl1pPr>
          </a:lstStyle>
          <a:p>
            <a:pPr>
              <a:defRPr/>
            </a:pPr>
            <a:fld id="{039833E3-2DB9-4BEE-B686-F543F57A0C08}" type="slidenum">
              <a:rPr lang="en-US" smtClean="0"/>
              <a:pPr>
                <a:defRPr/>
              </a:pPr>
              <a:t>‹#›</a:t>
            </a:fld>
            <a:endParaRPr lang="en-US" dirty="0"/>
          </a:p>
        </p:txBody>
      </p:sp>
      <p:grpSp>
        <p:nvGrpSpPr>
          <p:cNvPr id="25" name="Group 24"/>
          <p:cNvGrpSpPr/>
          <p:nvPr userDrawn="1"/>
        </p:nvGrpSpPr>
        <p:grpSpPr>
          <a:xfrm>
            <a:off x="337522" y="6148427"/>
            <a:ext cx="1147131" cy="499958"/>
            <a:chOff x="720725" y="554038"/>
            <a:chExt cx="1035051" cy="431801"/>
          </a:xfrm>
          <a:solidFill>
            <a:schemeClr val="bg1"/>
          </a:solidFill>
        </p:grpSpPr>
        <p:sp>
          <p:nvSpPr>
            <p:cNvPr id="26" name="Freeform 54"/>
            <p:cNvSpPr>
              <a:spLocks noEditPoints="1"/>
            </p:cNvSpPr>
            <p:nvPr userDrawn="1"/>
          </p:nvSpPr>
          <p:spPr bwMode="auto">
            <a:xfrm>
              <a:off x="1690688" y="763588"/>
              <a:ext cx="65088" cy="65088"/>
            </a:xfrm>
            <a:custGeom>
              <a:avLst/>
              <a:gdLst>
                <a:gd name="T0" fmla="*/ 183 w 205"/>
                <a:gd name="T1" fmla="*/ 79 h 204"/>
                <a:gd name="T2" fmla="*/ 163 w 205"/>
                <a:gd name="T3" fmla="*/ 42 h 204"/>
                <a:gd name="T4" fmla="*/ 125 w 205"/>
                <a:gd name="T5" fmla="*/ 20 h 204"/>
                <a:gd name="T6" fmla="*/ 80 w 205"/>
                <a:gd name="T7" fmla="*/ 20 h 204"/>
                <a:gd name="T8" fmla="*/ 44 w 205"/>
                <a:gd name="T9" fmla="*/ 42 h 204"/>
                <a:gd name="T10" fmla="*/ 23 w 205"/>
                <a:gd name="T11" fmla="*/ 79 h 204"/>
                <a:gd name="T12" fmla="*/ 23 w 205"/>
                <a:gd name="T13" fmla="*/ 125 h 204"/>
                <a:gd name="T14" fmla="*/ 44 w 205"/>
                <a:gd name="T15" fmla="*/ 163 h 204"/>
                <a:gd name="T16" fmla="*/ 80 w 205"/>
                <a:gd name="T17" fmla="*/ 184 h 204"/>
                <a:gd name="T18" fmla="*/ 125 w 205"/>
                <a:gd name="T19" fmla="*/ 184 h 204"/>
                <a:gd name="T20" fmla="*/ 163 w 205"/>
                <a:gd name="T21" fmla="*/ 163 h 204"/>
                <a:gd name="T22" fmla="*/ 183 w 205"/>
                <a:gd name="T23" fmla="*/ 125 h 204"/>
                <a:gd name="T24" fmla="*/ 81 w 205"/>
                <a:gd name="T25" fmla="*/ 107 h 204"/>
                <a:gd name="T26" fmla="*/ 63 w 205"/>
                <a:gd name="T27" fmla="*/ 163 h 204"/>
                <a:gd name="T28" fmla="*/ 108 w 205"/>
                <a:gd name="T29" fmla="*/ 39 h 204"/>
                <a:gd name="T30" fmla="*/ 136 w 205"/>
                <a:gd name="T31" fmla="*/ 48 h 204"/>
                <a:gd name="T32" fmla="*/ 146 w 205"/>
                <a:gd name="T33" fmla="*/ 73 h 204"/>
                <a:gd name="T34" fmla="*/ 135 w 205"/>
                <a:gd name="T35" fmla="*/ 95 h 204"/>
                <a:gd name="T36" fmla="*/ 125 w 205"/>
                <a:gd name="T37" fmla="*/ 100 h 204"/>
                <a:gd name="T38" fmla="*/ 138 w 205"/>
                <a:gd name="T39" fmla="*/ 114 h 204"/>
                <a:gd name="T40" fmla="*/ 143 w 205"/>
                <a:gd name="T41" fmla="*/ 138 h 204"/>
                <a:gd name="T42" fmla="*/ 146 w 205"/>
                <a:gd name="T43" fmla="*/ 157 h 204"/>
                <a:gd name="T44" fmla="*/ 128 w 205"/>
                <a:gd name="T45" fmla="*/ 163 h 204"/>
                <a:gd name="T46" fmla="*/ 121 w 205"/>
                <a:gd name="T47" fmla="*/ 135 h 204"/>
                <a:gd name="T48" fmla="*/ 115 w 205"/>
                <a:gd name="T49" fmla="*/ 113 h 204"/>
                <a:gd name="T50" fmla="*/ 99 w 205"/>
                <a:gd name="T51" fmla="*/ 107 h 204"/>
                <a:gd name="T52" fmla="*/ 104 w 205"/>
                <a:gd name="T53" fmla="*/ 90 h 204"/>
                <a:gd name="T54" fmla="*/ 121 w 205"/>
                <a:gd name="T55" fmla="*/ 85 h 204"/>
                <a:gd name="T56" fmla="*/ 126 w 205"/>
                <a:gd name="T57" fmla="*/ 73 h 204"/>
                <a:gd name="T58" fmla="*/ 121 w 205"/>
                <a:gd name="T59" fmla="*/ 62 h 204"/>
                <a:gd name="T60" fmla="*/ 104 w 205"/>
                <a:gd name="T61" fmla="*/ 57 h 204"/>
                <a:gd name="T62" fmla="*/ 81 w 205"/>
                <a:gd name="T63" fmla="*/ 90 h 204"/>
                <a:gd name="T64" fmla="*/ 0 w 205"/>
                <a:gd name="T65" fmla="*/ 103 h 204"/>
                <a:gd name="T66" fmla="*/ 11 w 205"/>
                <a:gd name="T67" fmla="*/ 55 h 204"/>
                <a:gd name="T68" fmla="*/ 40 w 205"/>
                <a:gd name="T69" fmla="*/ 22 h 204"/>
                <a:gd name="T70" fmla="*/ 80 w 205"/>
                <a:gd name="T71" fmla="*/ 3 h 204"/>
                <a:gd name="T72" fmla="*/ 125 w 205"/>
                <a:gd name="T73" fmla="*/ 3 h 204"/>
                <a:gd name="T74" fmla="*/ 166 w 205"/>
                <a:gd name="T75" fmla="*/ 22 h 204"/>
                <a:gd name="T76" fmla="*/ 195 w 205"/>
                <a:gd name="T77" fmla="*/ 55 h 204"/>
                <a:gd name="T78" fmla="*/ 205 w 205"/>
                <a:gd name="T79" fmla="*/ 103 h 204"/>
                <a:gd name="T80" fmla="*/ 195 w 205"/>
                <a:gd name="T81" fmla="*/ 149 h 204"/>
                <a:gd name="T82" fmla="*/ 166 w 205"/>
                <a:gd name="T83" fmla="*/ 183 h 204"/>
                <a:gd name="T84" fmla="*/ 125 w 205"/>
                <a:gd name="T85" fmla="*/ 202 h 204"/>
                <a:gd name="T86" fmla="*/ 80 w 205"/>
                <a:gd name="T87" fmla="*/ 202 h 204"/>
                <a:gd name="T88" fmla="*/ 40 w 205"/>
                <a:gd name="T89" fmla="*/ 183 h 204"/>
                <a:gd name="T90" fmla="*/ 11 w 205"/>
                <a:gd name="T91" fmla="*/ 149 h 204"/>
                <a:gd name="T92" fmla="*/ 0 w 205"/>
                <a:gd name="T93" fmla="*/ 10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5" h="204">
                  <a:moveTo>
                    <a:pt x="185" y="103"/>
                  </a:moveTo>
                  <a:lnTo>
                    <a:pt x="183" y="79"/>
                  </a:lnTo>
                  <a:lnTo>
                    <a:pt x="175" y="59"/>
                  </a:lnTo>
                  <a:lnTo>
                    <a:pt x="163" y="42"/>
                  </a:lnTo>
                  <a:lnTo>
                    <a:pt x="145" y="28"/>
                  </a:lnTo>
                  <a:lnTo>
                    <a:pt x="125" y="20"/>
                  </a:lnTo>
                  <a:lnTo>
                    <a:pt x="103" y="18"/>
                  </a:lnTo>
                  <a:lnTo>
                    <a:pt x="80" y="20"/>
                  </a:lnTo>
                  <a:lnTo>
                    <a:pt x="60" y="28"/>
                  </a:lnTo>
                  <a:lnTo>
                    <a:pt x="44" y="42"/>
                  </a:lnTo>
                  <a:lnTo>
                    <a:pt x="31" y="59"/>
                  </a:lnTo>
                  <a:lnTo>
                    <a:pt x="23" y="79"/>
                  </a:lnTo>
                  <a:lnTo>
                    <a:pt x="20" y="103"/>
                  </a:lnTo>
                  <a:lnTo>
                    <a:pt x="23" y="125"/>
                  </a:lnTo>
                  <a:lnTo>
                    <a:pt x="31" y="147"/>
                  </a:lnTo>
                  <a:lnTo>
                    <a:pt x="44" y="163"/>
                  </a:lnTo>
                  <a:lnTo>
                    <a:pt x="60" y="177"/>
                  </a:lnTo>
                  <a:lnTo>
                    <a:pt x="80" y="184"/>
                  </a:lnTo>
                  <a:lnTo>
                    <a:pt x="103" y="188"/>
                  </a:lnTo>
                  <a:lnTo>
                    <a:pt x="125" y="184"/>
                  </a:lnTo>
                  <a:lnTo>
                    <a:pt x="145" y="177"/>
                  </a:lnTo>
                  <a:lnTo>
                    <a:pt x="163" y="163"/>
                  </a:lnTo>
                  <a:lnTo>
                    <a:pt x="175" y="147"/>
                  </a:lnTo>
                  <a:lnTo>
                    <a:pt x="183" y="125"/>
                  </a:lnTo>
                  <a:lnTo>
                    <a:pt x="185" y="103"/>
                  </a:lnTo>
                  <a:close/>
                  <a:moveTo>
                    <a:pt x="81" y="107"/>
                  </a:moveTo>
                  <a:lnTo>
                    <a:pt x="81" y="163"/>
                  </a:lnTo>
                  <a:lnTo>
                    <a:pt x="63" y="163"/>
                  </a:lnTo>
                  <a:lnTo>
                    <a:pt x="63" y="39"/>
                  </a:lnTo>
                  <a:lnTo>
                    <a:pt x="108" y="39"/>
                  </a:lnTo>
                  <a:lnTo>
                    <a:pt x="125" y="42"/>
                  </a:lnTo>
                  <a:lnTo>
                    <a:pt x="136" y="48"/>
                  </a:lnTo>
                  <a:lnTo>
                    <a:pt x="144" y="59"/>
                  </a:lnTo>
                  <a:lnTo>
                    <a:pt x="146" y="73"/>
                  </a:lnTo>
                  <a:lnTo>
                    <a:pt x="143" y="85"/>
                  </a:lnTo>
                  <a:lnTo>
                    <a:pt x="135" y="95"/>
                  </a:lnTo>
                  <a:lnTo>
                    <a:pt x="125" y="99"/>
                  </a:lnTo>
                  <a:lnTo>
                    <a:pt x="125" y="100"/>
                  </a:lnTo>
                  <a:lnTo>
                    <a:pt x="133" y="104"/>
                  </a:lnTo>
                  <a:lnTo>
                    <a:pt x="138" y="114"/>
                  </a:lnTo>
                  <a:lnTo>
                    <a:pt x="141" y="128"/>
                  </a:lnTo>
                  <a:lnTo>
                    <a:pt x="143" y="138"/>
                  </a:lnTo>
                  <a:lnTo>
                    <a:pt x="144" y="148"/>
                  </a:lnTo>
                  <a:lnTo>
                    <a:pt x="146" y="157"/>
                  </a:lnTo>
                  <a:lnTo>
                    <a:pt x="149" y="163"/>
                  </a:lnTo>
                  <a:lnTo>
                    <a:pt x="128" y="163"/>
                  </a:lnTo>
                  <a:lnTo>
                    <a:pt x="124" y="149"/>
                  </a:lnTo>
                  <a:lnTo>
                    <a:pt x="121" y="135"/>
                  </a:lnTo>
                  <a:lnTo>
                    <a:pt x="119" y="120"/>
                  </a:lnTo>
                  <a:lnTo>
                    <a:pt x="115" y="113"/>
                  </a:lnTo>
                  <a:lnTo>
                    <a:pt x="109" y="108"/>
                  </a:lnTo>
                  <a:lnTo>
                    <a:pt x="99" y="107"/>
                  </a:lnTo>
                  <a:lnTo>
                    <a:pt x="81" y="107"/>
                  </a:lnTo>
                  <a:close/>
                  <a:moveTo>
                    <a:pt x="104" y="90"/>
                  </a:moveTo>
                  <a:lnTo>
                    <a:pt x="114" y="89"/>
                  </a:lnTo>
                  <a:lnTo>
                    <a:pt x="121" y="85"/>
                  </a:lnTo>
                  <a:lnTo>
                    <a:pt x="125" y="79"/>
                  </a:lnTo>
                  <a:lnTo>
                    <a:pt x="126" y="73"/>
                  </a:lnTo>
                  <a:lnTo>
                    <a:pt x="125" y="67"/>
                  </a:lnTo>
                  <a:lnTo>
                    <a:pt x="121" y="62"/>
                  </a:lnTo>
                  <a:lnTo>
                    <a:pt x="114" y="58"/>
                  </a:lnTo>
                  <a:lnTo>
                    <a:pt x="104" y="57"/>
                  </a:lnTo>
                  <a:lnTo>
                    <a:pt x="81" y="57"/>
                  </a:lnTo>
                  <a:lnTo>
                    <a:pt x="81" y="90"/>
                  </a:lnTo>
                  <a:lnTo>
                    <a:pt x="104" y="90"/>
                  </a:lnTo>
                  <a:close/>
                  <a:moveTo>
                    <a:pt x="0" y="103"/>
                  </a:moveTo>
                  <a:lnTo>
                    <a:pt x="3" y="78"/>
                  </a:lnTo>
                  <a:lnTo>
                    <a:pt x="11" y="55"/>
                  </a:lnTo>
                  <a:lnTo>
                    <a:pt x="24" y="37"/>
                  </a:lnTo>
                  <a:lnTo>
                    <a:pt x="40" y="22"/>
                  </a:lnTo>
                  <a:lnTo>
                    <a:pt x="59" y="10"/>
                  </a:lnTo>
                  <a:lnTo>
                    <a:pt x="80" y="3"/>
                  </a:lnTo>
                  <a:lnTo>
                    <a:pt x="103" y="0"/>
                  </a:lnTo>
                  <a:lnTo>
                    <a:pt x="125" y="3"/>
                  </a:lnTo>
                  <a:lnTo>
                    <a:pt x="146" y="10"/>
                  </a:lnTo>
                  <a:lnTo>
                    <a:pt x="166" y="22"/>
                  </a:lnTo>
                  <a:lnTo>
                    <a:pt x="183" y="37"/>
                  </a:lnTo>
                  <a:lnTo>
                    <a:pt x="195" y="55"/>
                  </a:lnTo>
                  <a:lnTo>
                    <a:pt x="202" y="78"/>
                  </a:lnTo>
                  <a:lnTo>
                    <a:pt x="205" y="103"/>
                  </a:lnTo>
                  <a:lnTo>
                    <a:pt x="202" y="127"/>
                  </a:lnTo>
                  <a:lnTo>
                    <a:pt x="195" y="149"/>
                  </a:lnTo>
                  <a:lnTo>
                    <a:pt x="183" y="168"/>
                  </a:lnTo>
                  <a:lnTo>
                    <a:pt x="166" y="183"/>
                  </a:lnTo>
                  <a:lnTo>
                    <a:pt x="146" y="194"/>
                  </a:lnTo>
                  <a:lnTo>
                    <a:pt x="125" y="202"/>
                  </a:lnTo>
                  <a:lnTo>
                    <a:pt x="103" y="204"/>
                  </a:lnTo>
                  <a:lnTo>
                    <a:pt x="80" y="202"/>
                  </a:lnTo>
                  <a:lnTo>
                    <a:pt x="59" y="194"/>
                  </a:lnTo>
                  <a:lnTo>
                    <a:pt x="40" y="183"/>
                  </a:lnTo>
                  <a:lnTo>
                    <a:pt x="24" y="168"/>
                  </a:lnTo>
                  <a:lnTo>
                    <a:pt x="11" y="149"/>
                  </a:lnTo>
                  <a:lnTo>
                    <a:pt x="3" y="127"/>
                  </a:lnTo>
                  <a:lnTo>
                    <a:pt x="0" y="10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7" name="Freeform 55"/>
            <p:cNvSpPr>
              <a:spLocks noEditPoints="1"/>
            </p:cNvSpPr>
            <p:nvPr userDrawn="1"/>
          </p:nvSpPr>
          <p:spPr bwMode="auto">
            <a:xfrm>
              <a:off x="720725" y="554038"/>
              <a:ext cx="938213" cy="279400"/>
            </a:xfrm>
            <a:custGeom>
              <a:avLst/>
              <a:gdLst>
                <a:gd name="T0" fmla="*/ 2561 w 2952"/>
                <a:gd name="T1" fmla="*/ 410 h 881"/>
                <a:gd name="T2" fmla="*/ 2169 w 2952"/>
                <a:gd name="T3" fmla="*/ 221 h 881"/>
                <a:gd name="T4" fmla="*/ 1469 w 2952"/>
                <a:gd name="T5" fmla="*/ 347 h 881"/>
                <a:gd name="T6" fmla="*/ 1367 w 2952"/>
                <a:gd name="T7" fmla="*/ 286 h 881"/>
                <a:gd name="T8" fmla="*/ 1224 w 2952"/>
                <a:gd name="T9" fmla="*/ 292 h 881"/>
                <a:gd name="T10" fmla="*/ 1096 w 2952"/>
                <a:gd name="T11" fmla="*/ 381 h 881"/>
                <a:gd name="T12" fmla="*/ 1027 w 2952"/>
                <a:gd name="T13" fmla="*/ 445 h 881"/>
                <a:gd name="T14" fmla="*/ 920 w 2952"/>
                <a:gd name="T15" fmla="*/ 322 h 881"/>
                <a:gd name="T16" fmla="*/ 749 w 2952"/>
                <a:gd name="T17" fmla="*/ 277 h 881"/>
                <a:gd name="T18" fmla="*/ 568 w 2952"/>
                <a:gd name="T19" fmla="*/ 327 h 881"/>
                <a:gd name="T20" fmla="*/ 480 w 2952"/>
                <a:gd name="T21" fmla="*/ 310 h 881"/>
                <a:gd name="T22" fmla="*/ 503 w 2952"/>
                <a:gd name="T23" fmla="*/ 0 h 881"/>
                <a:gd name="T24" fmla="*/ 226 w 2952"/>
                <a:gd name="T25" fmla="*/ 492 h 881"/>
                <a:gd name="T26" fmla="*/ 445 w 2952"/>
                <a:gd name="T27" fmla="*/ 623 h 881"/>
                <a:gd name="T28" fmla="*/ 516 w 2952"/>
                <a:gd name="T29" fmla="*/ 779 h 881"/>
                <a:gd name="T30" fmla="*/ 659 w 2952"/>
                <a:gd name="T31" fmla="*/ 867 h 881"/>
                <a:gd name="T32" fmla="*/ 839 w 2952"/>
                <a:gd name="T33" fmla="*/ 868 h 881"/>
                <a:gd name="T34" fmla="*/ 975 w 2952"/>
                <a:gd name="T35" fmla="*/ 791 h 881"/>
                <a:gd name="T36" fmla="*/ 848 w 2952"/>
                <a:gd name="T37" fmla="*/ 686 h 881"/>
                <a:gd name="T38" fmla="*/ 793 w 2952"/>
                <a:gd name="T39" fmla="*/ 729 h 881"/>
                <a:gd name="T40" fmla="*/ 701 w 2952"/>
                <a:gd name="T41" fmla="*/ 722 h 881"/>
                <a:gd name="T42" fmla="*/ 639 w 2952"/>
                <a:gd name="T43" fmla="*/ 644 h 881"/>
                <a:gd name="T44" fmla="*/ 1052 w 2952"/>
                <a:gd name="T45" fmla="*/ 699 h 881"/>
                <a:gd name="T46" fmla="*/ 1150 w 2952"/>
                <a:gd name="T47" fmla="*/ 829 h 881"/>
                <a:gd name="T48" fmla="*/ 1309 w 2952"/>
                <a:gd name="T49" fmla="*/ 881 h 881"/>
                <a:gd name="T50" fmla="*/ 1426 w 2952"/>
                <a:gd name="T51" fmla="*/ 842 h 881"/>
                <a:gd name="T52" fmla="*/ 1471 w 2952"/>
                <a:gd name="T53" fmla="*/ 851 h 881"/>
                <a:gd name="T54" fmla="*/ 2952 w 2952"/>
                <a:gd name="T55" fmla="*/ 851 h 881"/>
                <a:gd name="T56" fmla="*/ 664 w 2952"/>
                <a:gd name="T57" fmla="*/ 448 h 881"/>
                <a:gd name="T58" fmla="*/ 749 w 2952"/>
                <a:gd name="T59" fmla="*/ 406 h 881"/>
                <a:gd name="T60" fmla="*/ 838 w 2952"/>
                <a:gd name="T61" fmla="*/ 447 h 881"/>
                <a:gd name="T62" fmla="*/ 843 w 2952"/>
                <a:gd name="T63" fmla="*/ 495 h 881"/>
                <a:gd name="T64" fmla="*/ 752 w 2952"/>
                <a:gd name="T65" fmla="*/ 495 h 881"/>
                <a:gd name="T66" fmla="*/ 643 w 2952"/>
                <a:gd name="T67" fmla="*/ 495 h 881"/>
                <a:gd name="T68" fmla="*/ 1280 w 2952"/>
                <a:gd name="T69" fmla="*/ 696 h 881"/>
                <a:gd name="T70" fmla="*/ 1234 w 2952"/>
                <a:gd name="T71" fmla="*/ 607 h 881"/>
                <a:gd name="T72" fmla="*/ 1245 w 2952"/>
                <a:gd name="T73" fmla="*/ 508 h 881"/>
                <a:gd name="T74" fmla="*/ 1304 w 2952"/>
                <a:gd name="T75" fmla="*/ 441 h 881"/>
                <a:gd name="T76" fmla="*/ 1399 w 2952"/>
                <a:gd name="T77" fmla="*/ 441 h 881"/>
                <a:gd name="T78" fmla="*/ 1454 w 2952"/>
                <a:gd name="T79" fmla="*/ 508 h 881"/>
                <a:gd name="T80" fmla="*/ 1464 w 2952"/>
                <a:gd name="T81" fmla="*/ 605 h 881"/>
                <a:gd name="T82" fmla="*/ 1431 w 2952"/>
                <a:gd name="T83" fmla="*/ 686 h 881"/>
                <a:gd name="T84" fmla="*/ 1350 w 2952"/>
                <a:gd name="T85" fmla="*/ 721 h 881"/>
                <a:gd name="T86" fmla="*/ 2128 w 2952"/>
                <a:gd name="T87" fmla="*/ 41 h 881"/>
                <a:gd name="T88" fmla="*/ 2124 w 2952"/>
                <a:gd name="T89" fmla="*/ 336 h 881"/>
                <a:gd name="T90" fmla="*/ 2124 w 2952"/>
                <a:gd name="T91" fmla="*/ 672 h 881"/>
                <a:gd name="T92" fmla="*/ 2172 w 2952"/>
                <a:gd name="T93" fmla="*/ 513 h 881"/>
                <a:gd name="T94" fmla="*/ 2172 w 2952"/>
                <a:gd name="T95" fmla="*/ 626 h 881"/>
                <a:gd name="T96" fmla="*/ 2255 w 2952"/>
                <a:gd name="T97" fmla="*/ 809 h 881"/>
                <a:gd name="T98" fmla="*/ 2561 w 2952"/>
                <a:gd name="T99" fmla="*/ 472 h 881"/>
                <a:gd name="T100" fmla="*/ 2860 w 2952"/>
                <a:gd name="T101" fmla="*/ 809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2" h="881">
                  <a:moveTo>
                    <a:pt x="2704" y="572"/>
                  </a:moveTo>
                  <a:lnTo>
                    <a:pt x="2950" y="295"/>
                  </a:lnTo>
                  <a:lnTo>
                    <a:pt x="2661" y="295"/>
                  </a:lnTo>
                  <a:lnTo>
                    <a:pt x="2561" y="410"/>
                  </a:lnTo>
                  <a:lnTo>
                    <a:pt x="2458" y="295"/>
                  </a:lnTo>
                  <a:lnTo>
                    <a:pt x="1909" y="295"/>
                  </a:lnTo>
                  <a:lnTo>
                    <a:pt x="1909" y="221"/>
                  </a:lnTo>
                  <a:lnTo>
                    <a:pt x="2169" y="221"/>
                  </a:lnTo>
                  <a:lnTo>
                    <a:pt x="2169" y="0"/>
                  </a:lnTo>
                  <a:lnTo>
                    <a:pt x="1471" y="0"/>
                  </a:lnTo>
                  <a:lnTo>
                    <a:pt x="1471" y="347"/>
                  </a:lnTo>
                  <a:lnTo>
                    <a:pt x="1469" y="347"/>
                  </a:lnTo>
                  <a:lnTo>
                    <a:pt x="1446" y="325"/>
                  </a:lnTo>
                  <a:lnTo>
                    <a:pt x="1421" y="307"/>
                  </a:lnTo>
                  <a:lnTo>
                    <a:pt x="1395" y="295"/>
                  </a:lnTo>
                  <a:lnTo>
                    <a:pt x="1367" y="286"/>
                  </a:lnTo>
                  <a:lnTo>
                    <a:pt x="1337" y="281"/>
                  </a:lnTo>
                  <a:lnTo>
                    <a:pt x="1306" y="280"/>
                  </a:lnTo>
                  <a:lnTo>
                    <a:pt x="1264" y="282"/>
                  </a:lnTo>
                  <a:lnTo>
                    <a:pt x="1224" y="292"/>
                  </a:lnTo>
                  <a:lnTo>
                    <a:pt x="1186" y="307"/>
                  </a:lnTo>
                  <a:lnTo>
                    <a:pt x="1154" y="327"/>
                  </a:lnTo>
                  <a:lnTo>
                    <a:pt x="1123" y="352"/>
                  </a:lnTo>
                  <a:lnTo>
                    <a:pt x="1096" y="381"/>
                  </a:lnTo>
                  <a:lnTo>
                    <a:pt x="1074" y="413"/>
                  </a:lnTo>
                  <a:lnTo>
                    <a:pt x="1055" y="448"/>
                  </a:lnTo>
                  <a:lnTo>
                    <a:pt x="1042" y="487"/>
                  </a:lnTo>
                  <a:lnTo>
                    <a:pt x="1027" y="445"/>
                  </a:lnTo>
                  <a:lnTo>
                    <a:pt x="1007" y="407"/>
                  </a:lnTo>
                  <a:lnTo>
                    <a:pt x="983" y="375"/>
                  </a:lnTo>
                  <a:lnTo>
                    <a:pt x="954" y="346"/>
                  </a:lnTo>
                  <a:lnTo>
                    <a:pt x="920" y="322"/>
                  </a:lnTo>
                  <a:lnTo>
                    <a:pt x="884" y="302"/>
                  </a:lnTo>
                  <a:lnTo>
                    <a:pt x="843" y="289"/>
                  </a:lnTo>
                  <a:lnTo>
                    <a:pt x="798" y="280"/>
                  </a:lnTo>
                  <a:lnTo>
                    <a:pt x="749" y="277"/>
                  </a:lnTo>
                  <a:lnTo>
                    <a:pt x="699" y="280"/>
                  </a:lnTo>
                  <a:lnTo>
                    <a:pt x="652" y="290"/>
                  </a:lnTo>
                  <a:lnTo>
                    <a:pt x="608" y="306"/>
                  </a:lnTo>
                  <a:lnTo>
                    <a:pt x="568" y="327"/>
                  </a:lnTo>
                  <a:lnTo>
                    <a:pt x="534" y="354"/>
                  </a:lnTo>
                  <a:lnTo>
                    <a:pt x="505" y="386"/>
                  </a:lnTo>
                  <a:lnTo>
                    <a:pt x="480" y="422"/>
                  </a:lnTo>
                  <a:lnTo>
                    <a:pt x="480" y="310"/>
                  </a:lnTo>
                  <a:lnTo>
                    <a:pt x="226" y="310"/>
                  </a:lnTo>
                  <a:lnTo>
                    <a:pt x="226" y="189"/>
                  </a:lnTo>
                  <a:lnTo>
                    <a:pt x="503" y="189"/>
                  </a:lnTo>
                  <a:lnTo>
                    <a:pt x="503" y="0"/>
                  </a:lnTo>
                  <a:lnTo>
                    <a:pt x="0" y="0"/>
                  </a:lnTo>
                  <a:lnTo>
                    <a:pt x="0" y="851"/>
                  </a:lnTo>
                  <a:lnTo>
                    <a:pt x="226" y="851"/>
                  </a:lnTo>
                  <a:lnTo>
                    <a:pt x="226" y="492"/>
                  </a:lnTo>
                  <a:lnTo>
                    <a:pt x="452" y="492"/>
                  </a:lnTo>
                  <a:lnTo>
                    <a:pt x="445" y="533"/>
                  </a:lnTo>
                  <a:lnTo>
                    <a:pt x="441" y="577"/>
                  </a:lnTo>
                  <a:lnTo>
                    <a:pt x="445" y="623"/>
                  </a:lnTo>
                  <a:lnTo>
                    <a:pt x="455" y="668"/>
                  </a:lnTo>
                  <a:lnTo>
                    <a:pt x="470" y="708"/>
                  </a:lnTo>
                  <a:lnTo>
                    <a:pt x="491" y="746"/>
                  </a:lnTo>
                  <a:lnTo>
                    <a:pt x="516" y="779"/>
                  </a:lnTo>
                  <a:lnTo>
                    <a:pt x="546" y="808"/>
                  </a:lnTo>
                  <a:lnTo>
                    <a:pt x="581" y="833"/>
                  </a:lnTo>
                  <a:lnTo>
                    <a:pt x="618" y="852"/>
                  </a:lnTo>
                  <a:lnTo>
                    <a:pt x="659" y="867"/>
                  </a:lnTo>
                  <a:lnTo>
                    <a:pt x="703" y="876"/>
                  </a:lnTo>
                  <a:lnTo>
                    <a:pt x="749" y="878"/>
                  </a:lnTo>
                  <a:lnTo>
                    <a:pt x="797" y="876"/>
                  </a:lnTo>
                  <a:lnTo>
                    <a:pt x="839" y="868"/>
                  </a:lnTo>
                  <a:lnTo>
                    <a:pt x="879" y="857"/>
                  </a:lnTo>
                  <a:lnTo>
                    <a:pt x="914" y="839"/>
                  </a:lnTo>
                  <a:lnTo>
                    <a:pt x="947" y="817"/>
                  </a:lnTo>
                  <a:lnTo>
                    <a:pt x="975" y="791"/>
                  </a:lnTo>
                  <a:lnTo>
                    <a:pt x="1002" y="761"/>
                  </a:lnTo>
                  <a:lnTo>
                    <a:pt x="1023" y="726"/>
                  </a:lnTo>
                  <a:lnTo>
                    <a:pt x="1042" y="686"/>
                  </a:lnTo>
                  <a:lnTo>
                    <a:pt x="848" y="686"/>
                  </a:lnTo>
                  <a:lnTo>
                    <a:pt x="835" y="702"/>
                  </a:lnTo>
                  <a:lnTo>
                    <a:pt x="823" y="714"/>
                  </a:lnTo>
                  <a:lnTo>
                    <a:pt x="809" y="724"/>
                  </a:lnTo>
                  <a:lnTo>
                    <a:pt x="793" y="729"/>
                  </a:lnTo>
                  <a:lnTo>
                    <a:pt x="773" y="733"/>
                  </a:lnTo>
                  <a:lnTo>
                    <a:pt x="749" y="734"/>
                  </a:lnTo>
                  <a:lnTo>
                    <a:pt x="724" y="731"/>
                  </a:lnTo>
                  <a:lnTo>
                    <a:pt x="701" y="722"/>
                  </a:lnTo>
                  <a:lnTo>
                    <a:pt x="679" y="708"/>
                  </a:lnTo>
                  <a:lnTo>
                    <a:pt x="662" y="691"/>
                  </a:lnTo>
                  <a:lnTo>
                    <a:pt x="648" y="669"/>
                  </a:lnTo>
                  <a:lnTo>
                    <a:pt x="639" y="644"/>
                  </a:lnTo>
                  <a:lnTo>
                    <a:pt x="637" y="618"/>
                  </a:lnTo>
                  <a:lnTo>
                    <a:pt x="1032" y="618"/>
                  </a:lnTo>
                  <a:lnTo>
                    <a:pt x="1039" y="661"/>
                  </a:lnTo>
                  <a:lnTo>
                    <a:pt x="1052" y="699"/>
                  </a:lnTo>
                  <a:lnTo>
                    <a:pt x="1070" y="737"/>
                  </a:lnTo>
                  <a:lnTo>
                    <a:pt x="1093" y="772"/>
                  </a:lnTo>
                  <a:lnTo>
                    <a:pt x="1120" y="803"/>
                  </a:lnTo>
                  <a:lnTo>
                    <a:pt x="1150" y="829"/>
                  </a:lnTo>
                  <a:lnTo>
                    <a:pt x="1185" y="851"/>
                  </a:lnTo>
                  <a:lnTo>
                    <a:pt x="1224" y="867"/>
                  </a:lnTo>
                  <a:lnTo>
                    <a:pt x="1264" y="877"/>
                  </a:lnTo>
                  <a:lnTo>
                    <a:pt x="1309" y="881"/>
                  </a:lnTo>
                  <a:lnTo>
                    <a:pt x="1340" y="878"/>
                  </a:lnTo>
                  <a:lnTo>
                    <a:pt x="1371" y="871"/>
                  </a:lnTo>
                  <a:lnTo>
                    <a:pt x="1400" y="858"/>
                  </a:lnTo>
                  <a:lnTo>
                    <a:pt x="1426" y="842"/>
                  </a:lnTo>
                  <a:lnTo>
                    <a:pt x="1449" y="821"/>
                  </a:lnTo>
                  <a:lnTo>
                    <a:pt x="1469" y="796"/>
                  </a:lnTo>
                  <a:lnTo>
                    <a:pt x="1471" y="796"/>
                  </a:lnTo>
                  <a:lnTo>
                    <a:pt x="1471" y="851"/>
                  </a:lnTo>
                  <a:lnTo>
                    <a:pt x="2450" y="851"/>
                  </a:lnTo>
                  <a:lnTo>
                    <a:pt x="2553" y="734"/>
                  </a:lnTo>
                  <a:lnTo>
                    <a:pt x="2655" y="851"/>
                  </a:lnTo>
                  <a:lnTo>
                    <a:pt x="2952" y="851"/>
                  </a:lnTo>
                  <a:lnTo>
                    <a:pt x="2704" y="572"/>
                  </a:lnTo>
                  <a:close/>
                  <a:moveTo>
                    <a:pt x="643" y="495"/>
                  </a:moveTo>
                  <a:lnTo>
                    <a:pt x="652" y="470"/>
                  </a:lnTo>
                  <a:lnTo>
                    <a:pt x="664" y="448"/>
                  </a:lnTo>
                  <a:lnTo>
                    <a:pt x="682" y="430"/>
                  </a:lnTo>
                  <a:lnTo>
                    <a:pt x="702" y="417"/>
                  </a:lnTo>
                  <a:lnTo>
                    <a:pt x="724" y="408"/>
                  </a:lnTo>
                  <a:lnTo>
                    <a:pt x="749" y="406"/>
                  </a:lnTo>
                  <a:lnTo>
                    <a:pt x="777" y="408"/>
                  </a:lnTo>
                  <a:lnTo>
                    <a:pt x="800" y="417"/>
                  </a:lnTo>
                  <a:lnTo>
                    <a:pt x="822" y="430"/>
                  </a:lnTo>
                  <a:lnTo>
                    <a:pt x="838" y="447"/>
                  </a:lnTo>
                  <a:lnTo>
                    <a:pt x="850" y="470"/>
                  </a:lnTo>
                  <a:lnTo>
                    <a:pt x="858" y="495"/>
                  </a:lnTo>
                  <a:lnTo>
                    <a:pt x="854" y="495"/>
                  </a:lnTo>
                  <a:lnTo>
                    <a:pt x="843" y="495"/>
                  </a:lnTo>
                  <a:lnTo>
                    <a:pt x="825" y="495"/>
                  </a:lnTo>
                  <a:lnTo>
                    <a:pt x="804" y="495"/>
                  </a:lnTo>
                  <a:lnTo>
                    <a:pt x="779" y="495"/>
                  </a:lnTo>
                  <a:lnTo>
                    <a:pt x="752" y="495"/>
                  </a:lnTo>
                  <a:lnTo>
                    <a:pt x="677" y="495"/>
                  </a:lnTo>
                  <a:lnTo>
                    <a:pt x="659" y="495"/>
                  </a:lnTo>
                  <a:lnTo>
                    <a:pt x="647" y="495"/>
                  </a:lnTo>
                  <a:lnTo>
                    <a:pt x="643" y="495"/>
                  </a:lnTo>
                  <a:close/>
                  <a:moveTo>
                    <a:pt x="1350" y="721"/>
                  </a:moveTo>
                  <a:lnTo>
                    <a:pt x="1324" y="717"/>
                  </a:lnTo>
                  <a:lnTo>
                    <a:pt x="1301" y="709"/>
                  </a:lnTo>
                  <a:lnTo>
                    <a:pt x="1280" y="696"/>
                  </a:lnTo>
                  <a:lnTo>
                    <a:pt x="1264" y="677"/>
                  </a:lnTo>
                  <a:lnTo>
                    <a:pt x="1250" y="657"/>
                  </a:lnTo>
                  <a:lnTo>
                    <a:pt x="1240" y="633"/>
                  </a:lnTo>
                  <a:lnTo>
                    <a:pt x="1234" y="607"/>
                  </a:lnTo>
                  <a:lnTo>
                    <a:pt x="1231" y="581"/>
                  </a:lnTo>
                  <a:lnTo>
                    <a:pt x="1233" y="556"/>
                  </a:lnTo>
                  <a:lnTo>
                    <a:pt x="1238" y="531"/>
                  </a:lnTo>
                  <a:lnTo>
                    <a:pt x="1245" y="508"/>
                  </a:lnTo>
                  <a:lnTo>
                    <a:pt x="1255" y="487"/>
                  </a:lnTo>
                  <a:lnTo>
                    <a:pt x="1269" y="468"/>
                  </a:lnTo>
                  <a:lnTo>
                    <a:pt x="1284" y="453"/>
                  </a:lnTo>
                  <a:lnTo>
                    <a:pt x="1304" y="441"/>
                  </a:lnTo>
                  <a:lnTo>
                    <a:pt x="1325" y="433"/>
                  </a:lnTo>
                  <a:lnTo>
                    <a:pt x="1350" y="431"/>
                  </a:lnTo>
                  <a:lnTo>
                    <a:pt x="1376" y="433"/>
                  </a:lnTo>
                  <a:lnTo>
                    <a:pt x="1399" y="441"/>
                  </a:lnTo>
                  <a:lnTo>
                    <a:pt x="1417" y="453"/>
                  </a:lnTo>
                  <a:lnTo>
                    <a:pt x="1432" y="468"/>
                  </a:lnTo>
                  <a:lnTo>
                    <a:pt x="1445" y="487"/>
                  </a:lnTo>
                  <a:lnTo>
                    <a:pt x="1454" y="508"/>
                  </a:lnTo>
                  <a:lnTo>
                    <a:pt x="1460" y="531"/>
                  </a:lnTo>
                  <a:lnTo>
                    <a:pt x="1465" y="556"/>
                  </a:lnTo>
                  <a:lnTo>
                    <a:pt x="1465" y="581"/>
                  </a:lnTo>
                  <a:lnTo>
                    <a:pt x="1464" y="605"/>
                  </a:lnTo>
                  <a:lnTo>
                    <a:pt x="1460" y="628"/>
                  </a:lnTo>
                  <a:lnTo>
                    <a:pt x="1454" y="649"/>
                  </a:lnTo>
                  <a:lnTo>
                    <a:pt x="1444" y="669"/>
                  </a:lnTo>
                  <a:lnTo>
                    <a:pt x="1431" y="686"/>
                  </a:lnTo>
                  <a:lnTo>
                    <a:pt x="1416" y="701"/>
                  </a:lnTo>
                  <a:lnTo>
                    <a:pt x="1397" y="712"/>
                  </a:lnTo>
                  <a:lnTo>
                    <a:pt x="1375" y="718"/>
                  </a:lnTo>
                  <a:lnTo>
                    <a:pt x="1350" y="721"/>
                  </a:lnTo>
                  <a:close/>
                  <a:moveTo>
                    <a:pt x="2124" y="809"/>
                  </a:moveTo>
                  <a:lnTo>
                    <a:pt x="1690" y="809"/>
                  </a:lnTo>
                  <a:lnTo>
                    <a:pt x="1690" y="41"/>
                  </a:lnTo>
                  <a:lnTo>
                    <a:pt x="2128" y="41"/>
                  </a:lnTo>
                  <a:lnTo>
                    <a:pt x="2128" y="180"/>
                  </a:lnTo>
                  <a:lnTo>
                    <a:pt x="1868" y="180"/>
                  </a:lnTo>
                  <a:lnTo>
                    <a:pt x="1868" y="336"/>
                  </a:lnTo>
                  <a:lnTo>
                    <a:pt x="2124" y="336"/>
                  </a:lnTo>
                  <a:lnTo>
                    <a:pt x="2124" y="466"/>
                  </a:lnTo>
                  <a:lnTo>
                    <a:pt x="1866" y="466"/>
                  </a:lnTo>
                  <a:lnTo>
                    <a:pt x="1866" y="672"/>
                  </a:lnTo>
                  <a:lnTo>
                    <a:pt x="2124" y="672"/>
                  </a:lnTo>
                  <a:lnTo>
                    <a:pt x="2124" y="809"/>
                  </a:lnTo>
                  <a:close/>
                  <a:moveTo>
                    <a:pt x="1913" y="626"/>
                  </a:moveTo>
                  <a:lnTo>
                    <a:pt x="1913" y="513"/>
                  </a:lnTo>
                  <a:lnTo>
                    <a:pt x="2172" y="513"/>
                  </a:lnTo>
                  <a:lnTo>
                    <a:pt x="2172" y="310"/>
                  </a:lnTo>
                  <a:lnTo>
                    <a:pt x="2405" y="572"/>
                  </a:lnTo>
                  <a:lnTo>
                    <a:pt x="2172" y="836"/>
                  </a:lnTo>
                  <a:lnTo>
                    <a:pt x="2172" y="626"/>
                  </a:lnTo>
                  <a:lnTo>
                    <a:pt x="1913" y="626"/>
                  </a:lnTo>
                  <a:close/>
                  <a:moveTo>
                    <a:pt x="2551" y="673"/>
                  </a:moveTo>
                  <a:lnTo>
                    <a:pt x="2431" y="809"/>
                  </a:lnTo>
                  <a:lnTo>
                    <a:pt x="2255" y="809"/>
                  </a:lnTo>
                  <a:lnTo>
                    <a:pt x="2466" y="572"/>
                  </a:lnTo>
                  <a:lnTo>
                    <a:pt x="2255" y="336"/>
                  </a:lnTo>
                  <a:lnTo>
                    <a:pt x="2439" y="336"/>
                  </a:lnTo>
                  <a:lnTo>
                    <a:pt x="2561" y="472"/>
                  </a:lnTo>
                  <a:lnTo>
                    <a:pt x="2680" y="336"/>
                  </a:lnTo>
                  <a:lnTo>
                    <a:pt x="2857" y="336"/>
                  </a:lnTo>
                  <a:lnTo>
                    <a:pt x="2648" y="572"/>
                  </a:lnTo>
                  <a:lnTo>
                    <a:pt x="2860" y="809"/>
                  </a:lnTo>
                  <a:lnTo>
                    <a:pt x="2674" y="809"/>
                  </a:lnTo>
                  <a:lnTo>
                    <a:pt x="2551" y="67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8" name="Freeform 56"/>
            <p:cNvSpPr>
              <a:spLocks/>
            </p:cNvSpPr>
            <p:nvPr userDrawn="1"/>
          </p:nvSpPr>
          <p:spPr bwMode="auto">
            <a:xfrm>
              <a:off x="1257300" y="862013"/>
              <a:ext cx="52388" cy="96838"/>
            </a:xfrm>
            <a:custGeom>
              <a:avLst/>
              <a:gdLst>
                <a:gd name="T0" fmla="*/ 29 w 165"/>
                <a:gd name="T1" fmla="*/ 23 h 306"/>
                <a:gd name="T2" fmla="*/ 29 w 165"/>
                <a:gd name="T3" fmla="*/ 137 h 306"/>
                <a:gd name="T4" fmla="*/ 159 w 165"/>
                <a:gd name="T5" fmla="*/ 137 h 306"/>
                <a:gd name="T6" fmla="*/ 159 w 165"/>
                <a:gd name="T7" fmla="*/ 159 h 306"/>
                <a:gd name="T8" fmla="*/ 29 w 165"/>
                <a:gd name="T9" fmla="*/ 159 h 306"/>
                <a:gd name="T10" fmla="*/ 29 w 165"/>
                <a:gd name="T11" fmla="*/ 306 h 306"/>
                <a:gd name="T12" fmla="*/ 0 w 165"/>
                <a:gd name="T13" fmla="*/ 306 h 306"/>
                <a:gd name="T14" fmla="*/ 0 w 165"/>
                <a:gd name="T15" fmla="*/ 0 h 306"/>
                <a:gd name="T16" fmla="*/ 165 w 165"/>
                <a:gd name="T17" fmla="*/ 0 h 306"/>
                <a:gd name="T18" fmla="*/ 165 w 165"/>
                <a:gd name="T19" fmla="*/ 23 h 306"/>
                <a:gd name="T20" fmla="*/ 29 w 165"/>
                <a:gd name="T21" fmla="*/ 2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306">
                  <a:moveTo>
                    <a:pt x="29" y="23"/>
                  </a:moveTo>
                  <a:lnTo>
                    <a:pt x="29" y="137"/>
                  </a:lnTo>
                  <a:lnTo>
                    <a:pt x="159" y="137"/>
                  </a:lnTo>
                  <a:lnTo>
                    <a:pt x="159" y="159"/>
                  </a:lnTo>
                  <a:lnTo>
                    <a:pt x="29" y="159"/>
                  </a:lnTo>
                  <a:lnTo>
                    <a:pt x="29" y="306"/>
                  </a:lnTo>
                  <a:lnTo>
                    <a:pt x="0" y="306"/>
                  </a:lnTo>
                  <a:lnTo>
                    <a:pt x="0" y="0"/>
                  </a:lnTo>
                  <a:lnTo>
                    <a:pt x="165" y="0"/>
                  </a:lnTo>
                  <a:lnTo>
                    <a:pt x="165" y="23"/>
                  </a:lnTo>
                  <a:lnTo>
                    <a:pt x="29" y="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9" name="Freeform 57"/>
            <p:cNvSpPr>
              <a:spLocks/>
            </p:cNvSpPr>
            <p:nvPr userDrawn="1"/>
          </p:nvSpPr>
          <p:spPr bwMode="auto">
            <a:xfrm>
              <a:off x="1319213" y="889001"/>
              <a:ext cx="31750" cy="69850"/>
            </a:xfrm>
            <a:custGeom>
              <a:avLst/>
              <a:gdLst>
                <a:gd name="T0" fmla="*/ 83 w 100"/>
                <a:gd name="T1" fmla="*/ 25 h 218"/>
                <a:gd name="T2" fmla="*/ 67 w 100"/>
                <a:gd name="T3" fmla="*/ 26 h 218"/>
                <a:gd name="T4" fmla="*/ 53 w 100"/>
                <a:gd name="T5" fmla="*/ 32 h 218"/>
                <a:gd name="T6" fmla="*/ 43 w 100"/>
                <a:gd name="T7" fmla="*/ 41 h 218"/>
                <a:gd name="T8" fmla="*/ 36 w 100"/>
                <a:gd name="T9" fmla="*/ 54 h 218"/>
                <a:gd name="T10" fmla="*/ 31 w 100"/>
                <a:gd name="T11" fmla="*/ 66 h 218"/>
                <a:gd name="T12" fmla="*/ 27 w 100"/>
                <a:gd name="T13" fmla="*/ 81 h 218"/>
                <a:gd name="T14" fmla="*/ 26 w 100"/>
                <a:gd name="T15" fmla="*/ 97 h 218"/>
                <a:gd name="T16" fmla="*/ 26 w 100"/>
                <a:gd name="T17" fmla="*/ 218 h 218"/>
                <a:gd name="T18" fmla="*/ 1 w 100"/>
                <a:gd name="T19" fmla="*/ 218 h 218"/>
                <a:gd name="T20" fmla="*/ 1 w 100"/>
                <a:gd name="T21" fmla="*/ 67 h 218"/>
                <a:gd name="T22" fmla="*/ 0 w 100"/>
                <a:gd name="T23" fmla="*/ 5 h 218"/>
                <a:gd name="T24" fmla="*/ 25 w 100"/>
                <a:gd name="T25" fmla="*/ 5 h 218"/>
                <a:gd name="T26" fmla="*/ 26 w 100"/>
                <a:gd name="T27" fmla="*/ 35 h 218"/>
                <a:gd name="T28" fmla="*/ 37 w 100"/>
                <a:gd name="T29" fmla="*/ 20 h 218"/>
                <a:gd name="T30" fmla="*/ 51 w 100"/>
                <a:gd name="T31" fmla="*/ 9 h 218"/>
                <a:gd name="T32" fmla="*/ 68 w 100"/>
                <a:gd name="T33" fmla="*/ 1 h 218"/>
                <a:gd name="T34" fmla="*/ 88 w 100"/>
                <a:gd name="T35" fmla="*/ 0 h 218"/>
                <a:gd name="T36" fmla="*/ 95 w 100"/>
                <a:gd name="T37" fmla="*/ 0 h 218"/>
                <a:gd name="T38" fmla="*/ 100 w 100"/>
                <a:gd name="T39" fmla="*/ 0 h 218"/>
                <a:gd name="T40" fmla="*/ 100 w 100"/>
                <a:gd name="T41" fmla="*/ 26 h 218"/>
                <a:gd name="T42" fmla="*/ 95 w 100"/>
                <a:gd name="T43" fmla="*/ 25 h 218"/>
                <a:gd name="T44" fmla="*/ 90 w 100"/>
                <a:gd name="T45" fmla="*/ 25 h 218"/>
                <a:gd name="T46" fmla="*/ 83 w 100"/>
                <a:gd name="T47" fmla="*/ 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 h="218">
                  <a:moveTo>
                    <a:pt x="83" y="25"/>
                  </a:moveTo>
                  <a:lnTo>
                    <a:pt x="67" y="26"/>
                  </a:lnTo>
                  <a:lnTo>
                    <a:pt x="53" y="32"/>
                  </a:lnTo>
                  <a:lnTo>
                    <a:pt x="43" y="41"/>
                  </a:lnTo>
                  <a:lnTo>
                    <a:pt x="36" y="54"/>
                  </a:lnTo>
                  <a:lnTo>
                    <a:pt x="31" y="66"/>
                  </a:lnTo>
                  <a:lnTo>
                    <a:pt x="27" y="81"/>
                  </a:lnTo>
                  <a:lnTo>
                    <a:pt x="26" y="97"/>
                  </a:lnTo>
                  <a:lnTo>
                    <a:pt x="26" y="218"/>
                  </a:lnTo>
                  <a:lnTo>
                    <a:pt x="1" y="218"/>
                  </a:lnTo>
                  <a:lnTo>
                    <a:pt x="1" y="67"/>
                  </a:lnTo>
                  <a:lnTo>
                    <a:pt x="0" y="5"/>
                  </a:lnTo>
                  <a:lnTo>
                    <a:pt x="25" y="5"/>
                  </a:lnTo>
                  <a:lnTo>
                    <a:pt x="26" y="35"/>
                  </a:lnTo>
                  <a:lnTo>
                    <a:pt x="37" y="20"/>
                  </a:lnTo>
                  <a:lnTo>
                    <a:pt x="51" y="9"/>
                  </a:lnTo>
                  <a:lnTo>
                    <a:pt x="68" y="1"/>
                  </a:lnTo>
                  <a:lnTo>
                    <a:pt x="88" y="0"/>
                  </a:lnTo>
                  <a:lnTo>
                    <a:pt x="95" y="0"/>
                  </a:lnTo>
                  <a:lnTo>
                    <a:pt x="100" y="0"/>
                  </a:lnTo>
                  <a:lnTo>
                    <a:pt x="100" y="26"/>
                  </a:lnTo>
                  <a:lnTo>
                    <a:pt x="95" y="25"/>
                  </a:lnTo>
                  <a:lnTo>
                    <a:pt x="90" y="25"/>
                  </a:lnTo>
                  <a:lnTo>
                    <a:pt x="83"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0" name="Freeform 58"/>
            <p:cNvSpPr>
              <a:spLocks noEditPoints="1"/>
            </p:cNvSpPr>
            <p:nvPr userDrawn="1"/>
          </p:nvSpPr>
          <p:spPr bwMode="auto">
            <a:xfrm>
              <a:off x="1354138" y="889001"/>
              <a:ext cx="57150" cy="71438"/>
            </a:xfrm>
            <a:custGeom>
              <a:avLst/>
              <a:gdLst>
                <a:gd name="T0" fmla="*/ 27 w 183"/>
                <a:gd name="T1" fmla="*/ 116 h 223"/>
                <a:gd name="T2" fmla="*/ 28 w 183"/>
                <a:gd name="T3" fmla="*/ 136 h 223"/>
                <a:gd name="T4" fmla="*/ 33 w 183"/>
                <a:gd name="T5" fmla="*/ 155 h 223"/>
                <a:gd name="T6" fmla="*/ 40 w 183"/>
                <a:gd name="T7" fmla="*/ 171 h 223"/>
                <a:gd name="T8" fmla="*/ 50 w 183"/>
                <a:gd name="T9" fmla="*/ 185 h 223"/>
                <a:gd name="T10" fmla="*/ 62 w 183"/>
                <a:gd name="T11" fmla="*/ 195 h 223"/>
                <a:gd name="T12" fmla="*/ 78 w 183"/>
                <a:gd name="T13" fmla="*/ 201 h 223"/>
                <a:gd name="T14" fmla="*/ 97 w 183"/>
                <a:gd name="T15" fmla="*/ 203 h 223"/>
                <a:gd name="T16" fmla="*/ 113 w 183"/>
                <a:gd name="T17" fmla="*/ 202 h 223"/>
                <a:gd name="T18" fmla="*/ 127 w 183"/>
                <a:gd name="T19" fmla="*/ 196 h 223"/>
                <a:gd name="T20" fmla="*/ 138 w 183"/>
                <a:gd name="T21" fmla="*/ 188 h 223"/>
                <a:gd name="T22" fmla="*/ 146 w 183"/>
                <a:gd name="T23" fmla="*/ 178 h 223"/>
                <a:gd name="T24" fmla="*/ 152 w 183"/>
                <a:gd name="T25" fmla="*/ 167 h 223"/>
                <a:gd name="T26" fmla="*/ 156 w 183"/>
                <a:gd name="T27" fmla="*/ 156 h 223"/>
                <a:gd name="T28" fmla="*/ 181 w 183"/>
                <a:gd name="T29" fmla="*/ 156 h 223"/>
                <a:gd name="T30" fmla="*/ 173 w 183"/>
                <a:gd name="T31" fmla="*/ 176 h 223"/>
                <a:gd name="T32" fmla="*/ 164 w 183"/>
                <a:gd name="T33" fmla="*/ 192 h 223"/>
                <a:gd name="T34" fmla="*/ 151 w 183"/>
                <a:gd name="T35" fmla="*/ 206 h 223"/>
                <a:gd name="T36" fmla="*/ 136 w 183"/>
                <a:gd name="T37" fmla="*/ 216 h 223"/>
                <a:gd name="T38" fmla="*/ 116 w 183"/>
                <a:gd name="T39" fmla="*/ 221 h 223"/>
                <a:gd name="T40" fmla="*/ 93 w 183"/>
                <a:gd name="T41" fmla="*/ 223 h 223"/>
                <a:gd name="T42" fmla="*/ 71 w 183"/>
                <a:gd name="T43" fmla="*/ 221 h 223"/>
                <a:gd name="T44" fmla="*/ 52 w 183"/>
                <a:gd name="T45" fmla="*/ 215 h 223"/>
                <a:gd name="T46" fmla="*/ 36 w 183"/>
                <a:gd name="T47" fmla="*/ 205 h 223"/>
                <a:gd name="T48" fmla="*/ 22 w 183"/>
                <a:gd name="T49" fmla="*/ 191 h 223"/>
                <a:gd name="T50" fmla="*/ 12 w 183"/>
                <a:gd name="T51" fmla="*/ 176 h 223"/>
                <a:gd name="T52" fmla="*/ 6 w 183"/>
                <a:gd name="T53" fmla="*/ 157 h 223"/>
                <a:gd name="T54" fmla="*/ 1 w 183"/>
                <a:gd name="T55" fmla="*/ 137 h 223"/>
                <a:gd name="T56" fmla="*/ 0 w 183"/>
                <a:gd name="T57" fmla="*/ 115 h 223"/>
                <a:gd name="T58" fmla="*/ 1 w 183"/>
                <a:gd name="T59" fmla="*/ 92 h 223"/>
                <a:gd name="T60" fmla="*/ 6 w 183"/>
                <a:gd name="T61" fmla="*/ 71 h 223"/>
                <a:gd name="T62" fmla="*/ 13 w 183"/>
                <a:gd name="T63" fmla="*/ 51 h 223"/>
                <a:gd name="T64" fmla="*/ 23 w 183"/>
                <a:gd name="T65" fmla="*/ 35 h 223"/>
                <a:gd name="T66" fmla="*/ 37 w 183"/>
                <a:gd name="T67" fmla="*/ 20 h 223"/>
                <a:gd name="T68" fmla="*/ 53 w 183"/>
                <a:gd name="T69" fmla="*/ 9 h 223"/>
                <a:gd name="T70" fmla="*/ 73 w 183"/>
                <a:gd name="T71" fmla="*/ 2 h 223"/>
                <a:gd name="T72" fmla="*/ 97 w 183"/>
                <a:gd name="T73" fmla="*/ 0 h 223"/>
                <a:gd name="T74" fmla="*/ 118 w 183"/>
                <a:gd name="T75" fmla="*/ 1 h 223"/>
                <a:gd name="T76" fmla="*/ 135 w 183"/>
                <a:gd name="T77" fmla="*/ 7 h 223"/>
                <a:gd name="T78" fmla="*/ 150 w 183"/>
                <a:gd name="T79" fmla="*/ 17 h 223"/>
                <a:gd name="T80" fmla="*/ 161 w 183"/>
                <a:gd name="T81" fmla="*/ 30 h 223"/>
                <a:gd name="T82" fmla="*/ 169 w 183"/>
                <a:gd name="T83" fmla="*/ 44 h 223"/>
                <a:gd name="T84" fmla="*/ 176 w 183"/>
                <a:gd name="T85" fmla="*/ 60 h 223"/>
                <a:gd name="T86" fmla="*/ 179 w 183"/>
                <a:gd name="T87" fmla="*/ 78 h 223"/>
                <a:gd name="T88" fmla="*/ 182 w 183"/>
                <a:gd name="T89" fmla="*/ 97 h 223"/>
                <a:gd name="T90" fmla="*/ 183 w 183"/>
                <a:gd name="T91" fmla="*/ 116 h 223"/>
                <a:gd name="T92" fmla="*/ 27 w 183"/>
                <a:gd name="T93" fmla="*/ 116 h 223"/>
                <a:gd name="T94" fmla="*/ 28 w 183"/>
                <a:gd name="T95" fmla="*/ 96 h 223"/>
                <a:gd name="T96" fmla="*/ 156 w 183"/>
                <a:gd name="T97" fmla="*/ 96 h 223"/>
                <a:gd name="T98" fmla="*/ 153 w 183"/>
                <a:gd name="T99" fmla="*/ 76 h 223"/>
                <a:gd name="T100" fmla="*/ 150 w 183"/>
                <a:gd name="T101" fmla="*/ 57 h 223"/>
                <a:gd name="T102" fmla="*/ 141 w 183"/>
                <a:gd name="T103" fmla="*/ 42 h 223"/>
                <a:gd name="T104" fmla="*/ 128 w 183"/>
                <a:gd name="T105" fmla="*/ 30 h 223"/>
                <a:gd name="T106" fmla="*/ 113 w 183"/>
                <a:gd name="T107" fmla="*/ 22 h 223"/>
                <a:gd name="T108" fmla="*/ 96 w 183"/>
                <a:gd name="T109" fmla="*/ 19 h 223"/>
                <a:gd name="T110" fmla="*/ 78 w 183"/>
                <a:gd name="T111" fmla="*/ 21 h 223"/>
                <a:gd name="T112" fmla="*/ 62 w 183"/>
                <a:gd name="T113" fmla="*/ 27 h 223"/>
                <a:gd name="T114" fmla="*/ 50 w 183"/>
                <a:gd name="T115" fmla="*/ 39 h 223"/>
                <a:gd name="T116" fmla="*/ 40 w 183"/>
                <a:gd name="T117" fmla="*/ 55 h 223"/>
                <a:gd name="T118" fmla="*/ 32 w 183"/>
                <a:gd name="T119" fmla="*/ 73 h 223"/>
                <a:gd name="T120" fmla="*/ 28 w 183"/>
                <a:gd name="T121" fmla="*/ 9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 h="223">
                  <a:moveTo>
                    <a:pt x="27" y="116"/>
                  </a:moveTo>
                  <a:lnTo>
                    <a:pt x="28" y="136"/>
                  </a:lnTo>
                  <a:lnTo>
                    <a:pt x="33" y="155"/>
                  </a:lnTo>
                  <a:lnTo>
                    <a:pt x="40" y="171"/>
                  </a:lnTo>
                  <a:lnTo>
                    <a:pt x="50" y="185"/>
                  </a:lnTo>
                  <a:lnTo>
                    <a:pt x="62" y="195"/>
                  </a:lnTo>
                  <a:lnTo>
                    <a:pt x="78" y="201"/>
                  </a:lnTo>
                  <a:lnTo>
                    <a:pt x="97" y="203"/>
                  </a:lnTo>
                  <a:lnTo>
                    <a:pt x="113" y="202"/>
                  </a:lnTo>
                  <a:lnTo>
                    <a:pt x="127" y="196"/>
                  </a:lnTo>
                  <a:lnTo>
                    <a:pt x="138" y="188"/>
                  </a:lnTo>
                  <a:lnTo>
                    <a:pt x="146" y="178"/>
                  </a:lnTo>
                  <a:lnTo>
                    <a:pt x="152" y="167"/>
                  </a:lnTo>
                  <a:lnTo>
                    <a:pt x="156" y="156"/>
                  </a:lnTo>
                  <a:lnTo>
                    <a:pt x="181" y="156"/>
                  </a:lnTo>
                  <a:lnTo>
                    <a:pt x="173" y="176"/>
                  </a:lnTo>
                  <a:lnTo>
                    <a:pt x="164" y="192"/>
                  </a:lnTo>
                  <a:lnTo>
                    <a:pt x="151" y="206"/>
                  </a:lnTo>
                  <a:lnTo>
                    <a:pt x="136" y="216"/>
                  </a:lnTo>
                  <a:lnTo>
                    <a:pt x="116" y="221"/>
                  </a:lnTo>
                  <a:lnTo>
                    <a:pt x="93" y="223"/>
                  </a:lnTo>
                  <a:lnTo>
                    <a:pt x="71" y="221"/>
                  </a:lnTo>
                  <a:lnTo>
                    <a:pt x="52" y="215"/>
                  </a:lnTo>
                  <a:lnTo>
                    <a:pt x="36" y="205"/>
                  </a:lnTo>
                  <a:lnTo>
                    <a:pt x="22" y="191"/>
                  </a:lnTo>
                  <a:lnTo>
                    <a:pt x="12" y="176"/>
                  </a:lnTo>
                  <a:lnTo>
                    <a:pt x="6" y="157"/>
                  </a:lnTo>
                  <a:lnTo>
                    <a:pt x="1" y="137"/>
                  </a:lnTo>
                  <a:lnTo>
                    <a:pt x="0" y="115"/>
                  </a:lnTo>
                  <a:lnTo>
                    <a:pt x="1" y="92"/>
                  </a:lnTo>
                  <a:lnTo>
                    <a:pt x="6" y="71"/>
                  </a:lnTo>
                  <a:lnTo>
                    <a:pt x="13" y="51"/>
                  </a:lnTo>
                  <a:lnTo>
                    <a:pt x="23" y="35"/>
                  </a:lnTo>
                  <a:lnTo>
                    <a:pt x="37" y="20"/>
                  </a:lnTo>
                  <a:lnTo>
                    <a:pt x="53" y="9"/>
                  </a:lnTo>
                  <a:lnTo>
                    <a:pt x="73" y="2"/>
                  </a:lnTo>
                  <a:lnTo>
                    <a:pt x="97" y="0"/>
                  </a:lnTo>
                  <a:lnTo>
                    <a:pt x="118" y="1"/>
                  </a:lnTo>
                  <a:lnTo>
                    <a:pt x="135" y="7"/>
                  </a:lnTo>
                  <a:lnTo>
                    <a:pt x="150" y="17"/>
                  </a:lnTo>
                  <a:lnTo>
                    <a:pt x="161" y="30"/>
                  </a:lnTo>
                  <a:lnTo>
                    <a:pt x="169" y="44"/>
                  </a:lnTo>
                  <a:lnTo>
                    <a:pt x="176" y="60"/>
                  </a:lnTo>
                  <a:lnTo>
                    <a:pt x="179" y="78"/>
                  </a:lnTo>
                  <a:lnTo>
                    <a:pt x="182" y="97"/>
                  </a:lnTo>
                  <a:lnTo>
                    <a:pt x="183" y="116"/>
                  </a:lnTo>
                  <a:lnTo>
                    <a:pt x="27" y="116"/>
                  </a:lnTo>
                  <a:close/>
                  <a:moveTo>
                    <a:pt x="28" y="96"/>
                  </a:moveTo>
                  <a:lnTo>
                    <a:pt x="156" y="96"/>
                  </a:lnTo>
                  <a:lnTo>
                    <a:pt x="153" y="76"/>
                  </a:lnTo>
                  <a:lnTo>
                    <a:pt x="150" y="57"/>
                  </a:lnTo>
                  <a:lnTo>
                    <a:pt x="141" y="42"/>
                  </a:lnTo>
                  <a:lnTo>
                    <a:pt x="128" y="30"/>
                  </a:lnTo>
                  <a:lnTo>
                    <a:pt x="113" y="22"/>
                  </a:lnTo>
                  <a:lnTo>
                    <a:pt x="96" y="19"/>
                  </a:lnTo>
                  <a:lnTo>
                    <a:pt x="78" y="21"/>
                  </a:lnTo>
                  <a:lnTo>
                    <a:pt x="62" y="27"/>
                  </a:lnTo>
                  <a:lnTo>
                    <a:pt x="50" y="39"/>
                  </a:lnTo>
                  <a:lnTo>
                    <a:pt x="40" y="55"/>
                  </a:lnTo>
                  <a:lnTo>
                    <a:pt x="32" y="73"/>
                  </a:lnTo>
                  <a:lnTo>
                    <a:pt x="28" y="9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1" name="Freeform 59"/>
            <p:cNvSpPr>
              <a:spLocks noEditPoints="1"/>
            </p:cNvSpPr>
            <p:nvPr userDrawn="1"/>
          </p:nvSpPr>
          <p:spPr bwMode="auto">
            <a:xfrm>
              <a:off x="1425575" y="862013"/>
              <a:ext cx="9525" cy="96838"/>
            </a:xfrm>
            <a:custGeom>
              <a:avLst/>
              <a:gdLst>
                <a:gd name="T0" fmla="*/ 0 w 30"/>
                <a:gd name="T1" fmla="*/ 31 h 304"/>
                <a:gd name="T2" fmla="*/ 0 w 30"/>
                <a:gd name="T3" fmla="*/ 0 h 304"/>
                <a:gd name="T4" fmla="*/ 30 w 30"/>
                <a:gd name="T5" fmla="*/ 0 h 304"/>
                <a:gd name="T6" fmla="*/ 30 w 30"/>
                <a:gd name="T7" fmla="*/ 31 h 304"/>
                <a:gd name="T8" fmla="*/ 0 w 30"/>
                <a:gd name="T9" fmla="*/ 31 h 304"/>
                <a:gd name="T10" fmla="*/ 3 w 30"/>
                <a:gd name="T11" fmla="*/ 304 h 304"/>
                <a:gd name="T12" fmla="*/ 3 w 30"/>
                <a:gd name="T13" fmla="*/ 91 h 304"/>
                <a:gd name="T14" fmla="*/ 28 w 30"/>
                <a:gd name="T15" fmla="*/ 91 h 304"/>
                <a:gd name="T16" fmla="*/ 28 w 30"/>
                <a:gd name="T17" fmla="*/ 304 h 304"/>
                <a:gd name="T18" fmla="*/ 3 w 30"/>
                <a:gd name="T1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4">
                  <a:moveTo>
                    <a:pt x="0" y="31"/>
                  </a:moveTo>
                  <a:lnTo>
                    <a:pt x="0" y="0"/>
                  </a:lnTo>
                  <a:lnTo>
                    <a:pt x="30" y="0"/>
                  </a:lnTo>
                  <a:lnTo>
                    <a:pt x="30" y="31"/>
                  </a:lnTo>
                  <a:lnTo>
                    <a:pt x="0" y="31"/>
                  </a:lnTo>
                  <a:close/>
                  <a:moveTo>
                    <a:pt x="3" y="304"/>
                  </a:moveTo>
                  <a:lnTo>
                    <a:pt x="3" y="91"/>
                  </a:lnTo>
                  <a:lnTo>
                    <a:pt x="28" y="91"/>
                  </a:lnTo>
                  <a:lnTo>
                    <a:pt x="28" y="304"/>
                  </a:lnTo>
                  <a:lnTo>
                    <a:pt x="3" y="3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2" name="Freeform 60"/>
            <p:cNvSpPr>
              <a:spLocks noEditPoints="1"/>
            </p:cNvSpPr>
            <p:nvPr userDrawn="1"/>
          </p:nvSpPr>
          <p:spPr bwMode="auto">
            <a:xfrm>
              <a:off x="1450975" y="889001"/>
              <a:ext cx="58738" cy="96838"/>
            </a:xfrm>
            <a:custGeom>
              <a:avLst/>
              <a:gdLst>
                <a:gd name="T0" fmla="*/ 149 w 188"/>
                <a:gd name="T1" fmla="*/ 203 h 303"/>
                <a:gd name="T2" fmla="*/ 115 w 188"/>
                <a:gd name="T3" fmla="*/ 221 h 303"/>
                <a:gd name="T4" fmla="*/ 71 w 188"/>
                <a:gd name="T5" fmla="*/ 221 h 303"/>
                <a:gd name="T6" fmla="*/ 36 w 188"/>
                <a:gd name="T7" fmla="*/ 202 h 303"/>
                <a:gd name="T8" fmla="*/ 12 w 188"/>
                <a:gd name="T9" fmla="*/ 172 h 303"/>
                <a:gd name="T10" fmla="*/ 1 w 188"/>
                <a:gd name="T11" fmla="*/ 132 h 303"/>
                <a:gd name="T12" fmla="*/ 1 w 188"/>
                <a:gd name="T13" fmla="*/ 90 h 303"/>
                <a:gd name="T14" fmla="*/ 12 w 188"/>
                <a:gd name="T15" fmla="*/ 51 h 303"/>
                <a:gd name="T16" fmla="*/ 36 w 188"/>
                <a:gd name="T17" fmla="*/ 20 h 303"/>
                <a:gd name="T18" fmla="*/ 71 w 188"/>
                <a:gd name="T19" fmla="*/ 2 h 303"/>
                <a:gd name="T20" fmla="*/ 116 w 188"/>
                <a:gd name="T21" fmla="*/ 2 h 303"/>
                <a:gd name="T22" fmla="*/ 149 w 188"/>
                <a:gd name="T23" fmla="*/ 20 h 303"/>
                <a:gd name="T24" fmla="*/ 163 w 188"/>
                <a:gd name="T25" fmla="*/ 5 h 303"/>
                <a:gd name="T26" fmla="*/ 187 w 188"/>
                <a:gd name="T27" fmla="*/ 69 h 303"/>
                <a:gd name="T28" fmla="*/ 186 w 188"/>
                <a:gd name="T29" fmla="*/ 243 h 303"/>
                <a:gd name="T30" fmla="*/ 171 w 188"/>
                <a:gd name="T31" fmla="*/ 275 h 303"/>
                <a:gd name="T32" fmla="*/ 141 w 188"/>
                <a:gd name="T33" fmla="*/ 296 h 303"/>
                <a:gd name="T34" fmla="*/ 96 w 188"/>
                <a:gd name="T35" fmla="*/ 303 h 303"/>
                <a:gd name="T36" fmla="*/ 62 w 188"/>
                <a:gd name="T37" fmla="*/ 300 h 303"/>
                <a:gd name="T38" fmla="*/ 33 w 188"/>
                <a:gd name="T39" fmla="*/ 286 h 303"/>
                <a:gd name="T40" fmla="*/ 16 w 188"/>
                <a:gd name="T41" fmla="*/ 261 h 303"/>
                <a:gd name="T42" fmla="*/ 40 w 188"/>
                <a:gd name="T43" fmla="*/ 242 h 303"/>
                <a:gd name="T44" fmla="*/ 52 w 188"/>
                <a:gd name="T45" fmla="*/ 270 h 303"/>
                <a:gd name="T46" fmla="*/ 78 w 188"/>
                <a:gd name="T47" fmla="*/ 282 h 303"/>
                <a:gd name="T48" fmla="*/ 115 w 188"/>
                <a:gd name="T49" fmla="*/ 282 h 303"/>
                <a:gd name="T50" fmla="*/ 144 w 188"/>
                <a:gd name="T51" fmla="*/ 266 h 303"/>
                <a:gd name="T52" fmla="*/ 159 w 188"/>
                <a:gd name="T53" fmla="*/ 238 h 303"/>
                <a:gd name="T54" fmla="*/ 162 w 188"/>
                <a:gd name="T55" fmla="*/ 187 h 303"/>
                <a:gd name="T56" fmla="*/ 116 w 188"/>
                <a:gd name="T57" fmla="*/ 200 h 303"/>
                <a:gd name="T58" fmla="*/ 142 w 188"/>
                <a:gd name="T59" fmla="*/ 182 h 303"/>
                <a:gd name="T60" fmla="*/ 157 w 188"/>
                <a:gd name="T61" fmla="*/ 151 h 303"/>
                <a:gd name="T62" fmla="*/ 162 w 188"/>
                <a:gd name="T63" fmla="*/ 111 h 303"/>
                <a:gd name="T64" fmla="*/ 157 w 188"/>
                <a:gd name="T65" fmla="*/ 71 h 303"/>
                <a:gd name="T66" fmla="*/ 142 w 188"/>
                <a:gd name="T67" fmla="*/ 40 h 303"/>
                <a:gd name="T68" fmla="*/ 116 w 188"/>
                <a:gd name="T69" fmla="*/ 24 h 303"/>
                <a:gd name="T70" fmla="*/ 77 w 188"/>
                <a:gd name="T71" fmla="*/ 24 h 303"/>
                <a:gd name="T72" fmla="*/ 48 w 188"/>
                <a:gd name="T73" fmla="*/ 42 h 303"/>
                <a:gd name="T74" fmla="*/ 32 w 188"/>
                <a:gd name="T75" fmla="*/ 73 h 303"/>
                <a:gd name="T76" fmla="*/ 27 w 188"/>
                <a:gd name="T77" fmla="*/ 111 h 303"/>
                <a:gd name="T78" fmla="*/ 32 w 188"/>
                <a:gd name="T79" fmla="*/ 148 h 303"/>
                <a:gd name="T80" fmla="*/ 48 w 188"/>
                <a:gd name="T81" fmla="*/ 180 h 303"/>
                <a:gd name="T82" fmla="*/ 77 w 188"/>
                <a:gd name="T83" fmla="*/ 1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303">
                  <a:moveTo>
                    <a:pt x="162" y="187"/>
                  </a:moveTo>
                  <a:lnTo>
                    <a:pt x="149" y="203"/>
                  </a:lnTo>
                  <a:lnTo>
                    <a:pt x="133" y="215"/>
                  </a:lnTo>
                  <a:lnTo>
                    <a:pt x="115" y="221"/>
                  </a:lnTo>
                  <a:lnTo>
                    <a:pt x="95" y="223"/>
                  </a:lnTo>
                  <a:lnTo>
                    <a:pt x="71" y="221"/>
                  </a:lnTo>
                  <a:lnTo>
                    <a:pt x="52" y="213"/>
                  </a:lnTo>
                  <a:lnTo>
                    <a:pt x="36" y="202"/>
                  </a:lnTo>
                  <a:lnTo>
                    <a:pt x="22" y="188"/>
                  </a:lnTo>
                  <a:lnTo>
                    <a:pt x="12" y="172"/>
                  </a:lnTo>
                  <a:lnTo>
                    <a:pt x="6" y="152"/>
                  </a:lnTo>
                  <a:lnTo>
                    <a:pt x="1" y="132"/>
                  </a:lnTo>
                  <a:lnTo>
                    <a:pt x="0" y="111"/>
                  </a:lnTo>
                  <a:lnTo>
                    <a:pt x="1" y="90"/>
                  </a:lnTo>
                  <a:lnTo>
                    <a:pt x="6" y="70"/>
                  </a:lnTo>
                  <a:lnTo>
                    <a:pt x="12" y="51"/>
                  </a:lnTo>
                  <a:lnTo>
                    <a:pt x="22" y="34"/>
                  </a:lnTo>
                  <a:lnTo>
                    <a:pt x="36" y="20"/>
                  </a:lnTo>
                  <a:lnTo>
                    <a:pt x="52" y="9"/>
                  </a:lnTo>
                  <a:lnTo>
                    <a:pt x="71" y="2"/>
                  </a:lnTo>
                  <a:lnTo>
                    <a:pt x="95" y="0"/>
                  </a:lnTo>
                  <a:lnTo>
                    <a:pt x="116" y="2"/>
                  </a:lnTo>
                  <a:lnTo>
                    <a:pt x="134" y="9"/>
                  </a:lnTo>
                  <a:lnTo>
                    <a:pt x="149" y="20"/>
                  </a:lnTo>
                  <a:lnTo>
                    <a:pt x="163" y="36"/>
                  </a:lnTo>
                  <a:lnTo>
                    <a:pt x="163" y="5"/>
                  </a:lnTo>
                  <a:lnTo>
                    <a:pt x="188" y="5"/>
                  </a:lnTo>
                  <a:lnTo>
                    <a:pt x="187" y="69"/>
                  </a:lnTo>
                  <a:lnTo>
                    <a:pt x="187" y="225"/>
                  </a:lnTo>
                  <a:lnTo>
                    <a:pt x="186" y="243"/>
                  </a:lnTo>
                  <a:lnTo>
                    <a:pt x="179" y="260"/>
                  </a:lnTo>
                  <a:lnTo>
                    <a:pt x="171" y="275"/>
                  </a:lnTo>
                  <a:lnTo>
                    <a:pt x="157" y="286"/>
                  </a:lnTo>
                  <a:lnTo>
                    <a:pt x="141" y="296"/>
                  </a:lnTo>
                  <a:lnTo>
                    <a:pt x="120" y="301"/>
                  </a:lnTo>
                  <a:lnTo>
                    <a:pt x="96" y="303"/>
                  </a:lnTo>
                  <a:lnTo>
                    <a:pt x="78" y="302"/>
                  </a:lnTo>
                  <a:lnTo>
                    <a:pt x="62" y="300"/>
                  </a:lnTo>
                  <a:lnTo>
                    <a:pt x="47" y="293"/>
                  </a:lnTo>
                  <a:lnTo>
                    <a:pt x="33" y="286"/>
                  </a:lnTo>
                  <a:lnTo>
                    <a:pt x="23" y="275"/>
                  </a:lnTo>
                  <a:lnTo>
                    <a:pt x="16" y="261"/>
                  </a:lnTo>
                  <a:lnTo>
                    <a:pt x="13" y="242"/>
                  </a:lnTo>
                  <a:lnTo>
                    <a:pt x="40" y="242"/>
                  </a:lnTo>
                  <a:lnTo>
                    <a:pt x="43" y="258"/>
                  </a:lnTo>
                  <a:lnTo>
                    <a:pt x="52" y="270"/>
                  </a:lnTo>
                  <a:lnTo>
                    <a:pt x="63" y="278"/>
                  </a:lnTo>
                  <a:lnTo>
                    <a:pt x="78" y="282"/>
                  </a:lnTo>
                  <a:lnTo>
                    <a:pt x="96" y="283"/>
                  </a:lnTo>
                  <a:lnTo>
                    <a:pt x="115" y="282"/>
                  </a:lnTo>
                  <a:lnTo>
                    <a:pt x="131" y="276"/>
                  </a:lnTo>
                  <a:lnTo>
                    <a:pt x="144" y="266"/>
                  </a:lnTo>
                  <a:lnTo>
                    <a:pt x="153" y="253"/>
                  </a:lnTo>
                  <a:lnTo>
                    <a:pt x="159" y="238"/>
                  </a:lnTo>
                  <a:lnTo>
                    <a:pt x="162" y="221"/>
                  </a:lnTo>
                  <a:lnTo>
                    <a:pt x="162" y="187"/>
                  </a:lnTo>
                  <a:close/>
                  <a:moveTo>
                    <a:pt x="97" y="201"/>
                  </a:moveTo>
                  <a:lnTo>
                    <a:pt x="116" y="200"/>
                  </a:lnTo>
                  <a:lnTo>
                    <a:pt x="131" y="192"/>
                  </a:lnTo>
                  <a:lnTo>
                    <a:pt x="142" y="182"/>
                  </a:lnTo>
                  <a:lnTo>
                    <a:pt x="151" y="168"/>
                  </a:lnTo>
                  <a:lnTo>
                    <a:pt x="157" y="151"/>
                  </a:lnTo>
                  <a:lnTo>
                    <a:pt x="161" y="132"/>
                  </a:lnTo>
                  <a:lnTo>
                    <a:pt x="162" y="111"/>
                  </a:lnTo>
                  <a:lnTo>
                    <a:pt x="161" y="90"/>
                  </a:lnTo>
                  <a:lnTo>
                    <a:pt x="157" y="71"/>
                  </a:lnTo>
                  <a:lnTo>
                    <a:pt x="151" y="55"/>
                  </a:lnTo>
                  <a:lnTo>
                    <a:pt x="142" y="40"/>
                  </a:lnTo>
                  <a:lnTo>
                    <a:pt x="131" y="30"/>
                  </a:lnTo>
                  <a:lnTo>
                    <a:pt x="116" y="24"/>
                  </a:lnTo>
                  <a:lnTo>
                    <a:pt x="97" y="21"/>
                  </a:lnTo>
                  <a:lnTo>
                    <a:pt x="77" y="24"/>
                  </a:lnTo>
                  <a:lnTo>
                    <a:pt x="61" y="31"/>
                  </a:lnTo>
                  <a:lnTo>
                    <a:pt x="48" y="42"/>
                  </a:lnTo>
                  <a:lnTo>
                    <a:pt x="38" y="56"/>
                  </a:lnTo>
                  <a:lnTo>
                    <a:pt x="32" y="73"/>
                  </a:lnTo>
                  <a:lnTo>
                    <a:pt x="28" y="92"/>
                  </a:lnTo>
                  <a:lnTo>
                    <a:pt x="27" y="111"/>
                  </a:lnTo>
                  <a:lnTo>
                    <a:pt x="28" y="131"/>
                  </a:lnTo>
                  <a:lnTo>
                    <a:pt x="32" y="148"/>
                  </a:lnTo>
                  <a:lnTo>
                    <a:pt x="38" y="166"/>
                  </a:lnTo>
                  <a:lnTo>
                    <a:pt x="48" y="180"/>
                  </a:lnTo>
                  <a:lnTo>
                    <a:pt x="61" y="191"/>
                  </a:lnTo>
                  <a:lnTo>
                    <a:pt x="77" y="198"/>
                  </a:lnTo>
                  <a:lnTo>
                    <a:pt x="97" y="20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3" name="Freeform 61"/>
            <p:cNvSpPr>
              <a:spLocks/>
            </p:cNvSpPr>
            <p:nvPr userDrawn="1"/>
          </p:nvSpPr>
          <p:spPr bwMode="auto">
            <a:xfrm>
              <a:off x="1528763" y="862013"/>
              <a:ext cx="53975" cy="96838"/>
            </a:xfrm>
            <a:custGeom>
              <a:avLst/>
              <a:gdLst>
                <a:gd name="T0" fmla="*/ 25 w 170"/>
                <a:gd name="T1" fmla="*/ 0 h 306"/>
                <a:gd name="T2" fmla="*/ 25 w 170"/>
                <a:gd name="T3" fmla="*/ 124 h 306"/>
                <a:gd name="T4" fmla="*/ 37 w 170"/>
                <a:gd name="T5" fmla="*/ 108 h 306"/>
                <a:gd name="T6" fmla="*/ 54 w 170"/>
                <a:gd name="T7" fmla="*/ 97 h 306"/>
                <a:gd name="T8" fmla="*/ 72 w 170"/>
                <a:gd name="T9" fmla="*/ 90 h 306"/>
                <a:gd name="T10" fmla="*/ 94 w 170"/>
                <a:gd name="T11" fmla="*/ 88 h 306"/>
                <a:gd name="T12" fmla="*/ 116 w 170"/>
                <a:gd name="T13" fmla="*/ 89 h 306"/>
                <a:gd name="T14" fmla="*/ 134 w 170"/>
                <a:gd name="T15" fmla="*/ 95 h 306"/>
                <a:gd name="T16" fmla="*/ 147 w 170"/>
                <a:gd name="T17" fmla="*/ 104 h 306"/>
                <a:gd name="T18" fmla="*/ 157 w 170"/>
                <a:gd name="T19" fmla="*/ 117 h 306"/>
                <a:gd name="T20" fmla="*/ 165 w 170"/>
                <a:gd name="T21" fmla="*/ 132 h 306"/>
                <a:gd name="T22" fmla="*/ 168 w 170"/>
                <a:gd name="T23" fmla="*/ 150 h 306"/>
                <a:gd name="T24" fmla="*/ 170 w 170"/>
                <a:gd name="T25" fmla="*/ 173 h 306"/>
                <a:gd name="T26" fmla="*/ 170 w 170"/>
                <a:gd name="T27" fmla="*/ 306 h 306"/>
                <a:gd name="T28" fmla="*/ 144 w 170"/>
                <a:gd name="T29" fmla="*/ 306 h 306"/>
                <a:gd name="T30" fmla="*/ 144 w 170"/>
                <a:gd name="T31" fmla="*/ 183 h 306"/>
                <a:gd name="T32" fmla="*/ 144 w 170"/>
                <a:gd name="T33" fmla="*/ 165 h 306"/>
                <a:gd name="T34" fmla="*/ 141 w 170"/>
                <a:gd name="T35" fmla="*/ 150 h 306"/>
                <a:gd name="T36" fmla="*/ 136 w 170"/>
                <a:gd name="T37" fmla="*/ 137 h 306"/>
                <a:gd name="T38" fmla="*/ 130 w 170"/>
                <a:gd name="T39" fmla="*/ 125 h 306"/>
                <a:gd name="T40" fmla="*/ 120 w 170"/>
                <a:gd name="T41" fmla="*/ 117 h 306"/>
                <a:gd name="T42" fmla="*/ 106 w 170"/>
                <a:gd name="T43" fmla="*/ 112 h 306"/>
                <a:gd name="T44" fmla="*/ 90 w 170"/>
                <a:gd name="T45" fmla="*/ 109 h 306"/>
                <a:gd name="T46" fmla="*/ 71 w 170"/>
                <a:gd name="T47" fmla="*/ 112 h 306"/>
                <a:gd name="T48" fmla="*/ 56 w 170"/>
                <a:gd name="T49" fmla="*/ 118 h 306"/>
                <a:gd name="T50" fmla="*/ 44 w 170"/>
                <a:gd name="T51" fmla="*/ 129 h 306"/>
                <a:gd name="T52" fmla="*/ 35 w 170"/>
                <a:gd name="T53" fmla="*/ 143 h 306"/>
                <a:gd name="T54" fmla="*/ 30 w 170"/>
                <a:gd name="T55" fmla="*/ 159 h 306"/>
                <a:gd name="T56" fmla="*/ 26 w 170"/>
                <a:gd name="T57" fmla="*/ 175 h 306"/>
                <a:gd name="T58" fmla="*/ 25 w 170"/>
                <a:gd name="T59" fmla="*/ 194 h 306"/>
                <a:gd name="T60" fmla="*/ 25 w 170"/>
                <a:gd name="T61" fmla="*/ 306 h 306"/>
                <a:gd name="T62" fmla="*/ 0 w 170"/>
                <a:gd name="T63" fmla="*/ 306 h 306"/>
                <a:gd name="T64" fmla="*/ 0 w 170"/>
                <a:gd name="T65" fmla="*/ 0 h 306"/>
                <a:gd name="T66" fmla="*/ 25 w 170"/>
                <a:gd name="T6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306">
                  <a:moveTo>
                    <a:pt x="25" y="0"/>
                  </a:moveTo>
                  <a:lnTo>
                    <a:pt x="25" y="124"/>
                  </a:lnTo>
                  <a:lnTo>
                    <a:pt x="37" y="108"/>
                  </a:lnTo>
                  <a:lnTo>
                    <a:pt x="54" y="97"/>
                  </a:lnTo>
                  <a:lnTo>
                    <a:pt x="72" y="90"/>
                  </a:lnTo>
                  <a:lnTo>
                    <a:pt x="94" y="88"/>
                  </a:lnTo>
                  <a:lnTo>
                    <a:pt x="116" y="89"/>
                  </a:lnTo>
                  <a:lnTo>
                    <a:pt x="134" y="95"/>
                  </a:lnTo>
                  <a:lnTo>
                    <a:pt x="147" y="104"/>
                  </a:lnTo>
                  <a:lnTo>
                    <a:pt x="157" y="117"/>
                  </a:lnTo>
                  <a:lnTo>
                    <a:pt x="165" y="132"/>
                  </a:lnTo>
                  <a:lnTo>
                    <a:pt x="168" y="150"/>
                  </a:lnTo>
                  <a:lnTo>
                    <a:pt x="170" y="173"/>
                  </a:lnTo>
                  <a:lnTo>
                    <a:pt x="170" y="306"/>
                  </a:lnTo>
                  <a:lnTo>
                    <a:pt x="144" y="306"/>
                  </a:lnTo>
                  <a:lnTo>
                    <a:pt x="144" y="183"/>
                  </a:lnTo>
                  <a:lnTo>
                    <a:pt x="144" y="165"/>
                  </a:lnTo>
                  <a:lnTo>
                    <a:pt x="141" y="150"/>
                  </a:lnTo>
                  <a:lnTo>
                    <a:pt x="136" y="137"/>
                  </a:lnTo>
                  <a:lnTo>
                    <a:pt x="130" y="125"/>
                  </a:lnTo>
                  <a:lnTo>
                    <a:pt x="120" y="117"/>
                  </a:lnTo>
                  <a:lnTo>
                    <a:pt x="106" y="112"/>
                  </a:lnTo>
                  <a:lnTo>
                    <a:pt x="90" y="109"/>
                  </a:lnTo>
                  <a:lnTo>
                    <a:pt x="71" y="112"/>
                  </a:lnTo>
                  <a:lnTo>
                    <a:pt x="56" y="118"/>
                  </a:lnTo>
                  <a:lnTo>
                    <a:pt x="44" y="129"/>
                  </a:lnTo>
                  <a:lnTo>
                    <a:pt x="35" y="143"/>
                  </a:lnTo>
                  <a:lnTo>
                    <a:pt x="30" y="159"/>
                  </a:lnTo>
                  <a:lnTo>
                    <a:pt x="26" y="175"/>
                  </a:lnTo>
                  <a:lnTo>
                    <a:pt x="25" y="194"/>
                  </a:lnTo>
                  <a:lnTo>
                    <a:pt x="25" y="306"/>
                  </a:lnTo>
                  <a:lnTo>
                    <a:pt x="0" y="306"/>
                  </a:lnTo>
                  <a:lnTo>
                    <a:pt x="0"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4" name="Freeform 62"/>
            <p:cNvSpPr>
              <a:spLocks/>
            </p:cNvSpPr>
            <p:nvPr userDrawn="1"/>
          </p:nvSpPr>
          <p:spPr bwMode="auto">
            <a:xfrm>
              <a:off x="1592263" y="873126"/>
              <a:ext cx="34925" cy="87313"/>
            </a:xfrm>
            <a:custGeom>
              <a:avLst/>
              <a:gdLst>
                <a:gd name="T0" fmla="*/ 80 w 110"/>
                <a:gd name="T1" fmla="*/ 273 h 273"/>
                <a:gd name="T2" fmla="*/ 63 w 110"/>
                <a:gd name="T3" fmla="*/ 271 h 273"/>
                <a:gd name="T4" fmla="*/ 50 w 110"/>
                <a:gd name="T5" fmla="*/ 265 h 273"/>
                <a:gd name="T6" fmla="*/ 41 w 110"/>
                <a:gd name="T7" fmla="*/ 255 h 273"/>
                <a:gd name="T8" fmla="*/ 36 w 110"/>
                <a:gd name="T9" fmla="*/ 241 h 273"/>
                <a:gd name="T10" fmla="*/ 35 w 110"/>
                <a:gd name="T11" fmla="*/ 223 h 273"/>
                <a:gd name="T12" fmla="*/ 35 w 110"/>
                <a:gd name="T13" fmla="*/ 74 h 273"/>
                <a:gd name="T14" fmla="*/ 0 w 110"/>
                <a:gd name="T15" fmla="*/ 74 h 273"/>
                <a:gd name="T16" fmla="*/ 0 w 110"/>
                <a:gd name="T17" fmla="*/ 55 h 273"/>
                <a:gd name="T18" fmla="*/ 35 w 110"/>
                <a:gd name="T19" fmla="*/ 55 h 273"/>
                <a:gd name="T20" fmla="*/ 35 w 110"/>
                <a:gd name="T21" fmla="*/ 11 h 273"/>
                <a:gd name="T22" fmla="*/ 60 w 110"/>
                <a:gd name="T23" fmla="*/ 0 h 273"/>
                <a:gd name="T24" fmla="*/ 60 w 110"/>
                <a:gd name="T25" fmla="*/ 55 h 273"/>
                <a:gd name="T26" fmla="*/ 107 w 110"/>
                <a:gd name="T27" fmla="*/ 55 h 273"/>
                <a:gd name="T28" fmla="*/ 107 w 110"/>
                <a:gd name="T29" fmla="*/ 74 h 273"/>
                <a:gd name="T30" fmla="*/ 60 w 110"/>
                <a:gd name="T31" fmla="*/ 74 h 273"/>
                <a:gd name="T32" fmla="*/ 60 w 110"/>
                <a:gd name="T33" fmla="*/ 212 h 273"/>
                <a:gd name="T34" fmla="*/ 61 w 110"/>
                <a:gd name="T35" fmla="*/ 231 h 273"/>
                <a:gd name="T36" fmla="*/ 65 w 110"/>
                <a:gd name="T37" fmla="*/ 243 h 273"/>
                <a:gd name="T38" fmla="*/ 73 w 110"/>
                <a:gd name="T39" fmla="*/ 250 h 273"/>
                <a:gd name="T40" fmla="*/ 86 w 110"/>
                <a:gd name="T41" fmla="*/ 251 h 273"/>
                <a:gd name="T42" fmla="*/ 100 w 110"/>
                <a:gd name="T43" fmla="*/ 250 h 273"/>
                <a:gd name="T44" fmla="*/ 110 w 110"/>
                <a:gd name="T45" fmla="*/ 246 h 273"/>
                <a:gd name="T46" fmla="*/ 110 w 110"/>
                <a:gd name="T47" fmla="*/ 268 h 273"/>
                <a:gd name="T48" fmla="*/ 101 w 110"/>
                <a:gd name="T49" fmla="*/ 270 h 273"/>
                <a:gd name="T50" fmla="*/ 91 w 110"/>
                <a:gd name="T51" fmla="*/ 272 h 273"/>
                <a:gd name="T52" fmla="*/ 80 w 110"/>
                <a:gd name="T5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3">
                  <a:moveTo>
                    <a:pt x="80" y="273"/>
                  </a:moveTo>
                  <a:lnTo>
                    <a:pt x="63" y="271"/>
                  </a:lnTo>
                  <a:lnTo>
                    <a:pt x="50" y="265"/>
                  </a:lnTo>
                  <a:lnTo>
                    <a:pt x="41" y="255"/>
                  </a:lnTo>
                  <a:lnTo>
                    <a:pt x="36" y="241"/>
                  </a:lnTo>
                  <a:lnTo>
                    <a:pt x="35" y="223"/>
                  </a:lnTo>
                  <a:lnTo>
                    <a:pt x="35" y="74"/>
                  </a:lnTo>
                  <a:lnTo>
                    <a:pt x="0" y="74"/>
                  </a:lnTo>
                  <a:lnTo>
                    <a:pt x="0" y="55"/>
                  </a:lnTo>
                  <a:lnTo>
                    <a:pt x="35" y="55"/>
                  </a:lnTo>
                  <a:lnTo>
                    <a:pt x="35" y="11"/>
                  </a:lnTo>
                  <a:lnTo>
                    <a:pt x="60" y="0"/>
                  </a:lnTo>
                  <a:lnTo>
                    <a:pt x="60" y="55"/>
                  </a:lnTo>
                  <a:lnTo>
                    <a:pt x="107" y="55"/>
                  </a:lnTo>
                  <a:lnTo>
                    <a:pt x="107" y="74"/>
                  </a:lnTo>
                  <a:lnTo>
                    <a:pt x="60" y="74"/>
                  </a:lnTo>
                  <a:lnTo>
                    <a:pt x="60" y="212"/>
                  </a:lnTo>
                  <a:lnTo>
                    <a:pt x="61" y="231"/>
                  </a:lnTo>
                  <a:lnTo>
                    <a:pt x="65" y="243"/>
                  </a:lnTo>
                  <a:lnTo>
                    <a:pt x="73" y="250"/>
                  </a:lnTo>
                  <a:lnTo>
                    <a:pt x="86" y="251"/>
                  </a:lnTo>
                  <a:lnTo>
                    <a:pt x="100" y="250"/>
                  </a:lnTo>
                  <a:lnTo>
                    <a:pt x="110" y="246"/>
                  </a:lnTo>
                  <a:lnTo>
                    <a:pt x="110" y="268"/>
                  </a:lnTo>
                  <a:lnTo>
                    <a:pt x="101" y="270"/>
                  </a:lnTo>
                  <a:lnTo>
                    <a:pt x="91" y="272"/>
                  </a:lnTo>
                  <a:lnTo>
                    <a:pt x="80" y="27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38621602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FX Orange">
    <p:bg>
      <p:bgPr>
        <a:solidFill>
          <a:srgbClr val="FF6600"/>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959176" y="268298"/>
            <a:ext cx="10273029" cy="917575"/>
          </a:xfrm>
        </p:spPr>
        <p:txBody>
          <a:bodyPr/>
          <a:lstStyle>
            <a:lvl1pPr>
              <a:defRPr sz="2800" b="0" baseline="0">
                <a:solidFill>
                  <a:schemeClr val="bg1"/>
                </a:solidFill>
              </a:defRPr>
            </a:lvl1pPr>
          </a:lstStyle>
          <a:p>
            <a:r>
              <a:rPr lang="en-US" dirty="0"/>
              <a:t>Click to edit Master title style</a:t>
            </a:r>
          </a:p>
        </p:txBody>
      </p:sp>
      <p:sp>
        <p:nvSpPr>
          <p:cNvPr id="14" name="Slide Number Placeholder 7"/>
          <p:cNvSpPr>
            <a:spLocks noGrp="1"/>
          </p:cNvSpPr>
          <p:nvPr>
            <p:ph type="sldNum" sz="quarter" idx="13"/>
          </p:nvPr>
        </p:nvSpPr>
        <p:spPr>
          <a:xfrm>
            <a:off x="11578542" y="6325572"/>
            <a:ext cx="268927" cy="182562"/>
          </a:xfrm>
        </p:spPr>
        <p:txBody>
          <a:bodyPr/>
          <a:lstStyle>
            <a:lvl1pPr>
              <a:defRPr sz="1200"/>
            </a:lvl1pPr>
          </a:lstStyle>
          <a:p>
            <a:pPr>
              <a:defRPr/>
            </a:pPr>
            <a:fld id="{039833E3-2DB9-4BEE-B686-F543F57A0C08}" type="slidenum">
              <a:rPr lang="en-US" smtClean="0"/>
              <a:pPr>
                <a:defRPr/>
              </a:pPr>
              <a:t>‹#›</a:t>
            </a:fld>
            <a:endParaRPr lang="en-US" dirty="0"/>
          </a:p>
        </p:txBody>
      </p:sp>
      <p:grpSp>
        <p:nvGrpSpPr>
          <p:cNvPr id="25" name="Group 24"/>
          <p:cNvGrpSpPr/>
          <p:nvPr userDrawn="1"/>
        </p:nvGrpSpPr>
        <p:grpSpPr>
          <a:xfrm>
            <a:off x="337522" y="6148427"/>
            <a:ext cx="1147131" cy="499958"/>
            <a:chOff x="720725" y="554038"/>
            <a:chExt cx="1035051" cy="431801"/>
          </a:xfrm>
          <a:solidFill>
            <a:schemeClr val="bg1"/>
          </a:solidFill>
        </p:grpSpPr>
        <p:sp>
          <p:nvSpPr>
            <p:cNvPr id="26" name="Freeform 54"/>
            <p:cNvSpPr>
              <a:spLocks noEditPoints="1"/>
            </p:cNvSpPr>
            <p:nvPr userDrawn="1"/>
          </p:nvSpPr>
          <p:spPr bwMode="auto">
            <a:xfrm>
              <a:off x="1690688" y="763588"/>
              <a:ext cx="65088" cy="65088"/>
            </a:xfrm>
            <a:custGeom>
              <a:avLst/>
              <a:gdLst>
                <a:gd name="T0" fmla="*/ 183 w 205"/>
                <a:gd name="T1" fmla="*/ 79 h 204"/>
                <a:gd name="T2" fmla="*/ 163 w 205"/>
                <a:gd name="T3" fmla="*/ 42 h 204"/>
                <a:gd name="T4" fmla="*/ 125 w 205"/>
                <a:gd name="T5" fmla="*/ 20 h 204"/>
                <a:gd name="T6" fmla="*/ 80 w 205"/>
                <a:gd name="T7" fmla="*/ 20 h 204"/>
                <a:gd name="T8" fmla="*/ 44 w 205"/>
                <a:gd name="T9" fmla="*/ 42 h 204"/>
                <a:gd name="T10" fmla="*/ 23 w 205"/>
                <a:gd name="T11" fmla="*/ 79 h 204"/>
                <a:gd name="T12" fmla="*/ 23 w 205"/>
                <a:gd name="T13" fmla="*/ 125 h 204"/>
                <a:gd name="T14" fmla="*/ 44 w 205"/>
                <a:gd name="T15" fmla="*/ 163 h 204"/>
                <a:gd name="T16" fmla="*/ 80 w 205"/>
                <a:gd name="T17" fmla="*/ 184 h 204"/>
                <a:gd name="T18" fmla="*/ 125 w 205"/>
                <a:gd name="T19" fmla="*/ 184 h 204"/>
                <a:gd name="T20" fmla="*/ 163 w 205"/>
                <a:gd name="T21" fmla="*/ 163 h 204"/>
                <a:gd name="T22" fmla="*/ 183 w 205"/>
                <a:gd name="T23" fmla="*/ 125 h 204"/>
                <a:gd name="T24" fmla="*/ 81 w 205"/>
                <a:gd name="T25" fmla="*/ 107 h 204"/>
                <a:gd name="T26" fmla="*/ 63 w 205"/>
                <a:gd name="T27" fmla="*/ 163 h 204"/>
                <a:gd name="T28" fmla="*/ 108 w 205"/>
                <a:gd name="T29" fmla="*/ 39 h 204"/>
                <a:gd name="T30" fmla="*/ 136 w 205"/>
                <a:gd name="T31" fmla="*/ 48 h 204"/>
                <a:gd name="T32" fmla="*/ 146 w 205"/>
                <a:gd name="T33" fmla="*/ 73 h 204"/>
                <a:gd name="T34" fmla="*/ 135 w 205"/>
                <a:gd name="T35" fmla="*/ 95 h 204"/>
                <a:gd name="T36" fmla="*/ 125 w 205"/>
                <a:gd name="T37" fmla="*/ 100 h 204"/>
                <a:gd name="T38" fmla="*/ 138 w 205"/>
                <a:gd name="T39" fmla="*/ 114 h 204"/>
                <a:gd name="T40" fmla="*/ 143 w 205"/>
                <a:gd name="T41" fmla="*/ 138 h 204"/>
                <a:gd name="T42" fmla="*/ 146 w 205"/>
                <a:gd name="T43" fmla="*/ 157 h 204"/>
                <a:gd name="T44" fmla="*/ 128 w 205"/>
                <a:gd name="T45" fmla="*/ 163 h 204"/>
                <a:gd name="T46" fmla="*/ 121 w 205"/>
                <a:gd name="T47" fmla="*/ 135 h 204"/>
                <a:gd name="T48" fmla="*/ 115 w 205"/>
                <a:gd name="T49" fmla="*/ 113 h 204"/>
                <a:gd name="T50" fmla="*/ 99 w 205"/>
                <a:gd name="T51" fmla="*/ 107 h 204"/>
                <a:gd name="T52" fmla="*/ 104 w 205"/>
                <a:gd name="T53" fmla="*/ 90 h 204"/>
                <a:gd name="T54" fmla="*/ 121 w 205"/>
                <a:gd name="T55" fmla="*/ 85 h 204"/>
                <a:gd name="T56" fmla="*/ 126 w 205"/>
                <a:gd name="T57" fmla="*/ 73 h 204"/>
                <a:gd name="T58" fmla="*/ 121 w 205"/>
                <a:gd name="T59" fmla="*/ 62 h 204"/>
                <a:gd name="T60" fmla="*/ 104 w 205"/>
                <a:gd name="T61" fmla="*/ 57 h 204"/>
                <a:gd name="T62" fmla="*/ 81 w 205"/>
                <a:gd name="T63" fmla="*/ 90 h 204"/>
                <a:gd name="T64" fmla="*/ 0 w 205"/>
                <a:gd name="T65" fmla="*/ 103 h 204"/>
                <a:gd name="T66" fmla="*/ 11 w 205"/>
                <a:gd name="T67" fmla="*/ 55 h 204"/>
                <a:gd name="T68" fmla="*/ 40 w 205"/>
                <a:gd name="T69" fmla="*/ 22 h 204"/>
                <a:gd name="T70" fmla="*/ 80 w 205"/>
                <a:gd name="T71" fmla="*/ 3 h 204"/>
                <a:gd name="T72" fmla="*/ 125 w 205"/>
                <a:gd name="T73" fmla="*/ 3 h 204"/>
                <a:gd name="T74" fmla="*/ 166 w 205"/>
                <a:gd name="T75" fmla="*/ 22 h 204"/>
                <a:gd name="T76" fmla="*/ 195 w 205"/>
                <a:gd name="T77" fmla="*/ 55 h 204"/>
                <a:gd name="T78" fmla="*/ 205 w 205"/>
                <a:gd name="T79" fmla="*/ 103 h 204"/>
                <a:gd name="T80" fmla="*/ 195 w 205"/>
                <a:gd name="T81" fmla="*/ 149 h 204"/>
                <a:gd name="T82" fmla="*/ 166 w 205"/>
                <a:gd name="T83" fmla="*/ 183 h 204"/>
                <a:gd name="T84" fmla="*/ 125 w 205"/>
                <a:gd name="T85" fmla="*/ 202 h 204"/>
                <a:gd name="T86" fmla="*/ 80 w 205"/>
                <a:gd name="T87" fmla="*/ 202 h 204"/>
                <a:gd name="T88" fmla="*/ 40 w 205"/>
                <a:gd name="T89" fmla="*/ 183 h 204"/>
                <a:gd name="T90" fmla="*/ 11 w 205"/>
                <a:gd name="T91" fmla="*/ 149 h 204"/>
                <a:gd name="T92" fmla="*/ 0 w 205"/>
                <a:gd name="T93" fmla="*/ 103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5" h="204">
                  <a:moveTo>
                    <a:pt x="185" y="103"/>
                  </a:moveTo>
                  <a:lnTo>
                    <a:pt x="183" y="79"/>
                  </a:lnTo>
                  <a:lnTo>
                    <a:pt x="175" y="59"/>
                  </a:lnTo>
                  <a:lnTo>
                    <a:pt x="163" y="42"/>
                  </a:lnTo>
                  <a:lnTo>
                    <a:pt x="145" y="28"/>
                  </a:lnTo>
                  <a:lnTo>
                    <a:pt x="125" y="20"/>
                  </a:lnTo>
                  <a:lnTo>
                    <a:pt x="103" y="18"/>
                  </a:lnTo>
                  <a:lnTo>
                    <a:pt x="80" y="20"/>
                  </a:lnTo>
                  <a:lnTo>
                    <a:pt x="60" y="28"/>
                  </a:lnTo>
                  <a:lnTo>
                    <a:pt x="44" y="42"/>
                  </a:lnTo>
                  <a:lnTo>
                    <a:pt x="31" y="59"/>
                  </a:lnTo>
                  <a:lnTo>
                    <a:pt x="23" y="79"/>
                  </a:lnTo>
                  <a:lnTo>
                    <a:pt x="20" y="103"/>
                  </a:lnTo>
                  <a:lnTo>
                    <a:pt x="23" y="125"/>
                  </a:lnTo>
                  <a:lnTo>
                    <a:pt x="31" y="147"/>
                  </a:lnTo>
                  <a:lnTo>
                    <a:pt x="44" y="163"/>
                  </a:lnTo>
                  <a:lnTo>
                    <a:pt x="60" y="177"/>
                  </a:lnTo>
                  <a:lnTo>
                    <a:pt x="80" y="184"/>
                  </a:lnTo>
                  <a:lnTo>
                    <a:pt x="103" y="188"/>
                  </a:lnTo>
                  <a:lnTo>
                    <a:pt x="125" y="184"/>
                  </a:lnTo>
                  <a:lnTo>
                    <a:pt x="145" y="177"/>
                  </a:lnTo>
                  <a:lnTo>
                    <a:pt x="163" y="163"/>
                  </a:lnTo>
                  <a:lnTo>
                    <a:pt x="175" y="147"/>
                  </a:lnTo>
                  <a:lnTo>
                    <a:pt x="183" y="125"/>
                  </a:lnTo>
                  <a:lnTo>
                    <a:pt x="185" y="103"/>
                  </a:lnTo>
                  <a:close/>
                  <a:moveTo>
                    <a:pt x="81" y="107"/>
                  </a:moveTo>
                  <a:lnTo>
                    <a:pt x="81" y="163"/>
                  </a:lnTo>
                  <a:lnTo>
                    <a:pt x="63" y="163"/>
                  </a:lnTo>
                  <a:lnTo>
                    <a:pt x="63" y="39"/>
                  </a:lnTo>
                  <a:lnTo>
                    <a:pt x="108" y="39"/>
                  </a:lnTo>
                  <a:lnTo>
                    <a:pt x="125" y="42"/>
                  </a:lnTo>
                  <a:lnTo>
                    <a:pt x="136" y="48"/>
                  </a:lnTo>
                  <a:lnTo>
                    <a:pt x="144" y="59"/>
                  </a:lnTo>
                  <a:lnTo>
                    <a:pt x="146" y="73"/>
                  </a:lnTo>
                  <a:lnTo>
                    <a:pt x="143" y="85"/>
                  </a:lnTo>
                  <a:lnTo>
                    <a:pt x="135" y="95"/>
                  </a:lnTo>
                  <a:lnTo>
                    <a:pt x="125" y="99"/>
                  </a:lnTo>
                  <a:lnTo>
                    <a:pt x="125" y="100"/>
                  </a:lnTo>
                  <a:lnTo>
                    <a:pt x="133" y="104"/>
                  </a:lnTo>
                  <a:lnTo>
                    <a:pt x="138" y="114"/>
                  </a:lnTo>
                  <a:lnTo>
                    <a:pt x="141" y="128"/>
                  </a:lnTo>
                  <a:lnTo>
                    <a:pt x="143" y="138"/>
                  </a:lnTo>
                  <a:lnTo>
                    <a:pt x="144" y="148"/>
                  </a:lnTo>
                  <a:lnTo>
                    <a:pt x="146" y="157"/>
                  </a:lnTo>
                  <a:lnTo>
                    <a:pt x="149" y="163"/>
                  </a:lnTo>
                  <a:lnTo>
                    <a:pt x="128" y="163"/>
                  </a:lnTo>
                  <a:lnTo>
                    <a:pt x="124" y="149"/>
                  </a:lnTo>
                  <a:lnTo>
                    <a:pt x="121" y="135"/>
                  </a:lnTo>
                  <a:lnTo>
                    <a:pt x="119" y="120"/>
                  </a:lnTo>
                  <a:lnTo>
                    <a:pt x="115" y="113"/>
                  </a:lnTo>
                  <a:lnTo>
                    <a:pt x="109" y="108"/>
                  </a:lnTo>
                  <a:lnTo>
                    <a:pt x="99" y="107"/>
                  </a:lnTo>
                  <a:lnTo>
                    <a:pt x="81" y="107"/>
                  </a:lnTo>
                  <a:close/>
                  <a:moveTo>
                    <a:pt x="104" y="90"/>
                  </a:moveTo>
                  <a:lnTo>
                    <a:pt x="114" y="89"/>
                  </a:lnTo>
                  <a:lnTo>
                    <a:pt x="121" y="85"/>
                  </a:lnTo>
                  <a:lnTo>
                    <a:pt x="125" y="79"/>
                  </a:lnTo>
                  <a:lnTo>
                    <a:pt x="126" y="73"/>
                  </a:lnTo>
                  <a:lnTo>
                    <a:pt x="125" y="67"/>
                  </a:lnTo>
                  <a:lnTo>
                    <a:pt x="121" y="62"/>
                  </a:lnTo>
                  <a:lnTo>
                    <a:pt x="114" y="58"/>
                  </a:lnTo>
                  <a:lnTo>
                    <a:pt x="104" y="57"/>
                  </a:lnTo>
                  <a:lnTo>
                    <a:pt x="81" y="57"/>
                  </a:lnTo>
                  <a:lnTo>
                    <a:pt x="81" y="90"/>
                  </a:lnTo>
                  <a:lnTo>
                    <a:pt x="104" y="90"/>
                  </a:lnTo>
                  <a:close/>
                  <a:moveTo>
                    <a:pt x="0" y="103"/>
                  </a:moveTo>
                  <a:lnTo>
                    <a:pt x="3" y="78"/>
                  </a:lnTo>
                  <a:lnTo>
                    <a:pt x="11" y="55"/>
                  </a:lnTo>
                  <a:lnTo>
                    <a:pt x="24" y="37"/>
                  </a:lnTo>
                  <a:lnTo>
                    <a:pt x="40" y="22"/>
                  </a:lnTo>
                  <a:lnTo>
                    <a:pt x="59" y="10"/>
                  </a:lnTo>
                  <a:lnTo>
                    <a:pt x="80" y="3"/>
                  </a:lnTo>
                  <a:lnTo>
                    <a:pt x="103" y="0"/>
                  </a:lnTo>
                  <a:lnTo>
                    <a:pt x="125" y="3"/>
                  </a:lnTo>
                  <a:lnTo>
                    <a:pt x="146" y="10"/>
                  </a:lnTo>
                  <a:lnTo>
                    <a:pt x="166" y="22"/>
                  </a:lnTo>
                  <a:lnTo>
                    <a:pt x="183" y="37"/>
                  </a:lnTo>
                  <a:lnTo>
                    <a:pt x="195" y="55"/>
                  </a:lnTo>
                  <a:lnTo>
                    <a:pt x="202" y="78"/>
                  </a:lnTo>
                  <a:lnTo>
                    <a:pt x="205" y="103"/>
                  </a:lnTo>
                  <a:lnTo>
                    <a:pt x="202" y="127"/>
                  </a:lnTo>
                  <a:lnTo>
                    <a:pt x="195" y="149"/>
                  </a:lnTo>
                  <a:lnTo>
                    <a:pt x="183" y="168"/>
                  </a:lnTo>
                  <a:lnTo>
                    <a:pt x="166" y="183"/>
                  </a:lnTo>
                  <a:lnTo>
                    <a:pt x="146" y="194"/>
                  </a:lnTo>
                  <a:lnTo>
                    <a:pt x="125" y="202"/>
                  </a:lnTo>
                  <a:lnTo>
                    <a:pt x="103" y="204"/>
                  </a:lnTo>
                  <a:lnTo>
                    <a:pt x="80" y="202"/>
                  </a:lnTo>
                  <a:lnTo>
                    <a:pt x="59" y="194"/>
                  </a:lnTo>
                  <a:lnTo>
                    <a:pt x="40" y="183"/>
                  </a:lnTo>
                  <a:lnTo>
                    <a:pt x="24" y="168"/>
                  </a:lnTo>
                  <a:lnTo>
                    <a:pt x="11" y="149"/>
                  </a:lnTo>
                  <a:lnTo>
                    <a:pt x="3" y="127"/>
                  </a:lnTo>
                  <a:lnTo>
                    <a:pt x="0" y="10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7" name="Freeform 55"/>
            <p:cNvSpPr>
              <a:spLocks noEditPoints="1"/>
            </p:cNvSpPr>
            <p:nvPr userDrawn="1"/>
          </p:nvSpPr>
          <p:spPr bwMode="auto">
            <a:xfrm>
              <a:off x="720725" y="554038"/>
              <a:ext cx="938213" cy="279400"/>
            </a:xfrm>
            <a:custGeom>
              <a:avLst/>
              <a:gdLst>
                <a:gd name="T0" fmla="*/ 2561 w 2952"/>
                <a:gd name="T1" fmla="*/ 410 h 881"/>
                <a:gd name="T2" fmla="*/ 2169 w 2952"/>
                <a:gd name="T3" fmla="*/ 221 h 881"/>
                <a:gd name="T4" fmla="*/ 1469 w 2952"/>
                <a:gd name="T5" fmla="*/ 347 h 881"/>
                <a:gd name="T6" fmla="*/ 1367 w 2952"/>
                <a:gd name="T7" fmla="*/ 286 h 881"/>
                <a:gd name="T8" fmla="*/ 1224 w 2952"/>
                <a:gd name="T9" fmla="*/ 292 h 881"/>
                <a:gd name="T10" fmla="*/ 1096 w 2952"/>
                <a:gd name="T11" fmla="*/ 381 h 881"/>
                <a:gd name="T12" fmla="*/ 1027 w 2952"/>
                <a:gd name="T13" fmla="*/ 445 h 881"/>
                <a:gd name="T14" fmla="*/ 920 w 2952"/>
                <a:gd name="T15" fmla="*/ 322 h 881"/>
                <a:gd name="T16" fmla="*/ 749 w 2952"/>
                <a:gd name="T17" fmla="*/ 277 h 881"/>
                <a:gd name="T18" fmla="*/ 568 w 2952"/>
                <a:gd name="T19" fmla="*/ 327 h 881"/>
                <a:gd name="T20" fmla="*/ 480 w 2952"/>
                <a:gd name="T21" fmla="*/ 310 h 881"/>
                <a:gd name="T22" fmla="*/ 503 w 2952"/>
                <a:gd name="T23" fmla="*/ 0 h 881"/>
                <a:gd name="T24" fmla="*/ 226 w 2952"/>
                <a:gd name="T25" fmla="*/ 492 h 881"/>
                <a:gd name="T26" fmla="*/ 445 w 2952"/>
                <a:gd name="T27" fmla="*/ 623 h 881"/>
                <a:gd name="T28" fmla="*/ 516 w 2952"/>
                <a:gd name="T29" fmla="*/ 779 h 881"/>
                <a:gd name="T30" fmla="*/ 659 w 2952"/>
                <a:gd name="T31" fmla="*/ 867 h 881"/>
                <a:gd name="T32" fmla="*/ 839 w 2952"/>
                <a:gd name="T33" fmla="*/ 868 h 881"/>
                <a:gd name="T34" fmla="*/ 975 w 2952"/>
                <a:gd name="T35" fmla="*/ 791 h 881"/>
                <a:gd name="T36" fmla="*/ 848 w 2952"/>
                <a:gd name="T37" fmla="*/ 686 h 881"/>
                <a:gd name="T38" fmla="*/ 793 w 2952"/>
                <a:gd name="T39" fmla="*/ 729 h 881"/>
                <a:gd name="T40" fmla="*/ 701 w 2952"/>
                <a:gd name="T41" fmla="*/ 722 h 881"/>
                <a:gd name="T42" fmla="*/ 639 w 2952"/>
                <a:gd name="T43" fmla="*/ 644 h 881"/>
                <a:gd name="T44" fmla="*/ 1052 w 2952"/>
                <a:gd name="T45" fmla="*/ 699 h 881"/>
                <a:gd name="T46" fmla="*/ 1150 w 2952"/>
                <a:gd name="T47" fmla="*/ 829 h 881"/>
                <a:gd name="T48" fmla="*/ 1309 w 2952"/>
                <a:gd name="T49" fmla="*/ 881 h 881"/>
                <a:gd name="T50" fmla="*/ 1426 w 2952"/>
                <a:gd name="T51" fmla="*/ 842 h 881"/>
                <a:gd name="T52" fmla="*/ 1471 w 2952"/>
                <a:gd name="T53" fmla="*/ 851 h 881"/>
                <a:gd name="T54" fmla="*/ 2952 w 2952"/>
                <a:gd name="T55" fmla="*/ 851 h 881"/>
                <a:gd name="T56" fmla="*/ 664 w 2952"/>
                <a:gd name="T57" fmla="*/ 448 h 881"/>
                <a:gd name="T58" fmla="*/ 749 w 2952"/>
                <a:gd name="T59" fmla="*/ 406 h 881"/>
                <a:gd name="T60" fmla="*/ 838 w 2952"/>
                <a:gd name="T61" fmla="*/ 447 h 881"/>
                <a:gd name="T62" fmla="*/ 843 w 2952"/>
                <a:gd name="T63" fmla="*/ 495 h 881"/>
                <a:gd name="T64" fmla="*/ 752 w 2952"/>
                <a:gd name="T65" fmla="*/ 495 h 881"/>
                <a:gd name="T66" fmla="*/ 643 w 2952"/>
                <a:gd name="T67" fmla="*/ 495 h 881"/>
                <a:gd name="T68" fmla="*/ 1280 w 2952"/>
                <a:gd name="T69" fmla="*/ 696 h 881"/>
                <a:gd name="T70" fmla="*/ 1234 w 2952"/>
                <a:gd name="T71" fmla="*/ 607 h 881"/>
                <a:gd name="T72" fmla="*/ 1245 w 2952"/>
                <a:gd name="T73" fmla="*/ 508 h 881"/>
                <a:gd name="T74" fmla="*/ 1304 w 2952"/>
                <a:gd name="T75" fmla="*/ 441 h 881"/>
                <a:gd name="T76" fmla="*/ 1399 w 2952"/>
                <a:gd name="T77" fmla="*/ 441 h 881"/>
                <a:gd name="T78" fmla="*/ 1454 w 2952"/>
                <a:gd name="T79" fmla="*/ 508 h 881"/>
                <a:gd name="T80" fmla="*/ 1464 w 2952"/>
                <a:gd name="T81" fmla="*/ 605 h 881"/>
                <a:gd name="T82" fmla="*/ 1431 w 2952"/>
                <a:gd name="T83" fmla="*/ 686 h 881"/>
                <a:gd name="T84" fmla="*/ 1350 w 2952"/>
                <a:gd name="T85" fmla="*/ 721 h 881"/>
                <a:gd name="T86" fmla="*/ 2128 w 2952"/>
                <a:gd name="T87" fmla="*/ 41 h 881"/>
                <a:gd name="T88" fmla="*/ 2124 w 2952"/>
                <a:gd name="T89" fmla="*/ 336 h 881"/>
                <a:gd name="T90" fmla="*/ 2124 w 2952"/>
                <a:gd name="T91" fmla="*/ 672 h 881"/>
                <a:gd name="T92" fmla="*/ 2172 w 2952"/>
                <a:gd name="T93" fmla="*/ 513 h 881"/>
                <a:gd name="T94" fmla="*/ 2172 w 2952"/>
                <a:gd name="T95" fmla="*/ 626 h 881"/>
                <a:gd name="T96" fmla="*/ 2255 w 2952"/>
                <a:gd name="T97" fmla="*/ 809 h 881"/>
                <a:gd name="T98" fmla="*/ 2561 w 2952"/>
                <a:gd name="T99" fmla="*/ 472 h 881"/>
                <a:gd name="T100" fmla="*/ 2860 w 2952"/>
                <a:gd name="T101" fmla="*/ 809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2" h="881">
                  <a:moveTo>
                    <a:pt x="2704" y="572"/>
                  </a:moveTo>
                  <a:lnTo>
                    <a:pt x="2950" y="295"/>
                  </a:lnTo>
                  <a:lnTo>
                    <a:pt x="2661" y="295"/>
                  </a:lnTo>
                  <a:lnTo>
                    <a:pt x="2561" y="410"/>
                  </a:lnTo>
                  <a:lnTo>
                    <a:pt x="2458" y="295"/>
                  </a:lnTo>
                  <a:lnTo>
                    <a:pt x="1909" y="295"/>
                  </a:lnTo>
                  <a:lnTo>
                    <a:pt x="1909" y="221"/>
                  </a:lnTo>
                  <a:lnTo>
                    <a:pt x="2169" y="221"/>
                  </a:lnTo>
                  <a:lnTo>
                    <a:pt x="2169" y="0"/>
                  </a:lnTo>
                  <a:lnTo>
                    <a:pt x="1471" y="0"/>
                  </a:lnTo>
                  <a:lnTo>
                    <a:pt x="1471" y="347"/>
                  </a:lnTo>
                  <a:lnTo>
                    <a:pt x="1469" y="347"/>
                  </a:lnTo>
                  <a:lnTo>
                    <a:pt x="1446" y="325"/>
                  </a:lnTo>
                  <a:lnTo>
                    <a:pt x="1421" y="307"/>
                  </a:lnTo>
                  <a:lnTo>
                    <a:pt x="1395" y="295"/>
                  </a:lnTo>
                  <a:lnTo>
                    <a:pt x="1367" y="286"/>
                  </a:lnTo>
                  <a:lnTo>
                    <a:pt x="1337" y="281"/>
                  </a:lnTo>
                  <a:lnTo>
                    <a:pt x="1306" y="280"/>
                  </a:lnTo>
                  <a:lnTo>
                    <a:pt x="1264" y="282"/>
                  </a:lnTo>
                  <a:lnTo>
                    <a:pt x="1224" y="292"/>
                  </a:lnTo>
                  <a:lnTo>
                    <a:pt x="1186" y="307"/>
                  </a:lnTo>
                  <a:lnTo>
                    <a:pt x="1154" y="327"/>
                  </a:lnTo>
                  <a:lnTo>
                    <a:pt x="1123" y="352"/>
                  </a:lnTo>
                  <a:lnTo>
                    <a:pt x="1096" y="381"/>
                  </a:lnTo>
                  <a:lnTo>
                    <a:pt x="1074" y="413"/>
                  </a:lnTo>
                  <a:lnTo>
                    <a:pt x="1055" y="448"/>
                  </a:lnTo>
                  <a:lnTo>
                    <a:pt x="1042" y="487"/>
                  </a:lnTo>
                  <a:lnTo>
                    <a:pt x="1027" y="445"/>
                  </a:lnTo>
                  <a:lnTo>
                    <a:pt x="1007" y="407"/>
                  </a:lnTo>
                  <a:lnTo>
                    <a:pt x="983" y="375"/>
                  </a:lnTo>
                  <a:lnTo>
                    <a:pt x="954" y="346"/>
                  </a:lnTo>
                  <a:lnTo>
                    <a:pt x="920" y="322"/>
                  </a:lnTo>
                  <a:lnTo>
                    <a:pt x="884" y="302"/>
                  </a:lnTo>
                  <a:lnTo>
                    <a:pt x="843" y="289"/>
                  </a:lnTo>
                  <a:lnTo>
                    <a:pt x="798" y="280"/>
                  </a:lnTo>
                  <a:lnTo>
                    <a:pt x="749" y="277"/>
                  </a:lnTo>
                  <a:lnTo>
                    <a:pt x="699" y="280"/>
                  </a:lnTo>
                  <a:lnTo>
                    <a:pt x="652" y="290"/>
                  </a:lnTo>
                  <a:lnTo>
                    <a:pt x="608" y="306"/>
                  </a:lnTo>
                  <a:lnTo>
                    <a:pt x="568" y="327"/>
                  </a:lnTo>
                  <a:lnTo>
                    <a:pt x="534" y="354"/>
                  </a:lnTo>
                  <a:lnTo>
                    <a:pt x="505" y="386"/>
                  </a:lnTo>
                  <a:lnTo>
                    <a:pt x="480" y="422"/>
                  </a:lnTo>
                  <a:lnTo>
                    <a:pt x="480" y="310"/>
                  </a:lnTo>
                  <a:lnTo>
                    <a:pt x="226" y="310"/>
                  </a:lnTo>
                  <a:lnTo>
                    <a:pt x="226" y="189"/>
                  </a:lnTo>
                  <a:lnTo>
                    <a:pt x="503" y="189"/>
                  </a:lnTo>
                  <a:lnTo>
                    <a:pt x="503" y="0"/>
                  </a:lnTo>
                  <a:lnTo>
                    <a:pt x="0" y="0"/>
                  </a:lnTo>
                  <a:lnTo>
                    <a:pt x="0" y="851"/>
                  </a:lnTo>
                  <a:lnTo>
                    <a:pt x="226" y="851"/>
                  </a:lnTo>
                  <a:lnTo>
                    <a:pt x="226" y="492"/>
                  </a:lnTo>
                  <a:lnTo>
                    <a:pt x="452" y="492"/>
                  </a:lnTo>
                  <a:lnTo>
                    <a:pt x="445" y="533"/>
                  </a:lnTo>
                  <a:lnTo>
                    <a:pt x="441" y="577"/>
                  </a:lnTo>
                  <a:lnTo>
                    <a:pt x="445" y="623"/>
                  </a:lnTo>
                  <a:lnTo>
                    <a:pt x="455" y="668"/>
                  </a:lnTo>
                  <a:lnTo>
                    <a:pt x="470" y="708"/>
                  </a:lnTo>
                  <a:lnTo>
                    <a:pt x="491" y="746"/>
                  </a:lnTo>
                  <a:lnTo>
                    <a:pt x="516" y="779"/>
                  </a:lnTo>
                  <a:lnTo>
                    <a:pt x="546" y="808"/>
                  </a:lnTo>
                  <a:lnTo>
                    <a:pt x="581" y="833"/>
                  </a:lnTo>
                  <a:lnTo>
                    <a:pt x="618" y="852"/>
                  </a:lnTo>
                  <a:lnTo>
                    <a:pt x="659" y="867"/>
                  </a:lnTo>
                  <a:lnTo>
                    <a:pt x="703" y="876"/>
                  </a:lnTo>
                  <a:lnTo>
                    <a:pt x="749" y="878"/>
                  </a:lnTo>
                  <a:lnTo>
                    <a:pt x="797" y="876"/>
                  </a:lnTo>
                  <a:lnTo>
                    <a:pt x="839" y="868"/>
                  </a:lnTo>
                  <a:lnTo>
                    <a:pt x="879" y="857"/>
                  </a:lnTo>
                  <a:lnTo>
                    <a:pt x="914" y="839"/>
                  </a:lnTo>
                  <a:lnTo>
                    <a:pt x="947" y="817"/>
                  </a:lnTo>
                  <a:lnTo>
                    <a:pt x="975" y="791"/>
                  </a:lnTo>
                  <a:lnTo>
                    <a:pt x="1002" y="761"/>
                  </a:lnTo>
                  <a:lnTo>
                    <a:pt x="1023" y="726"/>
                  </a:lnTo>
                  <a:lnTo>
                    <a:pt x="1042" y="686"/>
                  </a:lnTo>
                  <a:lnTo>
                    <a:pt x="848" y="686"/>
                  </a:lnTo>
                  <a:lnTo>
                    <a:pt x="835" y="702"/>
                  </a:lnTo>
                  <a:lnTo>
                    <a:pt x="823" y="714"/>
                  </a:lnTo>
                  <a:lnTo>
                    <a:pt x="809" y="724"/>
                  </a:lnTo>
                  <a:lnTo>
                    <a:pt x="793" y="729"/>
                  </a:lnTo>
                  <a:lnTo>
                    <a:pt x="773" y="733"/>
                  </a:lnTo>
                  <a:lnTo>
                    <a:pt x="749" y="734"/>
                  </a:lnTo>
                  <a:lnTo>
                    <a:pt x="724" y="731"/>
                  </a:lnTo>
                  <a:lnTo>
                    <a:pt x="701" y="722"/>
                  </a:lnTo>
                  <a:lnTo>
                    <a:pt x="679" y="708"/>
                  </a:lnTo>
                  <a:lnTo>
                    <a:pt x="662" y="691"/>
                  </a:lnTo>
                  <a:lnTo>
                    <a:pt x="648" y="669"/>
                  </a:lnTo>
                  <a:lnTo>
                    <a:pt x="639" y="644"/>
                  </a:lnTo>
                  <a:lnTo>
                    <a:pt x="637" y="618"/>
                  </a:lnTo>
                  <a:lnTo>
                    <a:pt x="1032" y="618"/>
                  </a:lnTo>
                  <a:lnTo>
                    <a:pt x="1039" y="661"/>
                  </a:lnTo>
                  <a:lnTo>
                    <a:pt x="1052" y="699"/>
                  </a:lnTo>
                  <a:lnTo>
                    <a:pt x="1070" y="737"/>
                  </a:lnTo>
                  <a:lnTo>
                    <a:pt x="1093" y="772"/>
                  </a:lnTo>
                  <a:lnTo>
                    <a:pt x="1120" y="803"/>
                  </a:lnTo>
                  <a:lnTo>
                    <a:pt x="1150" y="829"/>
                  </a:lnTo>
                  <a:lnTo>
                    <a:pt x="1185" y="851"/>
                  </a:lnTo>
                  <a:lnTo>
                    <a:pt x="1224" y="867"/>
                  </a:lnTo>
                  <a:lnTo>
                    <a:pt x="1264" y="877"/>
                  </a:lnTo>
                  <a:lnTo>
                    <a:pt x="1309" y="881"/>
                  </a:lnTo>
                  <a:lnTo>
                    <a:pt x="1340" y="878"/>
                  </a:lnTo>
                  <a:lnTo>
                    <a:pt x="1371" y="871"/>
                  </a:lnTo>
                  <a:lnTo>
                    <a:pt x="1400" y="858"/>
                  </a:lnTo>
                  <a:lnTo>
                    <a:pt x="1426" y="842"/>
                  </a:lnTo>
                  <a:lnTo>
                    <a:pt x="1449" y="821"/>
                  </a:lnTo>
                  <a:lnTo>
                    <a:pt x="1469" y="796"/>
                  </a:lnTo>
                  <a:lnTo>
                    <a:pt x="1471" y="796"/>
                  </a:lnTo>
                  <a:lnTo>
                    <a:pt x="1471" y="851"/>
                  </a:lnTo>
                  <a:lnTo>
                    <a:pt x="2450" y="851"/>
                  </a:lnTo>
                  <a:lnTo>
                    <a:pt x="2553" y="734"/>
                  </a:lnTo>
                  <a:lnTo>
                    <a:pt x="2655" y="851"/>
                  </a:lnTo>
                  <a:lnTo>
                    <a:pt x="2952" y="851"/>
                  </a:lnTo>
                  <a:lnTo>
                    <a:pt x="2704" y="572"/>
                  </a:lnTo>
                  <a:close/>
                  <a:moveTo>
                    <a:pt x="643" y="495"/>
                  </a:moveTo>
                  <a:lnTo>
                    <a:pt x="652" y="470"/>
                  </a:lnTo>
                  <a:lnTo>
                    <a:pt x="664" y="448"/>
                  </a:lnTo>
                  <a:lnTo>
                    <a:pt x="682" y="430"/>
                  </a:lnTo>
                  <a:lnTo>
                    <a:pt x="702" y="417"/>
                  </a:lnTo>
                  <a:lnTo>
                    <a:pt x="724" y="408"/>
                  </a:lnTo>
                  <a:lnTo>
                    <a:pt x="749" y="406"/>
                  </a:lnTo>
                  <a:lnTo>
                    <a:pt x="777" y="408"/>
                  </a:lnTo>
                  <a:lnTo>
                    <a:pt x="800" y="417"/>
                  </a:lnTo>
                  <a:lnTo>
                    <a:pt x="822" y="430"/>
                  </a:lnTo>
                  <a:lnTo>
                    <a:pt x="838" y="447"/>
                  </a:lnTo>
                  <a:lnTo>
                    <a:pt x="850" y="470"/>
                  </a:lnTo>
                  <a:lnTo>
                    <a:pt x="858" y="495"/>
                  </a:lnTo>
                  <a:lnTo>
                    <a:pt x="854" y="495"/>
                  </a:lnTo>
                  <a:lnTo>
                    <a:pt x="843" y="495"/>
                  </a:lnTo>
                  <a:lnTo>
                    <a:pt x="825" y="495"/>
                  </a:lnTo>
                  <a:lnTo>
                    <a:pt x="804" y="495"/>
                  </a:lnTo>
                  <a:lnTo>
                    <a:pt x="779" y="495"/>
                  </a:lnTo>
                  <a:lnTo>
                    <a:pt x="752" y="495"/>
                  </a:lnTo>
                  <a:lnTo>
                    <a:pt x="677" y="495"/>
                  </a:lnTo>
                  <a:lnTo>
                    <a:pt x="659" y="495"/>
                  </a:lnTo>
                  <a:lnTo>
                    <a:pt x="647" y="495"/>
                  </a:lnTo>
                  <a:lnTo>
                    <a:pt x="643" y="495"/>
                  </a:lnTo>
                  <a:close/>
                  <a:moveTo>
                    <a:pt x="1350" y="721"/>
                  </a:moveTo>
                  <a:lnTo>
                    <a:pt x="1324" y="717"/>
                  </a:lnTo>
                  <a:lnTo>
                    <a:pt x="1301" y="709"/>
                  </a:lnTo>
                  <a:lnTo>
                    <a:pt x="1280" y="696"/>
                  </a:lnTo>
                  <a:lnTo>
                    <a:pt x="1264" y="677"/>
                  </a:lnTo>
                  <a:lnTo>
                    <a:pt x="1250" y="657"/>
                  </a:lnTo>
                  <a:lnTo>
                    <a:pt x="1240" y="633"/>
                  </a:lnTo>
                  <a:lnTo>
                    <a:pt x="1234" y="607"/>
                  </a:lnTo>
                  <a:lnTo>
                    <a:pt x="1231" y="581"/>
                  </a:lnTo>
                  <a:lnTo>
                    <a:pt x="1233" y="556"/>
                  </a:lnTo>
                  <a:lnTo>
                    <a:pt x="1238" y="531"/>
                  </a:lnTo>
                  <a:lnTo>
                    <a:pt x="1245" y="508"/>
                  </a:lnTo>
                  <a:lnTo>
                    <a:pt x="1255" y="487"/>
                  </a:lnTo>
                  <a:lnTo>
                    <a:pt x="1269" y="468"/>
                  </a:lnTo>
                  <a:lnTo>
                    <a:pt x="1284" y="453"/>
                  </a:lnTo>
                  <a:lnTo>
                    <a:pt x="1304" y="441"/>
                  </a:lnTo>
                  <a:lnTo>
                    <a:pt x="1325" y="433"/>
                  </a:lnTo>
                  <a:lnTo>
                    <a:pt x="1350" y="431"/>
                  </a:lnTo>
                  <a:lnTo>
                    <a:pt x="1376" y="433"/>
                  </a:lnTo>
                  <a:lnTo>
                    <a:pt x="1399" y="441"/>
                  </a:lnTo>
                  <a:lnTo>
                    <a:pt x="1417" y="453"/>
                  </a:lnTo>
                  <a:lnTo>
                    <a:pt x="1432" y="468"/>
                  </a:lnTo>
                  <a:lnTo>
                    <a:pt x="1445" y="487"/>
                  </a:lnTo>
                  <a:lnTo>
                    <a:pt x="1454" y="508"/>
                  </a:lnTo>
                  <a:lnTo>
                    <a:pt x="1460" y="531"/>
                  </a:lnTo>
                  <a:lnTo>
                    <a:pt x="1465" y="556"/>
                  </a:lnTo>
                  <a:lnTo>
                    <a:pt x="1465" y="581"/>
                  </a:lnTo>
                  <a:lnTo>
                    <a:pt x="1464" y="605"/>
                  </a:lnTo>
                  <a:lnTo>
                    <a:pt x="1460" y="628"/>
                  </a:lnTo>
                  <a:lnTo>
                    <a:pt x="1454" y="649"/>
                  </a:lnTo>
                  <a:lnTo>
                    <a:pt x="1444" y="669"/>
                  </a:lnTo>
                  <a:lnTo>
                    <a:pt x="1431" y="686"/>
                  </a:lnTo>
                  <a:lnTo>
                    <a:pt x="1416" y="701"/>
                  </a:lnTo>
                  <a:lnTo>
                    <a:pt x="1397" y="712"/>
                  </a:lnTo>
                  <a:lnTo>
                    <a:pt x="1375" y="718"/>
                  </a:lnTo>
                  <a:lnTo>
                    <a:pt x="1350" y="721"/>
                  </a:lnTo>
                  <a:close/>
                  <a:moveTo>
                    <a:pt x="2124" y="809"/>
                  </a:moveTo>
                  <a:lnTo>
                    <a:pt x="1690" y="809"/>
                  </a:lnTo>
                  <a:lnTo>
                    <a:pt x="1690" y="41"/>
                  </a:lnTo>
                  <a:lnTo>
                    <a:pt x="2128" y="41"/>
                  </a:lnTo>
                  <a:lnTo>
                    <a:pt x="2128" y="180"/>
                  </a:lnTo>
                  <a:lnTo>
                    <a:pt x="1868" y="180"/>
                  </a:lnTo>
                  <a:lnTo>
                    <a:pt x="1868" y="336"/>
                  </a:lnTo>
                  <a:lnTo>
                    <a:pt x="2124" y="336"/>
                  </a:lnTo>
                  <a:lnTo>
                    <a:pt x="2124" y="466"/>
                  </a:lnTo>
                  <a:lnTo>
                    <a:pt x="1866" y="466"/>
                  </a:lnTo>
                  <a:lnTo>
                    <a:pt x="1866" y="672"/>
                  </a:lnTo>
                  <a:lnTo>
                    <a:pt x="2124" y="672"/>
                  </a:lnTo>
                  <a:lnTo>
                    <a:pt x="2124" y="809"/>
                  </a:lnTo>
                  <a:close/>
                  <a:moveTo>
                    <a:pt x="1913" y="626"/>
                  </a:moveTo>
                  <a:lnTo>
                    <a:pt x="1913" y="513"/>
                  </a:lnTo>
                  <a:lnTo>
                    <a:pt x="2172" y="513"/>
                  </a:lnTo>
                  <a:lnTo>
                    <a:pt x="2172" y="310"/>
                  </a:lnTo>
                  <a:lnTo>
                    <a:pt x="2405" y="572"/>
                  </a:lnTo>
                  <a:lnTo>
                    <a:pt x="2172" y="836"/>
                  </a:lnTo>
                  <a:lnTo>
                    <a:pt x="2172" y="626"/>
                  </a:lnTo>
                  <a:lnTo>
                    <a:pt x="1913" y="626"/>
                  </a:lnTo>
                  <a:close/>
                  <a:moveTo>
                    <a:pt x="2551" y="673"/>
                  </a:moveTo>
                  <a:lnTo>
                    <a:pt x="2431" y="809"/>
                  </a:lnTo>
                  <a:lnTo>
                    <a:pt x="2255" y="809"/>
                  </a:lnTo>
                  <a:lnTo>
                    <a:pt x="2466" y="572"/>
                  </a:lnTo>
                  <a:lnTo>
                    <a:pt x="2255" y="336"/>
                  </a:lnTo>
                  <a:lnTo>
                    <a:pt x="2439" y="336"/>
                  </a:lnTo>
                  <a:lnTo>
                    <a:pt x="2561" y="472"/>
                  </a:lnTo>
                  <a:lnTo>
                    <a:pt x="2680" y="336"/>
                  </a:lnTo>
                  <a:lnTo>
                    <a:pt x="2857" y="336"/>
                  </a:lnTo>
                  <a:lnTo>
                    <a:pt x="2648" y="572"/>
                  </a:lnTo>
                  <a:lnTo>
                    <a:pt x="2860" y="809"/>
                  </a:lnTo>
                  <a:lnTo>
                    <a:pt x="2674" y="809"/>
                  </a:lnTo>
                  <a:lnTo>
                    <a:pt x="2551" y="67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8" name="Freeform 56"/>
            <p:cNvSpPr>
              <a:spLocks/>
            </p:cNvSpPr>
            <p:nvPr userDrawn="1"/>
          </p:nvSpPr>
          <p:spPr bwMode="auto">
            <a:xfrm>
              <a:off x="1257300" y="862013"/>
              <a:ext cx="52388" cy="96838"/>
            </a:xfrm>
            <a:custGeom>
              <a:avLst/>
              <a:gdLst>
                <a:gd name="T0" fmla="*/ 29 w 165"/>
                <a:gd name="T1" fmla="*/ 23 h 306"/>
                <a:gd name="T2" fmla="*/ 29 w 165"/>
                <a:gd name="T3" fmla="*/ 137 h 306"/>
                <a:gd name="T4" fmla="*/ 159 w 165"/>
                <a:gd name="T5" fmla="*/ 137 h 306"/>
                <a:gd name="T6" fmla="*/ 159 w 165"/>
                <a:gd name="T7" fmla="*/ 159 h 306"/>
                <a:gd name="T8" fmla="*/ 29 w 165"/>
                <a:gd name="T9" fmla="*/ 159 h 306"/>
                <a:gd name="T10" fmla="*/ 29 w 165"/>
                <a:gd name="T11" fmla="*/ 306 h 306"/>
                <a:gd name="T12" fmla="*/ 0 w 165"/>
                <a:gd name="T13" fmla="*/ 306 h 306"/>
                <a:gd name="T14" fmla="*/ 0 w 165"/>
                <a:gd name="T15" fmla="*/ 0 h 306"/>
                <a:gd name="T16" fmla="*/ 165 w 165"/>
                <a:gd name="T17" fmla="*/ 0 h 306"/>
                <a:gd name="T18" fmla="*/ 165 w 165"/>
                <a:gd name="T19" fmla="*/ 23 h 306"/>
                <a:gd name="T20" fmla="*/ 29 w 165"/>
                <a:gd name="T21" fmla="*/ 2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306">
                  <a:moveTo>
                    <a:pt x="29" y="23"/>
                  </a:moveTo>
                  <a:lnTo>
                    <a:pt x="29" y="137"/>
                  </a:lnTo>
                  <a:lnTo>
                    <a:pt x="159" y="137"/>
                  </a:lnTo>
                  <a:lnTo>
                    <a:pt x="159" y="159"/>
                  </a:lnTo>
                  <a:lnTo>
                    <a:pt x="29" y="159"/>
                  </a:lnTo>
                  <a:lnTo>
                    <a:pt x="29" y="306"/>
                  </a:lnTo>
                  <a:lnTo>
                    <a:pt x="0" y="306"/>
                  </a:lnTo>
                  <a:lnTo>
                    <a:pt x="0" y="0"/>
                  </a:lnTo>
                  <a:lnTo>
                    <a:pt x="165" y="0"/>
                  </a:lnTo>
                  <a:lnTo>
                    <a:pt x="165" y="23"/>
                  </a:lnTo>
                  <a:lnTo>
                    <a:pt x="29" y="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29" name="Freeform 57"/>
            <p:cNvSpPr>
              <a:spLocks/>
            </p:cNvSpPr>
            <p:nvPr userDrawn="1"/>
          </p:nvSpPr>
          <p:spPr bwMode="auto">
            <a:xfrm>
              <a:off x="1319213" y="889001"/>
              <a:ext cx="31750" cy="69850"/>
            </a:xfrm>
            <a:custGeom>
              <a:avLst/>
              <a:gdLst>
                <a:gd name="T0" fmla="*/ 83 w 100"/>
                <a:gd name="T1" fmla="*/ 25 h 218"/>
                <a:gd name="T2" fmla="*/ 67 w 100"/>
                <a:gd name="T3" fmla="*/ 26 h 218"/>
                <a:gd name="T4" fmla="*/ 53 w 100"/>
                <a:gd name="T5" fmla="*/ 32 h 218"/>
                <a:gd name="T6" fmla="*/ 43 w 100"/>
                <a:gd name="T7" fmla="*/ 41 h 218"/>
                <a:gd name="T8" fmla="*/ 36 w 100"/>
                <a:gd name="T9" fmla="*/ 54 h 218"/>
                <a:gd name="T10" fmla="*/ 31 w 100"/>
                <a:gd name="T11" fmla="*/ 66 h 218"/>
                <a:gd name="T12" fmla="*/ 27 w 100"/>
                <a:gd name="T13" fmla="*/ 81 h 218"/>
                <a:gd name="T14" fmla="*/ 26 w 100"/>
                <a:gd name="T15" fmla="*/ 97 h 218"/>
                <a:gd name="T16" fmla="*/ 26 w 100"/>
                <a:gd name="T17" fmla="*/ 218 h 218"/>
                <a:gd name="T18" fmla="*/ 1 w 100"/>
                <a:gd name="T19" fmla="*/ 218 h 218"/>
                <a:gd name="T20" fmla="*/ 1 w 100"/>
                <a:gd name="T21" fmla="*/ 67 h 218"/>
                <a:gd name="T22" fmla="*/ 0 w 100"/>
                <a:gd name="T23" fmla="*/ 5 h 218"/>
                <a:gd name="T24" fmla="*/ 25 w 100"/>
                <a:gd name="T25" fmla="*/ 5 h 218"/>
                <a:gd name="T26" fmla="*/ 26 w 100"/>
                <a:gd name="T27" fmla="*/ 35 h 218"/>
                <a:gd name="T28" fmla="*/ 37 w 100"/>
                <a:gd name="T29" fmla="*/ 20 h 218"/>
                <a:gd name="T30" fmla="*/ 51 w 100"/>
                <a:gd name="T31" fmla="*/ 9 h 218"/>
                <a:gd name="T32" fmla="*/ 68 w 100"/>
                <a:gd name="T33" fmla="*/ 1 h 218"/>
                <a:gd name="T34" fmla="*/ 88 w 100"/>
                <a:gd name="T35" fmla="*/ 0 h 218"/>
                <a:gd name="T36" fmla="*/ 95 w 100"/>
                <a:gd name="T37" fmla="*/ 0 h 218"/>
                <a:gd name="T38" fmla="*/ 100 w 100"/>
                <a:gd name="T39" fmla="*/ 0 h 218"/>
                <a:gd name="T40" fmla="*/ 100 w 100"/>
                <a:gd name="T41" fmla="*/ 26 h 218"/>
                <a:gd name="T42" fmla="*/ 95 w 100"/>
                <a:gd name="T43" fmla="*/ 25 h 218"/>
                <a:gd name="T44" fmla="*/ 90 w 100"/>
                <a:gd name="T45" fmla="*/ 25 h 218"/>
                <a:gd name="T46" fmla="*/ 83 w 100"/>
                <a:gd name="T47" fmla="*/ 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 h="218">
                  <a:moveTo>
                    <a:pt x="83" y="25"/>
                  </a:moveTo>
                  <a:lnTo>
                    <a:pt x="67" y="26"/>
                  </a:lnTo>
                  <a:lnTo>
                    <a:pt x="53" y="32"/>
                  </a:lnTo>
                  <a:lnTo>
                    <a:pt x="43" y="41"/>
                  </a:lnTo>
                  <a:lnTo>
                    <a:pt x="36" y="54"/>
                  </a:lnTo>
                  <a:lnTo>
                    <a:pt x="31" y="66"/>
                  </a:lnTo>
                  <a:lnTo>
                    <a:pt x="27" y="81"/>
                  </a:lnTo>
                  <a:lnTo>
                    <a:pt x="26" y="97"/>
                  </a:lnTo>
                  <a:lnTo>
                    <a:pt x="26" y="218"/>
                  </a:lnTo>
                  <a:lnTo>
                    <a:pt x="1" y="218"/>
                  </a:lnTo>
                  <a:lnTo>
                    <a:pt x="1" y="67"/>
                  </a:lnTo>
                  <a:lnTo>
                    <a:pt x="0" y="5"/>
                  </a:lnTo>
                  <a:lnTo>
                    <a:pt x="25" y="5"/>
                  </a:lnTo>
                  <a:lnTo>
                    <a:pt x="26" y="35"/>
                  </a:lnTo>
                  <a:lnTo>
                    <a:pt x="37" y="20"/>
                  </a:lnTo>
                  <a:lnTo>
                    <a:pt x="51" y="9"/>
                  </a:lnTo>
                  <a:lnTo>
                    <a:pt x="68" y="1"/>
                  </a:lnTo>
                  <a:lnTo>
                    <a:pt x="88" y="0"/>
                  </a:lnTo>
                  <a:lnTo>
                    <a:pt x="95" y="0"/>
                  </a:lnTo>
                  <a:lnTo>
                    <a:pt x="100" y="0"/>
                  </a:lnTo>
                  <a:lnTo>
                    <a:pt x="100" y="26"/>
                  </a:lnTo>
                  <a:lnTo>
                    <a:pt x="95" y="25"/>
                  </a:lnTo>
                  <a:lnTo>
                    <a:pt x="90" y="25"/>
                  </a:lnTo>
                  <a:lnTo>
                    <a:pt x="83" y="2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0" name="Freeform 58"/>
            <p:cNvSpPr>
              <a:spLocks noEditPoints="1"/>
            </p:cNvSpPr>
            <p:nvPr userDrawn="1"/>
          </p:nvSpPr>
          <p:spPr bwMode="auto">
            <a:xfrm>
              <a:off x="1354138" y="889001"/>
              <a:ext cx="57150" cy="71438"/>
            </a:xfrm>
            <a:custGeom>
              <a:avLst/>
              <a:gdLst>
                <a:gd name="T0" fmla="*/ 27 w 183"/>
                <a:gd name="T1" fmla="*/ 116 h 223"/>
                <a:gd name="T2" fmla="*/ 28 w 183"/>
                <a:gd name="T3" fmla="*/ 136 h 223"/>
                <a:gd name="T4" fmla="*/ 33 w 183"/>
                <a:gd name="T5" fmla="*/ 155 h 223"/>
                <a:gd name="T6" fmla="*/ 40 w 183"/>
                <a:gd name="T7" fmla="*/ 171 h 223"/>
                <a:gd name="T8" fmla="*/ 50 w 183"/>
                <a:gd name="T9" fmla="*/ 185 h 223"/>
                <a:gd name="T10" fmla="*/ 62 w 183"/>
                <a:gd name="T11" fmla="*/ 195 h 223"/>
                <a:gd name="T12" fmla="*/ 78 w 183"/>
                <a:gd name="T13" fmla="*/ 201 h 223"/>
                <a:gd name="T14" fmla="*/ 97 w 183"/>
                <a:gd name="T15" fmla="*/ 203 h 223"/>
                <a:gd name="T16" fmla="*/ 113 w 183"/>
                <a:gd name="T17" fmla="*/ 202 h 223"/>
                <a:gd name="T18" fmla="*/ 127 w 183"/>
                <a:gd name="T19" fmla="*/ 196 h 223"/>
                <a:gd name="T20" fmla="*/ 138 w 183"/>
                <a:gd name="T21" fmla="*/ 188 h 223"/>
                <a:gd name="T22" fmla="*/ 146 w 183"/>
                <a:gd name="T23" fmla="*/ 178 h 223"/>
                <a:gd name="T24" fmla="*/ 152 w 183"/>
                <a:gd name="T25" fmla="*/ 167 h 223"/>
                <a:gd name="T26" fmla="*/ 156 w 183"/>
                <a:gd name="T27" fmla="*/ 156 h 223"/>
                <a:gd name="T28" fmla="*/ 181 w 183"/>
                <a:gd name="T29" fmla="*/ 156 h 223"/>
                <a:gd name="T30" fmla="*/ 173 w 183"/>
                <a:gd name="T31" fmla="*/ 176 h 223"/>
                <a:gd name="T32" fmla="*/ 164 w 183"/>
                <a:gd name="T33" fmla="*/ 192 h 223"/>
                <a:gd name="T34" fmla="*/ 151 w 183"/>
                <a:gd name="T35" fmla="*/ 206 h 223"/>
                <a:gd name="T36" fmla="*/ 136 w 183"/>
                <a:gd name="T37" fmla="*/ 216 h 223"/>
                <a:gd name="T38" fmla="*/ 116 w 183"/>
                <a:gd name="T39" fmla="*/ 221 h 223"/>
                <a:gd name="T40" fmla="*/ 93 w 183"/>
                <a:gd name="T41" fmla="*/ 223 h 223"/>
                <a:gd name="T42" fmla="*/ 71 w 183"/>
                <a:gd name="T43" fmla="*/ 221 h 223"/>
                <a:gd name="T44" fmla="*/ 52 w 183"/>
                <a:gd name="T45" fmla="*/ 215 h 223"/>
                <a:gd name="T46" fmla="*/ 36 w 183"/>
                <a:gd name="T47" fmla="*/ 205 h 223"/>
                <a:gd name="T48" fmla="*/ 22 w 183"/>
                <a:gd name="T49" fmla="*/ 191 h 223"/>
                <a:gd name="T50" fmla="*/ 12 w 183"/>
                <a:gd name="T51" fmla="*/ 176 h 223"/>
                <a:gd name="T52" fmla="*/ 6 w 183"/>
                <a:gd name="T53" fmla="*/ 157 h 223"/>
                <a:gd name="T54" fmla="*/ 1 w 183"/>
                <a:gd name="T55" fmla="*/ 137 h 223"/>
                <a:gd name="T56" fmla="*/ 0 w 183"/>
                <a:gd name="T57" fmla="*/ 115 h 223"/>
                <a:gd name="T58" fmla="*/ 1 w 183"/>
                <a:gd name="T59" fmla="*/ 92 h 223"/>
                <a:gd name="T60" fmla="*/ 6 w 183"/>
                <a:gd name="T61" fmla="*/ 71 h 223"/>
                <a:gd name="T62" fmla="*/ 13 w 183"/>
                <a:gd name="T63" fmla="*/ 51 h 223"/>
                <a:gd name="T64" fmla="*/ 23 w 183"/>
                <a:gd name="T65" fmla="*/ 35 h 223"/>
                <a:gd name="T66" fmla="*/ 37 w 183"/>
                <a:gd name="T67" fmla="*/ 20 h 223"/>
                <a:gd name="T68" fmla="*/ 53 w 183"/>
                <a:gd name="T69" fmla="*/ 9 h 223"/>
                <a:gd name="T70" fmla="*/ 73 w 183"/>
                <a:gd name="T71" fmla="*/ 2 h 223"/>
                <a:gd name="T72" fmla="*/ 97 w 183"/>
                <a:gd name="T73" fmla="*/ 0 h 223"/>
                <a:gd name="T74" fmla="*/ 118 w 183"/>
                <a:gd name="T75" fmla="*/ 1 h 223"/>
                <a:gd name="T76" fmla="*/ 135 w 183"/>
                <a:gd name="T77" fmla="*/ 7 h 223"/>
                <a:gd name="T78" fmla="*/ 150 w 183"/>
                <a:gd name="T79" fmla="*/ 17 h 223"/>
                <a:gd name="T80" fmla="*/ 161 w 183"/>
                <a:gd name="T81" fmla="*/ 30 h 223"/>
                <a:gd name="T82" fmla="*/ 169 w 183"/>
                <a:gd name="T83" fmla="*/ 44 h 223"/>
                <a:gd name="T84" fmla="*/ 176 w 183"/>
                <a:gd name="T85" fmla="*/ 60 h 223"/>
                <a:gd name="T86" fmla="*/ 179 w 183"/>
                <a:gd name="T87" fmla="*/ 78 h 223"/>
                <a:gd name="T88" fmla="*/ 182 w 183"/>
                <a:gd name="T89" fmla="*/ 97 h 223"/>
                <a:gd name="T90" fmla="*/ 183 w 183"/>
                <a:gd name="T91" fmla="*/ 116 h 223"/>
                <a:gd name="T92" fmla="*/ 27 w 183"/>
                <a:gd name="T93" fmla="*/ 116 h 223"/>
                <a:gd name="T94" fmla="*/ 28 w 183"/>
                <a:gd name="T95" fmla="*/ 96 h 223"/>
                <a:gd name="T96" fmla="*/ 156 w 183"/>
                <a:gd name="T97" fmla="*/ 96 h 223"/>
                <a:gd name="T98" fmla="*/ 153 w 183"/>
                <a:gd name="T99" fmla="*/ 76 h 223"/>
                <a:gd name="T100" fmla="*/ 150 w 183"/>
                <a:gd name="T101" fmla="*/ 57 h 223"/>
                <a:gd name="T102" fmla="*/ 141 w 183"/>
                <a:gd name="T103" fmla="*/ 42 h 223"/>
                <a:gd name="T104" fmla="*/ 128 w 183"/>
                <a:gd name="T105" fmla="*/ 30 h 223"/>
                <a:gd name="T106" fmla="*/ 113 w 183"/>
                <a:gd name="T107" fmla="*/ 22 h 223"/>
                <a:gd name="T108" fmla="*/ 96 w 183"/>
                <a:gd name="T109" fmla="*/ 19 h 223"/>
                <a:gd name="T110" fmla="*/ 78 w 183"/>
                <a:gd name="T111" fmla="*/ 21 h 223"/>
                <a:gd name="T112" fmla="*/ 62 w 183"/>
                <a:gd name="T113" fmla="*/ 27 h 223"/>
                <a:gd name="T114" fmla="*/ 50 w 183"/>
                <a:gd name="T115" fmla="*/ 39 h 223"/>
                <a:gd name="T116" fmla="*/ 40 w 183"/>
                <a:gd name="T117" fmla="*/ 55 h 223"/>
                <a:gd name="T118" fmla="*/ 32 w 183"/>
                <a:gd name="T119" fmla="*/ 73 h 223"/>
                <a:gd name="T120" fmla="*/ 28 w 183"/>
                <a:gd name="T121" fmla="*/ 9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 h="223">
                  <a:moveTo>
                    <a:pt x="27" y="116"/>
                  </a:moveTo>
                  <a:lnTo>
                    <a:pt x="28" y="136"/>
                  </a:lnTo>
                  <a:lnTo>
                    <a:pt x="33" y="155"/>
                  </a:lnTo>
                  <a:lnTo>
                    <a:pt x="40" y="171"/>
                  </a:lnTo>
                  <a:lnTo>
                    <a:pt x="50" y="185"/>
                  </a:lnTo>
                  <a:lnTo>
                    <a:pt x="62" y="195"/>
                  </a:lnTo>
                  <a:lnTo>
                    <a:pt x="78" y="201"/>
                  </a:lnTo>
                  <a:lnTo>
                    <a:pt x="97" y="203"/>
                  </a:lnTo>
                  <a:lnTo>
                    <a:pt x="113" y="202"/>
                  </a:lnTo>
                  <a:lnTo>
                    <a:pt x="127" y="196"/>
                  </a:lnTo>
                  <a:lnTo>
                    <a:pt x="138" y="188"/>
                  </a:lnTo>
                  <a:lnTo>
                    <a:pt x="146" y="178"/>
                  </a:lnTo>
                  <a:lnTo>
                    <a:pt x="152" y="167"/>
                  </a:lnTo>
                  <a:lnTo>
                    <a:pt x="156" y="156"/>
                  </a:lnTo>
                  <a:lnTo>
                    <a:pt x="181" y="156"/>
                  </a:lnTo>
                  <a:lnTo>
                    <a:pt x="173" y="176"/>
                  </a:lnTo>
                  <a:lnTo>
                    <a:pt x="164" y="192"/>
                  </a:lnTo>
                  <a:lnTo>
                    <a:pt x="151" y="206"/>
                  </a:lnTo>
                  <a:lnTo>
                    <a:pt x="136" y="216"/>
                  </a:lnTo>
                  <a:lnTo>
                    <a:pt x="116" y="221"/>
                  </a:lnTo>
                  <a:lnTo>
                    <a:pt x="93" y="223"/>
                  </a:lnTo>
                  <a:lnTo>
                    <a:pt x="71" y="221"/>
                  </a:lnTo>
                  <a:lnTo>
                    <a:pt x="52" y="215"/>
                  </a:lnTo>
                  <a:lnTo>
                    <a:pt x="36" y="205"/>
                  </a:lnTo>
                  <a:lnTo>
                    <a:pt x="22" y="191"/>
                  </a:lnTo>
                  <a:lnTo>
                    <a:pt x="12" y="176"/>
                  </a:lnTo>
                  <a:lnTo>
                    <a:pt x="6" y="157"/>
                  </a:lnTo>
                  <a:lnTo>
                    <a:pt x="1" y="137"/>
                  </a:lnTo>
                  <a:lnTo>
                    <a:pt x="0" y="115"/>
                  </a:lnTo>
                  <a:lnTo>
                    <a:pt x="1" y="92"/>
                  </a:lnTo>
                  <a:lnTo>
                    <a:pt x="6" y="71"/>
                  </a:lnTo>
                  <a:lnTo>
                    <a:pt x="13" y="51"/>
                  </a:lnTo>
                  <a:lnTo>
                    <a:pt x="23" y="35"/>
                  </a:lnTo>
                  <a:lnTo>
                    <a:pt x="37" y="20"/>
                  </a:lnTo>
                  <a:lnTo>
                    <a:pt x="53" y="9"/>
                  </a:lnTo>
                  <a:lnTo>
                    <a:pt x="73" y="2"/>
                  </a:lnTo>
                  <a:lnTo>
                    <a:pt x="97" y="0"/>
                  </a:lnTo>
                  <a:lnTo>
                    <a:pt x="118" y="1"/>
                  </a:lnTo>
                  <a:lnTo>
                    <a:pt x="135" y="7"/>
                  </a:lnTo>
                  <a:lnTo>
                    <a:pt x="150" y="17"/>
                  </a:lnTo>
                  <a:lnTo>
                    <a:pt x="161" y="30"/>
                  </a:lnTo>
                  <a:lnTo>
                    <a:pt x="169" y="44"/>
                  </a:lnTo>
                  <a:lnTo>
                    <a:pt x="176" y="60"/>
                  </a:lnTo>
                  <a:lnTo>
                    <a:pt x="179" y="78"/>
                  </a:lnTo>
                  <a:lnTo>
                    <a:pt x="182" y="97"/>
                  </a:lnTo>
                  <a:lnTo>
                    <a:pt x="183" y="116"/>
                  </a:lnTo>
                  <a:lnTo>
                    <a:pt x="27" y="116"/>
                  </a:lnTo>
                  <a:close/>
                  <a:moveTo>
                    <a:pt x="28" y="96"/>
                  </a:moveTo>
                  <a:lnTo>
                    <a:pt x="156" y="96"/>
                  </a:lnTo>
                  <a:lnTo>
                    <a:pt x="153" y="76"/>
                  </a:lnTo>
                  <a:lnTo>
                    <a:pt x="150" y="57"/>
                  </a:lnTo>
                  <a:lnTo>
                    <a:pt x="141" y="42"/>
                  </a:lnTo>
                  <a:lnTo>
                    <a:pt x="128" y="30"/>
                  </a:lnTo>
                  <a:lnTo>
                    <a:pt x="113" y="22"/>
                  </a:lnTo>
                  <a:lnTo>
                    <a:pt x="96" y="19"/>
                  </a:lnTo>
                  <a:lnTo>
                    <a:pt x="78" y="21"/>
                  </a:lnTo>
                  <a:lnTo>
                    <a:pt x="62" y="27"/>
                  </a:lnTo>
                  <a:lnTo>
                    <a:pt x="50" y="39"/>
                  </a:lnTo>
                  <a:lnTo>
                    <a:pt x="40" y="55"/>
                  </a:lnTo>
                  <a:lnTo>
                    <a:pt x="32" y="73"/>
                  </a:lnTo>
                  <a:lnTo>
                    <a:pt x="28" y="9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1" name="Freeform 59"/>
            <p:cNvSpPr>
              <a:spLocks noEditPoints="1"/>
            </p:cNvSpPr>
            <p:nvPr userDrawn="1"/>
          </p:nvSpPr>
          <p:spPr bwMode="auto">
            <a:xfrm>
              <a:off x="1425575" y="862013"/>
              <a:ext cx="9525" cy="96838"/>
            </a:xfrm>
            <a:custGeom>
              <a:avLst/>
              <a:gdLst>
                <a:gd name="T0" fmla="*/ 0 w 30"/>
                <a:gd name="T1" fmla="*/ 31 h 304"/>
                <a:gd name="T2" fmla="*/ 0 w 30"/>
                <a:gd name="T3" fmla="*/ 0 h 304"/>
                <a:gd name="T4" fmla="*/ 30 w 30"/>
                <a:gd name="T5" fmla="*/ 0 h 304"/>
                <a:gd name="T6" fmla="*/ 30 w 30"/>
                <a:gd name="T7" fmla="*/ 31 h 304"/>
                <a:gd name="T8" fmla="*/ 0 w 30"/>
                <a:gd name="T9" fmla="*/ 31 h 304"/>
                <a:gd name="T10" fmla="*/ 3 w 30"/>
                <a:gd name="T11" fmla="*/ 304 h 304"/>
                <a:gd name="T12" fmla="*/ 3 w 30"/>
                <a:gd name="T13" fmla="*/ 91 h 304"/>
                <a:gd name="T14" fmla="*/ 28 w 30"/>
                <a:gd name="T15" fmla="*/ 91 h 304"/>
                <a:gd name="T16" fmla="*/ 28 w 30"/>
                <a:gd name="T17" fmla="*/ 304 h 304"/>
                <a:gd name="T18" fmla="*/ 3 w 30"/>
                <a:gd name="T1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4">
                  <a:moveTo>
                    <a:pt x="0" y="31"/>
                  </a:moveTo>
                  <a:lnTo>
                    <a:pt x="0" y="0"/>
                  </a:lnTo>
                  <a:lnTo>
                    <a:pt x="30" y="0"/>
                  </a:lnTo>
                  <a:lnTo>
                    <a:pt x="30" y="31"/>
                  </a:lnTo>
                  <a:lnTo>
                    <a:pt x="0" y="31"/>
                  </a:lnTo>
                  <a:close/>
                  <a:moveTo>
                    <a:pt x="3" y="304"/>
                  </a:moveTo>
                  <a:lnTo>
                    <a:pt x="3" y="91"/>
                  </a:lnTo>
                  <a:lnTo>
                    <a:pt x="28" y="91"/>
                  </a:lnTo>
                  <a:lnTo>
                    <a:pt x="28" y="304"/>
                  </a:lnTo>
                  <a:lnTo>
                    <a:pt x="3" y="30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2" name="Freeform 60"/>
            <p:cNvSpPr>
              <a:spLocks noEditPoints="1"/>
            </p:cNvSpPr>
            <p:nvPr userDrawn="1"/>
          </p:nvSpPr>
          <p:spPr bwMode="auto">
            <a:xfrm>
              <a:off x="1450975" y="889001"/>
              <a:ext cx="58738" cy="96838"/>
            </a:xfrm>
            <a:custGeom>
              <a:avLst/>
              <a:gdLst>
                <a:gd name="T0" fmla="*/ 149 w 188"/>
                <a:gd name="T1" fmla="*/ 203 h 303"/>
                <a:gd name="T2" fmla="*/ 115 w 188"/>
                <a:gd name="T3" fmla="*/ 221 h 303"/>
                <a:gd name="T4" fmla="*/ 71 w 188"/>
                <a:gd name="T5" fmla="*/ 221 h 303"/>
                <a:gd name="T6" fmla="*/ 36 w 188"/>
                <a:gd name="T7" fmla="*/ 202 h 303"/>
                <a:gd name="T8" fmla="*/ 12 w 188"/>
                <a:gd name="T9" fmla="*/ 172 h 303"/>
                <a:gd name="T10" fmla="*/ 1 w 188"/>
                <a:gd name="T11" fmla="*/ 132 h 303"/>
                <a:gd name="T12" fmla="*/ 1 w 188"/>
                <a:gd name="T13" fmla="*/ 90 h 303"/>
                <a:gd name="T14" fmla="*/ 12 w 188"/>
                <a:gd name="T15" fmla="*/ 51 h 303"/>
                <a:gd name="T16" fmla="*/ 36 w 188"/>
                <a:gd name="T17" fmla="*/ 20 h 303"/>
                <a:gd name="T18" fmla="*/ 71 w 188"/>
                <a:gd name="T19" fmla="*/ 2 h 303"/>
                <a:gd name="T20" fmla="*/ 116 w 188"/>
                <a:gd name="T21" fmla="*/ 2 h 303"/>
                <a:gd name="T22" fmla="*/ 149 w 188"/>
                <a:gd name="T23" fmla="*/ 20 h 303"/>
                <a:gd name="T24" fmla="*/ 163 w 188"/>
                <a:gd name="T25" fmla="*/ 5 h 303"/>
                <a:gd name="T26" fmla="*/ 187 w 188"/>
                <a:gd name="T27" fmla="*/ 69 h 303"/>
                <a:gd name="T28" fmla="*/ 186 w 188"/>
                <a:gd name="T29" fmla="*/ 243 h 303"/>
                <a:gd name="T30" fmla="*/ 171 w 188"/>
                <a:gd name="T31" fmla="*/ 275 h 303"/>
                <a:gd name="T32" fmla="*/ 141 w 188"/>
                <a:gd name="T33" fmla="*/ 296 h 303"/>
                <a:gd name="T34" fmla="*/ 96 w 188"/>
                <a:gd name="T35" fmla="*/ 303 h 303"/>
                <a:gd name="T36" fmla="*/ 62 w 188"/>
                <a:gd name="T37" fmla="*/ 300 h 303"/>
                <a:gd name="T38" fmla="*/ 33 w 188"/>
                <a:gd name="T39" fmla="*/ 286 h 303"/>
                <a:gd name="T40" fmla="*/ 16 w 188"/>
                <a:gd name="T41" fmla="*/ 261 h 303"/>
                <a:gd name="T42" fmla="*/ 40 w 188"/>
                <a:gd name="T43" fmla="*/ 242 h 303"/>
                <a:gd name="T44" fmla="*/ 52 w 188"/>
                <a:gd name="T45" fmla="*/ 270 h 303"/>
                <a:gd name="T46" fmla="*/ 78 w 188"/>
                <a:gd name="T47" fmla="*/ 282 h 303"/>
                <a:gd name="T48" fmla="*/ 115 w 188"/>
                <a:gd name="T49" fmla="*/ 282 h 303"/>
                <a:gd name="T50" fmla="*/ 144 w 188"/>
                <a:gd name="T51" fmla="*/ 266 h 303"/>
                <a:gd name="T52" fmla="*/ 159 w 188"/>
                <a:gd name="T53" fmla="*/ 238 h 303"/>
                <a:gd name="T54" fmla="*/ 162 w 188"/>
                <a:gd name="T55" fmla="*/ 187 h 303"/>
                <a:gd name="T56" fmla="*/ 116 w 188"/>
                <a:gd name="T57" fmla="*/ 200 h 303"/>
                <a:gd name="T58" fmla="*/ 142 w 188"/>
                <a:gd name="T59" fmla="*/ 182 h 303"/>
                <a:gd name="T60" fmla="*/ 157 w 188"/>
                <a:gd name="T61" fmla="*/ 151 h 303"/>
                <a:gd name="T62" fmla="*/ 162 w 188"/>
                <a:gd name="T63" fmla="*/ 111 h 303"/>
                <a:gd name="T64" fmla="*/ 157 w 188"/>
                <a:gd name="T65" fmla="*/ 71 h 303"/>
                <a:gd name="T66" fmla="*/ 142 w 188"/>
                <a:gd name="T67" fmla="*/ 40 h 303"/>
                <a:gd name="T68" fmla="*/ 116 w 188"/>
                <a:gd name="T69" fmla="*/ 24 h 303"/>
                <a:gd name="T70" fmla="*/ 77 w 188"/>
                <a:gd name="T71" fmla="*/ 24 h 303"/>
                <a:gd name="T72" fmla="*/ 48 w 188"/>
                <a:gd name="T73" fmla="*/ 42 h 303"/>
                <a:gd name="T74" fmla="*/ 32 w 188"/>
                <a:gd name="T75" fmla="*/ 73 h 303"/>
                <a:gd name="T76" fmla="*/ 27 w 188"/>
                <a:gd name="T77" fmla="*/ 111 h 303"/>
                <a:gd name="T78" fmla="*/ 32 w 188"/>
                <a:gd name="T79" fmla="*/ 148 h 303"/>
                <a:gd name="T80" fmla="*/ 48 w 188"/>
                <a:gd name="T81" fmla="*/ 180 h 303"/>
                <a:gd name="T82" fmla="*/ 77 w 188"/>
                <a:gd name="T83" fmla="*/ 1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8" h="303">
                  <a:moveTo>
                    <a:pt x="162" y="187"/>
                  </a:moveTo>
                  <a:lnTo>
                    <a:pt x="149" y="203"/>
                  </a:lnTo>
                  <a:lnTo>
                    <a:pt x="133" y="215"/>
                  </a:lnTo>
                  <a:lnTo>
                    <a:pt x="115" y="221"/>
                  </a:lnTo>
                  <a:lnTo>
                    <a:pt x="95" y="223"/>
                  </a:lnTo>
                  <a:lnTo>
                    <a:pt x="71" y="221"/>
                  </a:lnTo>
                  <a:lnTo>
                    <a:pt x="52" y="213"/>
                  </a:lnTo>
                  <a:lnTo>
                    <a:pt x="36" y="202"/>
                  </a:lnTo>
                  <a:lnTo>
                    <a:pt x="22" y="188"/>
                  </a:lnTo>
                  <a:lnTo>
                    <a:pt x="12" y="172"/>
                  </a:lnTo>
                  <a:lnTo>
                    <a:pt x="6" y="152"/>
                  </a:lnTo>
                  <a:lnTo>
                    <a:pt x="1" y="132"/>
                  </a:lnTo>
                  <a:lnTo>
                    <a:pt x="0" y="111"/>
                  </a:lnTo>
                  <a:lnTo>
                    <a:pt x="1" y="90"/>
                  </a:lnTo>
                  <a:lnTo>
                    <a:pt x="6" y="70"/>
                  </a:lnTo>
                  <a:lnTo>
                    <a:pt x="12" y="51"/>
                  </a:lnTo>
                  <a:lnTo>
                    <a:pt x="22" y="34"/>
                  </a:lnTo>
                  <a:lnTo>
                    <a:pt x="36" y="20"/>
                  </a:lnTo>
                  <a:lnTo>
                    <a:pt x="52" y="9"/>
                  </a:lnTo>
                  <a:lnTo>
                    <a:pt x="71" y="2"/>
                  </a:lnTo>
                  <a:lnTo>
                    <a:pt x="95" y="0"/>
                  </a:lnTo>
                  <a:lnTo>
                    <a:pt x="116" y="2"/>
                  </a:lnTo>
                  <a:lnTo>
                    <a:pt x="134" y="9"/>
                  </a:lnTo>
                  <a:lnTo>
                    <a:pt x="149" y="20"/>
                  </a:lnTo>
                  <a:lnTo>
                    <a:pt x="163" y="36"/>
                  </a:lnTo>
                  <a:lnTo>
                    <a:pt x="163" y="5"/>
                  </a:lnTo>
                  <a:lnTo>
                    <a:pt x="188" y="5"/>
                  </a:lnTo>
                  <a:lnTo>
                    <a:pt x="187" y="69"/>
                  </a:lnTo>
                  <a:lnTo>
                    <a:pt x="187" y="225"/>
                  </a:lnTo>
                  <a:lnTo>
                    <a:pt x="186" y="243"/>
                  </a:lnTo>
                  <a:lnTo>
                    <a:pt x="179" y="260"/>
                  </a:lnTo>
                  <a:lnTo>
                    <a:pt x="171" y="275"/>
                  </a:lnTo>
                  <a:lnTo>
                    <a:pt x="157" y="286"/>
                  </a:lnTo>
                  <a:lnTo>
                    <a:pt x="141" y="296"/>
                  </a:lnTo>
                  <a:lnTo>
                    <a:pt x="120" y="301"/>
                  </a:lnTo>
                  <a:lnTo>
                    <a:pt x="96" y="303"/>
                  </a:lnTo>
                  <a:lnTo>
                    <a:pt x="78" y="302"/>
                  </a:lnTo>
                  <a:lnTo>
                    <a:pt x="62" y="300"/>
                  </a:lnTo>
                  <a:lnTo>
                    <a:pt x="47" y="293"/>
                  </a:lnTo>
                  <a:lnTo>
                    <a:pt x="33" y="286"/>
                  </a:lnTo>
                  <a:lnTo>
                    <a:pt x="23" y="275"/>
                  </a:lnTo>
                  <a:lnTo>
                    <a:pt x="16" y="261"/>
                  </a:lnTo>
                  <a:lnTo>
                    <a:pt x="13" y="242"/>
                  </a:lnTo>
                  <a:lnTo>
                    <a:pt x="40" y="242"/>
                  </a:lnTo>
                  <a:lnTo>
                    <a:pt x="43" y="258"/>
                  </a:lnTo>
                  <a:lnTo>
                    <a:pt x="52" y="270"/>
                  </a:lnTo>
                  <a:lnTo>
                    <a:pt x="63" y="278"/>
                  </a:lnTo>
                  <a:lnTo>
                    <a:pt x="78" y="282"/>
                  </a:lnTo>
                  <a:lnTo>
                    <a:pt x="96" y="283"/>
                  </a:lnTo>
                  <a:lnTo>
                    <a:pt x="115" y="282"/>
                  </a:lnTo>
                  <a:lnTo>
                    <a:pt x="131" y="276"/>
                  </a:lnTo>
                  <a:lnTo>
                    <a:pt x="144" y="266"/>
                  </a:lnTo>
                  <a:lnTo>
                    <a:pt x="153" y="253"/>
                  </a:lnTo>
                  <a:lnTo>
                    <a:pt x="159" y="238"/>
                  </a:lnTo>
                  <a:lnTo>
                    <a:pt x="162" y="221"/>
                  </a:lnTo>
                  <a:lnTo>
                    <a:pt x="162" y="187"/>
                  </a:lnTo>
                  <a:close/>
                  <a:moveTo>
                    <a:pt x="97" y="201"/>
                  </a:moveTo>
                  <a:lnTo>
                    <a:pt x="116" y="200"/>
                  </a:lnTo>
                  <a:lnTo>
                    <a:pt x="131" y="192"/>
                  </a:lnTo>
                  <a:lnTo>
                    <a:pt x="142" y="182"/>
                  </a:lnTo>
                  <a:lnTo>
                    <a:pt x="151" y="168"/>
                  </a:lnTo>
                  <a:lnTo>
                    <a:pt x="157" y="151"/>
                  </a:lnTo>
                  <a:lnTo>
                    <a:pt x="161" y="132"/>
                  </a:lnTo>
                  <a:lnTo>
                    <a:pt x="162" y="111"/>
                  </a:lnTo>
                  <a:lnTo>
                    <a:pt x="161" y="90"/>
                  </a:lnTo>
                  <a:lnTo>
                    <a:pt x="157" y="71"/>
                  </a:lnTo>
                  <a:lnTo>
                    <a:pt x="151" y="55"/>
                  </a:lnTo>
                  <a:lnTo>
                    <a:pt x="142" y="40"/>
                  </a:lnTo>
                  <a:lnTo>
                    <a:pt x="131" y="30"/>
                  </a:lnTo>
                  <a:lnTo>
                    <a:pt x="116" y="24"/>
                  </a:lnTo>
                  <a:lnTo>
                    <a:pt x="97" y="21"/>
                  </a:lnTo>
                  <a:lnTo>
                    <a:pt x="77" y="24"/>
                  </a:lnTo>
                  <a:lnTo>
                    <a:pt x="61" y="31"/>
                  </a:lnTo>
                  <a:lnTo>
                    <a:pt x="48" y="42"/>
                  </a:lnTo>
                  <a:lnTo>
                    <a:pt x="38" y="56"/>
                  </a:lnTo>
                  <a:lnTo>
                    <a:pt x="32" y="73"/>
                  </a:lnTo>
                  <a:lnTo>
                    <a:pt x="28" y="92"/>
                  </a:lnTo>
                  <a:lnTo>
                    <a:pt x="27" y="111"/>
                  </a:lnTo>
                  <a:lnTo>
                    <a:pt x="28" y="131"/>
                  </a:lnTo>
                  <a:lnTo>
                    <a:pt x="32" y="148"/>
                  </a:lnTo>
                  <a:lnTo>
                    <a:pt x="38" y="166"/>
                  </a:lnTo>
                  <a:lnTo>
                    <a:pt x="48" y="180"/>
                  </a:lnTo>
                  <a:lnTo>
                    <a:pt x="61" y="191"/>
                  </a:lnTo>
                  <a:lnTo>
                    <a:pt x="77" y="198"/>
                  </a:lnTo>
                  <a:lnTo>
                    <a:pt x="97" y="20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3" name="Freeform 61"/>
            <p:cNvSpPr>
              <a:spLocks/>
            </p:cNvSpPr>
            <p:nvPr userDrawn="1"/>
          </p:nvSpPr>
          <p:spPr bwMode="auto">
            <a:xfrm>
              <a:off x="1528763" y="862013"/>
              <a:ext cx="53975" cy="96838"/>
            </a:xfrm>
            <a:custGeom>
              <a:avLst/>
              <a:gdLst>
                <a:gd name="T0" fmla="*/ 25 w 170"/>
                <a:gd name="T1" fmla="*/ 0 h 306"/>
                <a:gd name="T2" fmla="*/ 25 w 170"/>
                <a:gd name="T3" fmla="*/ 124 h 306"/>
                <a:gd name="T4" fmla="*/ 37 w 170"/>
                <a:gd name="T5" fmla="*/ 108 h 306"/>
                <a:gd name="T6" fmla="*/ 54 w 170"/>
                <a:gd name="T7" fmla="*/ 97 h 306"/>
                <a:gd name="T8" fmla="*/ 72 w 170"/>
                <a:gd name="T9" fmla="*/ 90 h 306"/>
                <a:gd name="T10" fmla="*/ 94 w 170"/>
                <a:gd name="T11" fmla="*/ 88 h 306"/>
                <a:gd name="T12" fmla="*/ 116 w 170"/>
                <a:gd name="T13" fmla="*/ 89 h 306"/>
                <a:gd name="T14" fmla="*/ 134 w 170"/>
                <a:gd name="T15" fmla="*/ 95 h 306"/>
                <a:gd name="T16" fmla="*/ 147 w 170"/>
                <a:gd name="T17" fmla="*/ 104 h 306"/>
                <a:gd name="T18" fmla="*/ 157 w 170"/>
                <a:gd name="T19" fmla="*/ 117 h 306"/>
                <a:gd name="T20" fmla="*/ 165 w 170"/>
                <a:gd name="T21" fmla="*/ 132 h 306"/>
                <a:gd name="T22" fmla="*/ 168 w 170"/>
                <a:gd name="T23" fmla="*/ 150 h 306"/>
                <a:gd name="T24" fmla="*/ 170 w 170"/>
                <a:gd name="T25" fmla="*/ 173 h 306"/>
                <a:gd name="T26" fmla="*/ 170 w 170"/>
                <a:gd name="T27" fmla="*/ 306 h 306"/>
                <a:gd name="T28" fmla="*/ 144 w 170"/>
                <a:gd name="T29" fmla="*/ 306 h 306"/>
                <a:gd name="T30" fmla="*/ 144 w 170"/>
                <a:gd name="T31" fmla="*/ 183 h 306"/>
                <a:gd name="T32" fmla="*/ 144 w 170"/>
                <a:gd name="T33" fmla="*/ 165 h 306"/>
                <a:gd name="T34" fmla="*/ 141 w 170"/>
                <a:gd name="T35" fmla="*/ 150 h 306"/>
                <a:gd name="T36" fmla="*/ 136 w 170"/>
                <a:gd name="T37" fmla="*/ 137 h 306"/>
                <a:gd name="T38" fmla="*/ 130 w 170"/>
                <a:gd name="T39" fmla="*/ 125 h 306"/>
                <a:gd name="T40" fmla="*/ 120 w 170"/>
                <a:gd name="T41" fmla="*/ 117 h 306"/>
                <a:gd name="T42" fmla="*/ 106 w 170"/>
                <a:gd name="T43" fmla="*/ 112 h 306"/>
                <a:gd name="T44" fmla="*/ 90 w 170"/>
                <a:gd name="T45" fmla="*/ 109 h 306"/>
                <a:gd name="T46" fmla="*/ 71 w 170"/>
                <a:gd name="T47" fmla="*/ 112 h 306"/>
                <a:gd name="T48" fmla="*/ 56 w 170"/>
                <a:gd name="T49" fmla="*/ 118 h 306"/>
                <a:gd name="T50" fmla="*/ 44 w 170"/>
                <a:gd name="T51" fmla="*/ 129 h 306"/>
                <a:gd name="T52" fmla="*/ 35 w 170"/>
                <a:gd name="T53" fmla="*/ 143 h 306"/>
                <a:gd name="T54" fmla="*/ 30 w 170"/>
                <a:gd name="T55" fmla="*/ 159 h 306"/>
                <a:gd name="T56" fmla="*/ 26 w 170"/>
                <a:gd name="T57" fmla="*/ 175 h 306"/>
                <a:gd name="T58" fmla="*/ 25 w 170"/>
                <a:gd name="T59" fmla="*/ 194 h 306"/>
                <a:gd name="T60" fmla="*/ 25 w 170"/>
                <a:gd name="T61" fmla="*/ 306 h 306"/>
                <a:gd name="T62" fmla="*/ 0 w 170"/>
                <a:gd name="T63" fmla="*/ 306 h 306"/>
                <a:gd name="T64" fmla="*/ 0 w 170"/>
                <a:gd name="T65" fmla="*/ 0 h 306"/>
                <a:gd name="T66" fmla="*/ 25 w 170"/>
                <a:gd name="T67"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306">
                  <a:moveTo>
                    <a:pt x="25" y="0"/>
                  </a:moveTo>
                  <a:lnTo>
                    <a:pt x="25" y="124"/>
                  </a:lnTo>
                  <a:lnTo>
                    <a:pt x="37" y="108"/>
                  </a:lnTo>
                  <a:lnTo>
                    <a:pt x="54" y="97"/>
                  </a:lnTo>
                  <a:lnTo>
                    <a:pt x="72" y="90"/>
                  </a:lnTo>
                  <a:lnTo>
                    <a:pt x="94" y="88"/>
                  </a:lnTo>
                  <a:lnTo>
                    <a:pt x="116" y="89"/>
                  </a:lnTo>
                  <a:lnTo>
                    <a:pt x="134" y="95"/>
                  </a:lnTo>
                  <a:lnTo>
                    <a:pt x="147" y="104"/>
                  </a:lnTo>
                  <a:lnTo>
                    <a:pt x="157" y="117"/>
                  </a:lnTo>
                  <a:lnTo>
                    <a:pt x="165" y="132"/>
                  </a:lnTo>
                  <a:lnTo>
                    <a:pt x="168" y="150"/>
                  </a:lnTo>
                  <a:lnTo>
                    <a:pt x="170" y="173"/>
                  </a:lnTo>
                  <a:lnTo>
                    <a:pt x="170" y="306"/>
                  </a:lnTo>
                  <a:lnTo>
                    <a:pt x="144" y="306"/>
                  </a:lnTo>
                  <a:lnTo>
                    <a:pt x="144" y="183"/>
                  </a:lnTo>
                  <a:lnTo>
                    <a:pt x="144" y="165"/>
                  </a:lnTo>
                  <a:lnTo>
                    <a:pt x="141" y="150"/>
                  </a:lnTo>
                  <a:lnTo>
                    <a:pt x="136" y="137"/>
                  </a:lnTo>
                  <a:lnTo>
                    <a:pt x="130" y="125"/>
                  </a:lnTo>
                  <a:lnTo>
                    <a:pt x="120" y="117"/>
                  </a:lnTo>
                  <a:lnTo>
                    <a:pt x="106" y="112"/>
                  </a:lnTo>
                  <a:lnTo>
                    <a:pt x="90" y="109"/>
                  </a:lnTo>
                  <a:lnTo>
                    <a:pt x="71" y="112"/>
                  </a:lnTo>
                  <a:lnTo>
                    <a:pt x="56" y="118"/>
                  </a:lnTo>
                  <a:lnTo>
                    <a:pt x="44" y="129"/>
                  </a:lnTo>
                  <a:lnTo>
                    <a:pt x="35" y="143"/>
                  </a:lnTo>
                  <a:lnTo>
                    <a:pt x="30" y="159"/>
                  </a:lnTo>
                  <a:lnTo>
                    <a:pt x="26" y="175"/>
                  </a:lnTo>
                  <a:lnTo>
                    <a:pt x="25" y="194"/>
                  </a:lnTo>
                  <a:lnTo>
                    <a:pt x="25" y="306"/>
                  </a:lnTo>
                  <a:lnTo>
                    <a:pt x="0" y="306"/>
                  </a:lnTo>
                  <a:lnTo>
                    <a:pt x="0" y="0"/>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sp>
          <p:nvSpPr>
            <p:cNvPr id="34" name="Freeform 62"/>
            <p:cNvSpPr>
              <a:spLocks/>
            </p:cNvSpPr>
            <p:nvPr userDrawn="1"/>
          </p:nvSpPr>
          <p:spPr bwMode="auto">
            <a:xfrm>
              <a:off x="1592263" y="873126"/>
              <a:ext cx="34925" cy="87313"/>
            </a:xfrm>
            <a:custGeom>
              <a:avLst/>
              <a:gdLst>
                <a:gd name="T0" fmla="*/ 80 w 110"/>
                <a:gd name="T1" fmla="*/ 273 h 273"/>
                <a:gd name="T2" fmla="*/ 63 w 110"/>
                <a:gd name="T3" fmla="*/ 271 h 273"/>
                <a:gd name="T4" fmla="*/ 50 w 110"/>
                <a:gd name="T5" fmla="*/ 265 h 273"/>
                <a:gd name="T6" fmla="*/ 41 w 110"/>
                <a:gd name="T7" fmla="*/ 255 h 273"/>
                <a:gd name="T8" fmla="*/ 36 w 110"/>
                <a:gd name="T9" fmla="*/ 241 h 273"/>
                <a:gd name="T10" fmla="*/ 35 w 110"/>
                <a:gd name="T11" fmla="*/ 223 h 273"/>
                <a:gd name="T12" fmla="*/ 35 w 110"/>
                <a:gd name="T13" fmla="*/ 74 h 273"/>
                <a:gd name="T14" fmla="*/ 0 w 110"/>
                <a:gd name="T15" fmla="*/ 74 h 273"/>
                <a:gd name="T16" fmla="*/ 0 w 110"/>
                <a:gd name="T17" fmla="*/ 55 h 273"/>
                <a:gd name="T18" fmla="*/ 35 w 110"/>
                <a:gd name="T19" fmla="*/ 55 h 273"/>
                <a:gd name="T20" fmla="*/ 35 w 110"/>
                <a:gd name="T21" fmla="*/ 11 h 273"/>
                <a:gd name="T22" fmla="*/ 60 w 110"/>
                <a:gd name="T23" fmla="*/ 0 h 273"/>
                <a:gd name="T24" fmla="*/ 60 w 110"/>
                <a:gd name="T25" fmla="*/ 55 h 273"/>
                <a:gd name="T26" fmla="*/ 107 w 110"/>
                <a:gd name="T27" fmla="*/ 55 h 273"/>
                <a:gd name="T28" fmla="*/ 107 w 110"/>
                <a:gd name="T29" fmla="*/ 74 h 273"/>
                <a:gd name="T30" fmla="*/ 60 w 110"/>
                <a:gd name="T31" fmla="*/ 74 h 273"/>
                <a:gd name="T32" fmla="*/ 60 w 110"/>
                <a:gd name="T33" fmla="*/ 212 h 273"/>
                <a:gd name="T34" fmla="*/ 61 w 110"/>
                <a:gd name="T35" fmla="*/ 231 h 273"/>
                <a:gd name="T36" fmla="*/ 65 w 110"/>
                <a:gd name="T37" fmla="*/ 243 h 273"/>
                <a:gd name="T38" fmla="*/ 73 w 110"/>
                <a:gd name="T39" fmla="*/ 250 h 273"/>
                <a:gd name="T40" fmla="*/ 86 w 110"/>
                <a:gd name="T41" fmla="*/ 251 h 273"/>
                <a:gd name="T42" fmla="*/ 100 w 110"/>
                <a:gd name="T43" fmla="*/ 250 h 273"/>
                <a:gd name="T44" fmla="*/ 110 w 110"/>
                <a:gd name="T45" fmla="*/ 246 h 273"/>
                <a:gd name="T46" fmla="*/ 110 w 110"/>
                <a:gd name="T47" fmla="*/ 268 h 273"/>
                <a:gd name="T48" fmla="*/ 101 w 110"/>
                <a:gd name="T49" fmla="*/ 270 h 273"/>
                <a:gd name="T50" fmla="*/ 91 w 110"/>
                <a:gd name="T51" fmla="*/ 272 h 273"/>
                <a:gd name="T52" fmla="*/ 80 w 110"/>
                <a:gd name="T5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273">
                  <a:moveTo>
                    <a:pt x="80" y="273"/>
                  </a:moveTo>
                  <a:lnTo>
                    <a:pt x="63" y="271"/>
                  </a:lnTo>
                  <a:lnTo>
                    <a:pt x="50" y="265"/>
                  </a:lnTo>
                  <a:lnTo>
                    <a:pt x="41" y="255"/>
                  </a:lnTo>
                  <a:lnTo>
                    <a:pt x="36" y="241"/>
                  </a:lnTo>
                  <a:lnTo>
                    <a:pt x="35" y="223"/>
                  </a:lnTo>
                  <a:lnTo>
                    <a:pt x="35" y="74"/>
                  </a:lnTo>
                  <a:lnTo>
                    <a:pt x="0" y="74"/>
                  </a:lnTo>
                  <a:lnTo>
                    <a:pt x="0" y="55"/>
                  </a:lnTo>
                  <a:lnTo>
                    <a:pt x="35" y="55"/>
                  </a:lnTo>
                  <a:lnTo>
                    <a:pt x="35" y="11"/>
                  </a:lnTo>
                  <a:lnTo>
                    <a:pt x="60" y="0"/>
                  </a:lnTo>
                  <a:lnTo>
                    <a:pt x="60" y="55"/>
                  </a:lnTo>
                  <a:lnTo>
                    <a:pt x="107" y="55"/>
                  </a:lnTo>
                  <a:lnTo>
                    <a:pt x="107" y="74"/>
                  </a:lnTo>
                  <a:lnTo>
                    <a:pt x="60" y="74"/>
                  </a:lnTo>
                  <a:lnTo>
                    <a:pt x="60" y="212"/>
                  </a:lnTo>
                  <a:lnTo>
                    <a:pt x="61" y="231"/>
                  </a:lnTo>
                  <a:lnTo>
                    <a:pt x="65" y="243"/>
                  </a:lnTo>
                  <a:lnTo>
                    <a:pt x="73" y="250"/>
                  </a:lnTo>
                  <a:lnTo>
                    <a:pt x="86" y="251"/>
                  </a:lnTo>
                  <a:lnTo>
                    <a:pt x="100" y="250"/>
                  </a:lnTo>
                  <a:lnTo>
                    <a:pt x="110" y="246"/>
                  </a:lnTo>
                  <a:lnTo>
                    <a:pt x="110" y="268"/>
                  </a:lnTo>
                  <a:lnTo>
                    <a:pt x="101" y="270"/>
                  </a:lnTo>
                  <a:lnTo>
                    <a:pt x="91" y="272"/>
                  </a:lnTo>
                  <a:lnTo>
                    <a:pt x="80" y="27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sz="2100">
                <a:solidFill>
                  <a:prstClr val="black"/>
                </a:solidFill>
                <a:latin typeface="Arial" pitchFamily="34" charset="0"/>
                <a:ea typeface="ＭＳ Ｐゴシック" pitchFamily="34" charset="-128"/>
              </a:endParaRPr>
            </a:p>
          </p:txBody>
        </p:sp>
      </p:grpSp>
    </p:spTree>
    <p:extLst>
      <p:ext uri="{BB962C8B-B14F-4D97-AF65-F5344CB8AC3E}">
        <p14:creationId xmlns:p14="http://schemas.microsoft.com/office/powerpoint/2010/main" val="410380576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59176" y="268298"/>
            <a:ext cx="10273029" cy="9175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959176" y="1185870"/>
            <a:ext cx="10273029" cy="4241295"/>
          </a:xfrm>
          <a:prstGeom prst="rect">
            <a:avLst/>
          </a:prstGeom>
          <a:noFill/>
          <a:ln w="9525">
            <a:noFill/>
            <a:miter lim="800000"/>
            <a:headEnd/>
            <a:tailEnd/>
          </a:ln>
        </p:spPr>
        <p:txBody>
          <a:bodyPr vert="horz" wrap="square" lIns="0" tIns="0" rIns="108678"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16"/>
          <p:cNvSpPr>
            <a:spLocks noGrp="1"/>
          </p:cNvSpPr>
          <p:nvPr>
            <p:ph type="sldNum" sz="quarter" idx="4"/>
          </p:nvPr>
        </p:nvSpPr>
        <p:spPr>
          <a:xfrm>
            <a:off x="11578542" y="6325572"/>
            <a:ext cx="268927" cy="18256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sz="1278" smtClean="0">
                <a:solidFill>
                  <a:srgbClr val="ADAFB2"/>
                </a:solidFill>
                <a:latin typeface="Arial Narrow" pitchFamily="34" charset="0"/>
              </a:defRPr>
            </a:lvl1pPr>
          </a:lstStyle>
          <a:p>
            <a:pPr fontAlgn="base">
              <a:spcBef>
                <a:spcPct val="0"/>
              </a:spcBef>
              <a:spcAft>
                <a:spcPct val="0"/>
              </a:spcAft>
              <a:defRPr/>
            </a:pPr>
            <a:fld id="{583AEE58-AB03-4533-B7B8-63113034422E}" type="slidenum">
              <a:rPr lang="en-US">
                <a:ea typeface="ＭＳ Ｐゴシック" pitchFamily="34" charset="-128"/>
              </a:rPr>
              <a:pPr fontAlgn="base">
                <a:spcBef>
                  <a:spcPct val="0"/>
                </a:spcBef>
                <a:spcAft>
                  <a:spcPct val="0"/>
                </a:spcAft>
                <a:defRPr/>
              </a:pPr>
              <a:t>‹#›</a:t>
            </a:fld>
            <a:endParaRPr lang="en-US" dirty="0">
              <a:ea typeface="ＭＳ Ｐゴシック" pitchFamily="34" charset="-128"/>
            </a:endParaRPr>
          </a:p>
        </p:txBody>
      </p:sp>
      <p:pic>
        <p:nvPicPr>
          <p:cNvPr id="6" name="Content Placeholder 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3192" y="6138746"/>
            <a:ext cx="1126492" cy="493403"/>
          </a:xfrm>
          <a:prstGeom prst="rect">
            <a:avLst/>
          </a:prstGeom>
        </p:spPr>
      </p:pic>
    </p:spTree>
    <p:extLst>
      <p:ext uri="{BB962C8B-B14F-4D97-AF65-F5344CB8AC3E}">
        <p14:creationId xmlns:p14="http://schemas.microsoft.com/office/powerpoint/2010/main" val="3034423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hf hdr="0" ftr="0" dt="0"/>
  <p:txStyles>
    <p:titleStyle>
      <a:lvl1pPr algn="l" rtl="0" eaLnBrk="1" fontAlgn="base" hangingPunct="1">
        <a:lnSpc>
          <a:spcPct val="90000"/>
        </a:lnSpc>
        <a:spcBef>
          <a:spcPct val="0"/>
        </a:spcBef>
        <a:spcAft>
          <a:spcPct val="0"/>
        </a:spcAft>
        <a:defRPr lang="en-US" sz="2800" kern="1200" dirty="0">
          <a:solidFill>
            <a:schemeClr val="tx2"/>
          </a:solidFill>
          <a:latin typeface="+mj-lt"/>
          <a:ea typeface="ＭＳ Ｐゴシック" pitchFamily="34" charset="-128"/>
          <a:cs typeface="+mj-cs"/>
        </a:defRPr>
      </a:lvl1pPr>
      <a:lvl2pPr algn="l" rtl="0" eaLnBrk="1" fontAlgn="base" hangingPunct="1">
        <a:lnSpc>
          <a:spcPct val="90000"/>
        </a:lnSpc>
        <a:spcBef>
          <a:spcPct val="0"/>
        </a:spcBef>
        <a:spcAft>
          <a:spcPct val="0"/>
        </a:spcAft>
        <a:defRPr sz="2632">
          <a:solidFill>
            <a:schemeClr val="tx2"/>
          </a:solidFill>
          <a:latin typeface="Arial" pitchFamily="34" charset="0"/>
          <a:ea typeface="ＭＳ Ｐゴシック" pitchFamily="34" charset="-128"/>
        </a:defRPr>
      </a:lvl2pPr>
      <a:lvl3pPr algn="l" rtl="0" eaLnBrk="1" fontAlgn="base" hangingPunct="1">
        <a:lnSpc>
          <a:spcPct val="90000"/>
        </a:lnSpc>
        <a:spcBef>
          <a:spcPct val="0"/>
        </a:spcBef>
        <a:spcAft>
          <a:spcPct val="0"/>
        </a:spcAft>
        <a:defRPr sz="2632">
          <a:solidFill>
            <a:schemeClr val="tx2"/>
          </a:solidFill>
          <a:latin typeface="Arial" pitchFamily="34" charset="0"/>
          <a:ea typeface="ＭＳ Ｐゴシック" pitchFamily="34" charset="-128"/>
        </a:defRPr>
      </a:lvl3pPr>
      <a:lvl4pPr algn="l" rtl="0" eaLnBrk="1" fontAlgn="base" hangingPunct="1">
        <a:lnSpc>
          <a:spcPct val="90000"/>
        </a:lnSpc>
        <a:spcBef>
          <a:spcPct val="0"/>
        </a:spcBef>
        <a:spcAft>
          <a:spcPct val="0"/>
        </a:spcAft>
        <a:defRPr sz="2632">
          <a:solidFill>
            <a:schemeClr val="tx2"/>
          </a:solidFill>
          <a:latin typeface="Arial" pitchFamily="34" charset="0"/>
          <a:ea typeface="ＭＳ Ｐゴシック" pitchFamily="34" charset="-128"/>
        </a:defRPr>
      </a:lvl4pPr>
      <a:lvl5pPr algn="l" rtl="0" eaLnBrk="1" fontAlgn="base" hangingPunct="1">
        <a:lnSpc>
          <a:spcPct val="90000"/>
        </a:lnSpc>
        <a:spcBef>
          <a:spcPct val="0"/>
        </a:spcBef>
        <a:spcAft>
          <a:spcPct val="0"/>
        </a:spcAft>
        <a:defRPr sz="2632">
          <a:solidFill>
            <a:schemeClr val="tx2"/>
          </a:solidFill>
          <a:latin typeface="Arial" pitchFamily="34" charset="0"/>
          <a:ea typeface="ＭＳ Ｐゴシック" pitchFamily="34" charset="-128"/>
        </a:defRPr>
      </a:lvl5pPr>
      <a:lvl6pPr marL="408551" algn="l" rtl="0" eaLnBrk="1" fontAlgn="base" hangingPunct="1">
        <a:lnSpc>
          <a:spcPct val="90000"/>
        </a:lnSpc>
        <a:spcBef>
          <a:spcPct val="0"/>
        </a:spcBef>
        <a:spcAft>
          <a:spcPct val="0"/>
        </a:spcAft>
        <a:defRPr sz="2632">
          <a:solidFill>
            <a:schemeClr val="tx2"/>
          </a:solidFill>
          <a:latin typeface="Arial" pitchFamily="34" charset="0"/>
          <a:ea typeface="ＭＳ Ｐゴシック" pitchFamily="34" charset="-128"/>
        </a:defRPr>
      </a:lvl6pPr>
      <a:lvl7pPr marL="817103" algn="l" rtl="0" eaLnBrk="1" fontAlgn="base" hangingPunct="1">
        <a:lnSpc>
          <a:spcPct val="90000"/>
        </a:lnSpc>
        <a:spcBef>
          <a:spcPct val="0"/>
        </a:spcBef>
        <a:spcAft>
          <a:spcPct val="0"/>
        </a:spcAft>
        <a:defRPr sz="2632">
          <a:solidFill>
            <a:schemeClr val="tx2"/>
          </a:solidFill>
          <a:latin typeface="Arial" pitchFamily="34" charset="0"/>
          <a:ea typeface="ＭＳ Ｐゴシック" pitchFamily="34" charset="-128"/>
        </a:defRPr>
      </a:lvl7pPr>
      <a:lvl8pPr marL="1225655" algn="l" rtl="0" eaLnBrk="1" fontAlgn="base" hangingPunct="1">
        <a:lnSpc>
          <a:spcPct val="90000"/>
        </a:lnSpc>
        <a:spcBef>
          <a:spcPct val="0"/>
        </a:spcBef>
        <a:spcAft>
          <a:spcPct val="0"/>
        </a:spcAft>
        <a:defRPr sz="2632">
          <a:solidFill>
            <a:schemeClr val="tx2"/>
          </a:solidFill>
          <a:latin typeface="Arial" pitchFamily="34" charset="0"/>
          <a:ea typeface="ＭＳ Ｐゴシック" pitchFamily="34" charset="-128"/>
        </a:defRPr>
      </a:lvl8pPr>
      <a:lvl9pPr marL="1634207" algn="l" rtl="0" eaLnBrk="1" fontAlgn="base" hangingPunct="1">
        <a:lnSpc>
          <a:spcPct val="90000"/>
        </a:lnSpc>
        <a:spcBef>
          <a:spcPct val="0"/>
        </a:spcBef>
        <a:spcAft>
          <a:spcPct val="0"/>
        </a:spcAft>
        <a:defRPr sz="2632">
          <a:solidFill>
            <a:schemeClr val="tx2"/>
          </a:solidFill>
          <a:latin typeface="Arial" pitchFamily="34" charset="0"/>
          <a:ea typeface="ＭＳ Ｐゴシック" pitchFamily="34" charset="-128"/>
        </a:defRPr>
      </a:lvl9pPr>
    </p:titleStyle>
    <p:bodyStyle>
      <a:lvl1pPr marL="0" indent="0" algn="l" rtl="0" eaLnBrk="1" fontAlgn="base" hangingPunct="1">
        <a:spcBef>
          <a:spcPts val="1073"/>
        </a:spcBef>
        <a:spcAft>
          <a:spcPct val="0"/>
        </a:spcAft>
        <a:buSzPct val="90000"/>
        <a:buFont typeface="Arial" pitchFamily="34" charset="0"/>
        <a:defRPr sz="1725" b="1" kern="1200">
          <a:solidFill>
            <a:schemeClr val="tx1"/>
          </a:solidFill>
          <a:latin typeface="Arial Narrow" pitchFamily="34" charset="0"/>
          <a:ea typeface="ＭＳ Ｐゴシック" pitchFamily="34" charset="-128"/>
          <a:cs typeface="+mn-cs"/>
        </a:defRPr>
      </a:lvl1pPr>
      <a:lvl2pPr marL="187934" indent="-187934" algn="l" rtl="0" eaLnBrk="1" fontAlgn="base" hangingPunct="1">
        <a:spcBef>
          <a:spcPts val="537"/>
        </a:spcBef>
        <a:spcAft>
          <a:spcPct val="0"/>
        </a:spcAft>
        <a:buSzPct val="90000"/>
        <a:buFont typeface="Arial" pitchFamily="34" charset="0"/>
        <a:buChar char="•"/>
        <a:defRPr sz="1650" kern="1200">
          <a:solidFill>
            <a:schemeClr val="tx1"/>
          </a:solidFill>
          <a:latin typeface="Arial Narrow" pitchFamily="34" charset="0"/>
          <a:ea typeface="ＭＳ Ｐゴシック" pitchFamily="34" charset="-128"/>
          <a:cs typeface="+mn-cs"/>
        </a:defRPr>
      </a:lvl2pPr>
      <a:lvl3pPr marL="392210" indent="-187253" algn="l" rtl="0" eaLnBrk="1" fontAlgn="base" hangingPunct="1">
        <a:spcBef>
          <a:spcPts val="537"/>
        </a:spcBef>
        <a:spcAft>
          <a:spcPct val="0"/>
        </a:spcAft>
        <a:buSzPct val="90000"/>
        <a:buFont typeface="Lucida Grande" charset="0"/>
        <a:buChar char="–"/>
        <a:defRPr sz="1425" kern="1200">
          <a:solidFill>
            <a:schemeClr val="tx1"/>
          </a:solidFill>
          <a:latin typeface="Arial Narrow" pitchFamily="34" charset="0"/>
          <a:ea typeface="ＭＳ Ｐゴシック" pitchFamily="34" charset="-128"/>
          <a:cs typeface="+mn-cs"/>
        </a:defRPr>
      </a:lvl3pPr>
      <a:lvl4pPr marL="580142" indent="-187253" algn="l" rtl="0" eaLnBrk="1" fontAlgn="base" hangingPunct="1">
        <a:spcBef>
          <a:spcPts val="537"/>
        </a:spcBef>
        <a:spcAft>
          <a:spcPct val="0"/>
        </a:spcAft>
        <a:buSzPct val="64000"/>
        <a:buFont typeface="Courier New" pitchFamily="49" charset="0"/>
        <a:buChar char="o"/>
        <a:defRPr sz="1425" kern="1200">
          <a:solidFill>
            <a:schemeClr val="tx1"/>
          </a:solidFill>
          <a:latin typeface="Arial Narrow" pitchFamily="34" charset="0"/>
          <a:ea typeface="ＭＳ Ｐゴシック" pitchFamily="34" charset="-128"/>
          <a:cs typeface="+mn-cs"/>
        </a:defRPr>
      </a:lvl4pPr>
      <a:lvl5pPr marL="768078" indent="-187934" algn="l" rtl="0" eaLnBrk="1" fontAlgn="base" hangingPunct="1">
        <a:spcBef>
          <a:spcPts val="537"/>
        </a:spcBef>
        <a:spcAft>
          <a:spcPct val="0"/>
        </a:spcAft>
        <a:buSzPct val="64000"/>
        <a:buFont typeface="Courier New" pitchFamily="49" charset="0"/>
        <a:buChar char="o"/>
        <a:defRPr sz="1425" kern="1200" baseline="0">
          <a:solidFill>
            <a:schemeClr val="tx1"/>
          </a:solidFill>
          <a:latin typeface="Arial Narrow" pitchFamily="34" charset="0"/>
          <a:ea typeface="ＭＳ Ｐゴシック" pitchFamily="34" charset="-128"/>
          <a:cs typeface="+mn-cs"/>
        </a:defRPr>
      </a:lvl5pPr>
      <a:lvl6pPr marL="1005037" indent="-187934" algn="l" defTabSz="817103" rtl="0" eaLnBrk="1" latinLnBrk="0" hangingPunct="1">
        <a:spcBef>
          <a:spcPct val="20000"/>
        </a:spcBef>
        <a:buSzPct val="64000"/>
        <a:buFont typeface="Courier New" pitchFamily="49" charset="0"/>
        <a:buChar char="o"/>
        <a:defRPr sz="1429" kern="1200" baseline="0">
          <a:solidFill>
            <a:schemeClr val="tx1"/>
          </a:solidFill>
          <a:latin typeface="+mn-lt"/>
          <a:ea typeface="+mn-ea"/>
          <a:cs typeface="+mn-cs"/>
        </a:defRPr>
      </a:lvl6pPr>
      <a:lvl7pPr marL="2655586" indent="-204276" algn="l" defTabSz="817103" rtl="0" eaLnBrk="1" latinLnBrk="0" hangingPunct="1">
        <a:spcBef>
          <a:spcPct val="20000"/>
        </a:spcBef>
        <a:buFont typeface="Arial" pitchFamily="34" charset="0"/>
        <a:buChar char="•"/>
        <a:defRPr sz="1730" kern="1200">
          <a:solidFill>
            <a:schemeClr val="tx1"/>
          </a:solidFill>
          <a:latin typeface="+mn-lt"/>
          <a:ea typeface="+mn-ea"/>
          <a:cs typeface="+mn-cs"/>
        </a:defRPr>
      </a:lvl7pPr>
      <a:lvl8pPr marL="3064138" indent="-204276" algn="l" defTabSz="817103" rtl="0" eaLnBrk="1" latinLnBrk="0" hangingPunct="1">
        <a:spcBef>
          <a:spcPct val="20000"/>
        </a:spcBef>
        <a:buFont typeface="Arial" pitchFamily="34" charset="0"/>
        <a:buChar char="•"/>
        <a:defRPr sz="1730" kern="1200">
          <a:solidFill>
            <a:schemeClr val="tx1"/>
          </a:solidFill>
          <a:latin typeface="+mn-lt"/>
          <a:ea typeface="+mn-ea"/>
          <a:cs typeface="+mn-cs"/>
        </a:defRPr>
      </a:lvl8pPr>
      <a:lvl9pPr marL="3472688" indent="-204276" algn="l" defTabSz="817103" rtl="0" eaLnBrk="1" latinLnBrk="0" hangingPunct="1">
        <a:spcBef>
          <a:spcPct val="20000"/>
        </a:spcBef>
        <a:buFont typeface="Arial" pitchFamily="34" charset="0"/>
        <a:buChar char="•"/>
        <a:defRPr sz="1730" kern="1200">
          <a:solidFill>
            <a:schemeClr val="tx1"/>
          </a:solidFill>
          <a:latin typeface="+mn-lt"/>
          <a:ea typeface="+mn-ea"/>
          <a:cs typeface="+mn-cs"/>
        </a:defRPr>
      </a:lvl9pPr>
    </p:bodyStyle>
    <p:otherStyle>
      <a:defPPr>
        <a:defRPr lang="en-US"/>
      </a:defPPr>
      <a:lvl1pPr marL="0" algn="l" defTabSz="817103" rtl="0" eaLnBrk="1" latinLnBrk="0" hangingPunct="1">
        <a:defRPr sz="1655" kern="1200">
          <a:solidFill>
            <a:schemeClr val="tx1"/>
          </a:solidFill>
          <a:latin typeface="+mn-lt"/>
          <a:ea typeface="+mn-ea"/>
          <a:cs typeface="+mn-cs"/>
        </a:defRPr>
      </a:lvl1pPr>
      <a:lvl2pPr marL="408551" algn="l" defTabSz="817103" rtl="0" eaLnBrk="1" latinLnBrk="0" hangingPunct="1">
        <a:defRPr sz="1655" kern="1200">
          <a:solidFill>
            <a:schemeClr val="tx1"/>
          </a:solidFill>
          <a:latin typeface="+mn-lt"/>
          <a:ea typeface="+mn-ea"/>
          <a:cs typeface="+mn-cs"/>
        </a:defRPr>
      </a:lvl2pPr>
      <a:lvl3pPr marL="817103" algn="l" defTabSz="817103" rtl="0" eaLnBrk="1" latinLnBrk="0" hangingPunct="1">
        <a:defRPr sz="1655" kern="1200">
          <a:solidFill>
            <a:schemeClr val="tx1"/>
          </a:solidFill>
          <a:latin typeface="+mn-lt"/>
          <a:ea typeface="+mn-ea"/>
          <a:cs typeface="+mn-cs"/>
        </a:defRPr>
      </a:lvl3pPr>
      <a:lvl4pPr marL="1225655" algn="l" defTabSz="817103" rtl="0" eaLnBrk="1" latinLnBrk="0" hangingPunct="1">
        <a:defRPr sz="1655" kern="1200">
          <a:solidFill>
            <a:schemeClr val="tx1"/>
          </a:solidFill>
          <a:latin typeface="+mn-lt"/>
          <a:ea typeface="+mn-ea"/>
          <a:cs typeface="+mn-cs"/>
        </a:defRPr>
      </a:lvl4pPr>
      <a:lvl5pPr marL="1634207" algn="l" defTabSz="817103" rtl="0" eaLnBrk="1" latinLnBrk="0" hangingPunct="1">
        <a:defRPr sz="1655" kern="1200">
          <a:solidFill>
            <a:schemeClr val="tx1"/>
          </a:solidFill>
          <a:latin typeface="+mn-lt"/>
          <a:ea typeface="+mn-ea"/>
          <a:cs typeface="+mn-cs"/>
        </a:defRPr>
      </a:lvl5pPr>
      <a:lvl6pPr marL="2042758" algn="l" defTabSz="817103" rtl="0" eaLnBrk="1" latinLnBrk="0" hangingPunct="1">
        <a:defRPr sz="1655" kern="1200">
          <a:solidFill>
            <a:schemeClr val="tx1"/>
          </a:solidFill>
          <a:latin typeface="+mn-lt"/>
          <a:ea typeface="+mn-ea"/>
          <a:cs typeface="+mn-cs"/>
        </a:defRPr>
      </a:lvl6pPr>
      <a:lvl7pPr marL="2451310" algn="l" defTabSz="817103" rtl="0" eaLnBrk="1" latinLnBrk="0" hangingPunct="1">
        <a:defRPr sz="1655" kern="1200">
          <a:solidFill>
            <a:schemeClr val="tx1"/>
          </a:solidFill>
          <a:latin typeface="+mn-lt"/>
          <a:ea typeface="+mn-ea"/>
          <a:cs typeface="+mn-cs"/>
        </a:defRPr>
      </a:lvl7pPr>
      <a:lvl8pPr marL="2859860" algn="l" defTabSz="817103" rtl="0" eaLnBrk="1" latinLnBrk="0" hangingPunct="1">
        <a:defRPr sz="1655" kern="1200">
          <a:solidFill>
            <a:schemeClr val="tx1"/>
          </a:solidFill>
          <a:latin typeface="+mn-lt"/>
          <a:ea typeface="+mn-ea"/>
          <a:cs typeface="+mn-cs"/>
        </a:defRPr>
      </a:lvl8pPr>
      <a:lvl9pPr marL="3268413" algn="l" defTabSz="817103" rtl="0" eaLnBrk="1" latinLnBrk="0" hangingPunct="1">
        <a:defRPr sz="16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fxfpublic.fxfeast.freight.fedex.com\company\GO\CLAIMPRE\Decking\Decking%20Trends\Rack%20Rollout%20Worksheet.xlsx"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file:///\\fxfpublic.fxfeast.freight.fedex.com\company\GO\CLAIMPRE\Decking\Decking%20Trends\Rack%20Rollout%20Worksheet.xls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file:///\\fxfpublic.fxfeast.freight.fedex.com\company\GO\CLAIMPRE\Decking\Decking%20Trends\Loose%20Ends%20Label.docx"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hyperlink" Target="file:///\\fxfpublic.fxfeast.freight.fedex.com\company\GO\CLAIMPRE\Decking\Decking%20Movement%20Plan%20Tweaks\New%20Decking%20Movement%20Plan.xlsm" TargetMode="External"/><Relationship Id="rId3" Type="http://schemas.openxmlformats.org/officeDocument/2006/relationships/hyperlink" Target="file:///\\fxfpublic.fxfeast.freight.fedex.com\company\GO\CLAIMPRE\Decking\Decking%20Trends\Daily%20Decking%20Inventory%20Charts%20MIWE.xlsb" TargetMode="External"/><Relationship Id="rId7" Type="http://schemas.openxmlformats.org/officeDocument/2006/relationships/hyperlink" Target="file:///\\fxfpublic.fxfeast.freight.fedex.com\company\GO\CLAIMPRE\Decking\Decking%20Trends\Daily%20Decking%20Inventory%20Charts%20SOWE.xlsb" TargetMode="External"/><Relationship Id="rId2" Type="http://schemas.openxmlformats.org/officeDocument/2006/relationships/hyperlink" Target="file:///\\fxfpublic.fxfeast.freight.fedex.com\company\GO\CLAIMPRE\Decking\Decking%20Trends\Daily%20Decking%20Inventory%20Charts%20CAND.xlsb" TargetMode="External"/><Relationship Id="rId1" Type="http://schemas.openxmlformats.org/officeDocument/2006/relationships/slideLayout" Target="../slideLayouts/slideLayout6.xml"/><Relationship Id="rId6" Type="http://schemas.openxmlformats.org/officeDocument/2006/relationships/hyperlink" Target="file:///\\fxfpublic.fxfeast.freight.fedex.com\company\GO\CLAIMPRE\Decking\Decking%20Trends\Daily%20Decking%20Inventory%20Charts%20SOEA.xlsb" TargetMode="External"/><Relationship Id="rId5" Type="http://schemas.openxmlformats.org/officeDocument/2006/relationships/hyperlink" Target="file:///\\fxfpublic.fxfeast.freight.fedex.com\company\GO\CLAIMPRE\Decking\Decking%20Trends\Daily%20Decking%20Inventory%20Charts%20NOWE.xlsb" TargetMode="External"/><Relationship Id="rId4" Type="http://schemas.openxmlformats.org/officeDocument/2006/relationships/hyperlink" Target="file:///\\fxfpublic.fxfeast.freight.fedex.com\company\GO\CLAIMPRE\Decking\Decking%20Trends\Daily%20Decking%20Inventory%20Charts%20NOEA.xls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2241063" y="3030128"/>
            <a:ext cx="7031534" cy="1101071"/>
          </a:xfrm>
        </p:spPr>
        <p:txBody>
          <a:bodyPr/>
          <a:lstStyle/>
          <a:p>
            <a:r>
              <a:rPr lang="en-US" dirty="0"/>
              <a:t>Decking Collection </a:t>
            </a:r>
            <a:r>
              <a:rPr lang="en-US" dirty="0" smtClean="0"/>
              <a:t>Rack </a:t>
            </a:r>
            <a:r>
              <a:rPr lang="en-US" dirty="0"/>
              <a:t>Rollout Process</a:t>
            </a:r>
          </a:p>
        </p:txBody>
      </p:sp>
      <p:sp>
        <p:nvSpPr>
          <p:cNvPr id="5" name="Subtitle 4"/>
          <p:cNvSpPr>
            <a:spLocks noGrp="1"/>
          </p:cNvSpPr>
          <p:nvPr>
            <p:ph type="subTitle" sz="quarter" idx="1"/>
          </p:nvPr>
        </p:nvSpPr>
        <p:spPr/>
        <p:txBody>
          <a:bodyPr/>
          <a:lstStyle/>
          <a:p>
            <a:r>
              <a:rPr lang="en-US" sz="2000" dirty="0" smtClean="0"/>
              <a:t>Mike Benzy  	</a:t>
            </a:r>
            <a:r>
              <a:rPr lang="en-US" sz="2000" b="0" dirty="0" smtClean="0"/>
              <a:t>Sr. Analyst – Claims Prevention / NA District</a:t>
            </a:r>
          </a:p>
          <a:p>
            <a:r>
              <a:rPr lang="en-US" sz="2000" dirty="0" smtClean="0"/>
              <a:t>Dusty Roberts	</a:t>
            </a:r>
            <a:r>
              <a:rPr lang="en-US" sz="2000" b="0" dirty="0" smtClean="0"/>
              <a:t>Advisor – Program Management / Strategic Planning &amp; Support</a:t>
            </a:r>
            <a:endParaRPr lang="en-US" sz="2000" b="0" dirty="0"/>
          </a:p>
        </p:txBody>
      </p:sp>
      <p:sp>
        <p:nvSpPr>
          <p:cNvPr id="6" name="Text Placeholder 5"/>
          <p:cNvSpPr>
            <a:spLocks noGrp="1"/>
          </p:cNvSpPr>
          <p:nvPr>
            <p:ph type="body" sz="quarter" idx="12"/>
          </p:nvPr>
        </p:nvSpPr>
        <p:spPr/>
        <p:txBody>
          <a:bodyPr/>
          <a:lstStyle/>
          <a:p>
            <a:r>
              <a:rPr lang="en-US" dirty="0" smtClean="0">
                <a:solidFill>
                  <a:srgbClr val="C00000"/>
                </a:solidFill>
              </a:rPr>
              <a:t>January 2017</a:t>
            </a:r>
            <a:endParaRPr lang="en-US" dirty="0">
              <a:solidFill>
                <a:srgbClr val="C00000"/>
              </a:solidFill>
            </a:endParaRPr>
          </a:p>
        </p:txBody>
      </p:sp>
    </p:spTree>
    <p:extLst>
      <p:ext uri="{BB962C8B-B14F-4D97-AF65-F5344CB8AC3E}">
        <p14:creationId xmlns:p14="http://schemas.microsoft.com/office/powerpoint/2010/main" val="366255969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10</a:t>
            </a:fld>
            <a:endParaRPr lang="en-US" dirty="0"/>
          </a:p>
        </p:txBody>
      </p:sp>
      <p:pic>
        <p:nvPicPr>
          <p:cNvPr id="5" name="Picture 4"/>
          <p:cNvPicPr>
            <a:picLocks noChangeAspect="1"/>
          </p:cNvPicPr>
          <p:nvPr/>
        </p:nvPicPr>
        <p:blipFill>
          <a:blip r:embed="rId2"/>
          <a:stretch>
            <a:fillRect/>
          </a:stretch>
        </p:blipFill>
        <p:spPr>
          <a:xfrm>
            <a:off x="3826004" y="1185873"/>
            <a:ext cx="6848475" cy="3771900"/>
          </a:xfrm>
          <a:prstGeom prst="rect">
            <a:avLst/>
          </a:prstGeom>
        </p:spPr>
      </p:pic>
      <p:sp>
        <p:nvSpPr>
          <p:cNvPr id="8" name="TextBox 7"/>
          <p:cNvSpPr txBox="1"/>
          <p:nvPr/>
        </p:nvSpPr>
        <p:spPr>
          <a:xfrm>
            <a:off x="1160457" y="1185873"/>
            <a:ext cx="2327326" cy="3046988"/>
          </a:xfrm>
          <a:prstGeom prst="rect">
            <a:avLst/>
          </a:prstGeom>
          <a:noFill/>
        </p:spPr>
        <p:txBody>
          <a:bodyPr wrap="square" rtlCol="0">
            <a:spAutoFit/>
          </a:bodyPr>
          <a:lstStyle/>
          <a:p>
            <a:r>
              <a:rPr lang="en-US" sz="2000" b="1" dirty="0" smtClean="0"/>
              <a:t>Rollout Worksheet Print Sheet:</a:t>
            </a:r>
          </a:p>
          <a:p>
            <a:endParaRPr lang="en-US" sz="2000" b="1" dirty="0">
              <a:latin typeface="+mn-lt"/>
            </a:endParaRPr>
          </a:p>
          <a:p>
            <a:pPr marL="342900" indent="-342900">
              <a:buFont typeface="Arial" panose="020B0604020202020204" pitchFamily="34" charset="0"/>
              <a:buChar char="•"/>
            </a:pPr>
            <a:r>
              <a:rPr lang="en-US" sz="1200" b="1" dirty="0" smtClean="0">
                <a:solidFill>
                  <a:srgbClr val="C00000"/>
                </a:solidFill>
              </a:rPr>
              <a:t>Print this page and use as a personal reference when different events happen</a:t>
            </a:r>
          </a:p>
          <a:p>
            <a:pPr marL="342900" indent="-342900">
              <a:buFont typeface="Arial" panose="020B0604020202020204" pitchFamily="34" charset="0"/>
              <a:buChar char="•"/>
            </a:pPr>
            <a:r>
              <a:rPr lang="en-US" sz="1200" b="1" dirty="0" smtClean="0">
                <a:solidFill>
                  <a:srgbClr val="C00000"/>
                </a:solidFill>
                <a:latin typeface="+mn-lt"/>
              </a:rPr>
              <a:t>Please use the “Entry Sheet” to enter dates and confirmations so we can keep track of where </a:t>
            </a:r>
            <a:r>
              <a:rPr lang="en-US" sz="1200" b="1" smtClean="0">
                <a:solidFill>
                  <a:srgbClr val="C00000"/>
                </a:solidFill>
                <a:latin typeface="+mn-lt"/>
              </a:rPr>
              <a:t>we are </a:t>
            </a:r>
            <a:r>
              <a:rPr lang="en-US" sz="1200" b="1" dirty="0" smtClean="0">
                <a:solidFill>
                  <a:srgbClr val="C00000"/>
                </a:solidFill>
                <a:latin typeface="+mn-lt"/>
              </a:rPr>
              <a:t>at with the process</a:t>
            </a:r>
          </a:p>
          <a:p>
            <a:pPr marL="342900" indent="-342900">
              <a:buFont typeface="Arial" panose="020B0604020202020204" pitchFamily="34" charset="0"/>
              <a:buChar char="•"/>
            </a:pPr>
            <a:r>
              <a:rPr lang="en-US" sz="1200" b="1" dirty="0" smtClean="0">
                <a:solidFill>
                  <a:srgbClr val="C00000"/>
                </a:solidFill>
              </a:rPr>
              <a:t>Filter the entry sheet to your region, district, or centers to stay on track</a:t>
            </a:r>
            <a:endParaRPr lang="en-US" sz="1200" b="1" dirty="0" smtClean="0">
              <a:solidFill>
                <a:srgbClr val="C00000"/>
              </a:solidFill>
              <a:latin typeface="+mn-lt"/>
            </a:endParaRPr>
          </a:p>
        </p:txBody>
      </p:sp>
      <p:sp>
        <p:nvSpPr>
          <p:cNvPr id="10" name="TextBox 9"/>
          <p:cNvSpPr txBox="1"/>
          <p:nvPr/>
        </p:nvSpPr>
        <p:spPr>
          <a:xfrm>
            <a:off x="959176" y="5374197"/>
            <a:ext cx="7384586" cy="400110"/>
          </a:xfrm>
          <a:prstGeom prst="rect">
            <a:avLst/>
          </a:prstGeom>
          <a:noFill/>
        </p:spPr>
        <p:txBody>
          <a:bodyPr wrap="none" rtlCol="0">
            <a:spAutoFit/>
          </a:bodyPr>
          <a:lstStyle/>
          <a:p>
            <a:r>
              <a:rPr lang="en-US" sz="2000" b="1" dirty="0" smtClean="0">
                <a:solidFill>
                  <a:srgbClr val="0070C0"/>
                </a:solidFill>
                <a:latin typeface="+mn-lt"/>
                <a:hlinkClick r:id="rId3" action="ppaction://hlinkfile"/>
              </a:rPr>
              <a:t>H:\GO\CLAIMPRE\Decking\Decking Trends\Rack Rollout Worksheet.xlsx</a:t>
            </a:r>
            <a:endParaRPr lang="en-US" sz="2000" b="1" dirty="0" smtClean="0">
              <a:solidFill>
                <a:srgbClr val="0070C0"/>
              </a:solidFill>
              <a:latin typeface="+mn-lt"/>
            </a:endParaRPr>
          </a:p>
        </p:txBody>
      </p:sp>
    </p:spTree>
    <p:extLst>
      <p:ext uri="{BB962C8B-B14F-4D97-AF65-F5344CB8AC3E}">
        <p14:creationId xmlns:p14="http://schemas.microsoft.com/office/powerpoint/2010/main" val="11810526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11</a:t>
            </a:fld>
            <a:endParaRPr lang="en-US" dirty="0"/>
          </a:p>
        </p:txBody>
      </p:sp>
      <p:sp>
        <p:nvSpPr>
          <p:cNvPr id="8" name="TextBox 7"/>
          <p:cNvSpPr txBox="1"/>
          <p:nvPr/>
        </p:nvSpPr>
        <p:spPr>
          <a:xfrm>
            <a:off x="1160457" y="1185873"/>
            <a:ext cx="2107821" cy="400110"/>
          </a:xfrm>
          <a:prstGeom prst="rect">
            <a:avLst/>
          </a:prstGeom>
          <a:noFill/>
        </p:spPr>
        <p:txBody>
          <a:bodyPr wrap="none" rtlCol="0">
            <a:spAutoFit/>
          </a:bodyPr>
          <a:lstStyle/>
          <a:p>
            <a:r>
              <a:rPr lang="en-US" sz="2000" b="1" dirty="0" smtClean="0"/>
              <a:t>Rollout Worksheet:</a:t>
            </a:r>
            <a:endParaRPr lang="en-US" sz="2000" b="1" dirty="0" smtClean="0">
              <a:latin typeface="+mn-lt"/>
            </a:endParaRPr>
          </a:p>
        </p:txBody>
      </p:sp>
      <p:sp>
        <p:nvSpPr>
          <p:cNvPr id="10" name="TextBox 9"/>
          <p:cNvSpPr txBox="1"/>
          <p:nvPr/>
        </p:nvSpPr>
        <p:spPr>
          <a:xfrm>
            <a:off x="959176" y="5374197"/>
            <a:ext cx="7384586" cy="400110"/>
          </a:xfrm>
          <a:prstGeom prst="rect">
            <a:avLst/>
          </a:prstGeom>
          <a:noFill/>
        </p:spPr>
        <p:txBody>
          <a:bodyPr wrap="none" rtlCol="0">
            <a:spAutoFit/>
          </a:bodyPr>
          <a:lstStyle/>
          <a:p>
            <a:r>
              <a:rPr lang="en-US" sz="2000" b="1" dirty="0" smtClean="0">
                <a:solidFill>
                  <a:srgbClr val="0070C0"/>
                </a:solidFill>
                <a:latin typeface="+mn-lt"/>
                <a:hlinkClick r:id="rId2" action="ppaction://hlinkfile"/>
              </a:rPr>
              <a:t>H:\GO\CLAIMPRE\Decking\Decking Trends\Rack Rollout Worksheet.xlsx</a:t>
            </a:r>
            <a:endParaRPr lang="en-US" sz="2000" b="1" dirty="0" smtClean="0">
              <a:solidFill>
                <a:srgbClr val="0070C0"/>
              </a:solidFill>
              <a:latin typeface="+mn-lt"/>
            </a:endParaRPr>
          </a:p>
        </p:txBody>
      </p:sp>
      <p:sp>
        <p:nvSpPr>
          <p:cNvPr id="7" name="TextBox 6"/>
          <p:cNvSpPr txBox="1"/>
          <p:nvPr/>
        </p:nvSpPr>
        <p:spPr>
          <a:xfrm>
            <a:off x="899197" y="2181497"/>
            <a:ext cx="2369081" cy="1015663"/>
          </a:xfrm>
          <a:prstGeom prst="rect">
            <a:avLst/>
          </a:prstGeom>
          <a:noFill/>
        </p:spPr>
        <p:txBody>
          <a:bodyPr wrap="square" rtlCol="0">
            <a:spAutoFit/>
          </a:bodyPr>
          <a:lstStyle/>
          <a:p>
            <a:pPr marL="274320" indent="-274320">
              <a:buFont typeface="Arial" pitchFamily="34" charset="0"/>
              <a:buChar char="•"/>
            </a:pPr>
            <a:r>
              <a:rPr lang="en-US" sz="2000" b="1" dirty="0" smtClean="0">
                <a:solidFill>
                  <a:srgbClr val="002060"/>
                </a:solidFill>
                <a:latin typeface="+mn-lt"/>
              </a:rPr>
              <a:t>Cells are color-coded by wave # + beam rack type</a:t>
            </a:r>
          </a:p>
        </p:txBody>
      </p:sp>
      <p:sp>
        <p:nvSpPr>
          <p:cNvPr id="9" name="Flowchart: Connector 8"/>
          <p:cNvSpPr/>
          <p:nvPr/>
        </p:nvSpPr>
        <p:spPr>
          <a:xfrm>
            <a:off x="1946366" y="3775166"/>
            <a:ext cx="261257" cy="274320"/>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4651469" y="1036360"/>
            <a:ext cx="6076950" cy="4152900"/>
          </a:xfrm>
          <a:prstGeom prst="rect">
            <a:avLst/>
          </a:prstGeom>
        </p:spPr>
      </p:pic>
      <p:sp>
        <p:nvSpPr>
          <p:cNvPr id="11" name="Right Arrow 10"/>
          <p:cNvSpPr/>
          <p:nvPr/>
        </p:nvSpPr>
        <p:spPr>
          <a:xfrm rot="20311170">
            <a:off x="1951806" y="3063597"/>
            <a:ext cx="4123643" cy="98427"/>
          </a:xfrm>
          <a:prstGeom prst="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083737" y="3923185"/>
            <a:ext cx="3222189" cy="68081"/>
          </a:xfrm>
          <a:prstGeom prst="right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7545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12</a:t>
            </a:fld>
            <a:endParaRPr lang="en-US" dirty="0"/>
          </a:p>
        </p:txBody>
      </p:sp>
      <p:sp>
        <p:nvSpPr>
          <p:cNvPr id="4" name="Rectangle 3"/>
          <p:cNvSpPr/>
          <p:nvPr/>
        </p:nvSpPr>
        <p:spPr>
          <a:xfrm>
            <a:off x="584617" y="1587149"/>
            <a:ext cx="3537678" cy="223534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9607" y="3867463"/>
            <a:ext cx="3537678" cy="223534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94674" y="835313"/>
            <a:ext cx="9009089" cy="646331"/>
          </a:xfrm>
          <a:prstGeom prst="rect">
            <a:avLst/>
          </a:prstGeom>
          <a:noFill/>
        </p:spPr>
        <p:txBody>
          <a:bodyPr wrap="square" rtlCol="0">
            <a:spAutoFit/>
          </a:bodyPr>
          <a:lstStyle/>
          <a:p>
            <a:r>
              <a:rPr lang="en-US" sz="3600" b="1" dirty="0" smtClean="0">
                <a:solidFill>
                  <a:srgbClr val="0070C0"/>
                </a:solidFill>
                <a:latin typeface="+mn-lt"/>
              </a:rPr>
              <a:t>Excess (</a:t>
            </a:r>
            <a:r>
              <a:rPr lang="en-US" sz="3600" b="1" dirty="0" smtClean="0">
                <a:solidFill>
                  <a:srgbClr val="006600"/>
                </a:solidFill>
                <a:latin typeface="+mn-lt"/>
              </a:rPr>
              <a:t>GREEN</a:t>
            </a:r>
            <a:r>
              <a:rPr lang="en-US" sz="3600" b="1" dirty="0" smtClean="0">
                <a:solidFill>
                  <a:srgbClr val="0070C0"/>
                </a:solidFill>
                <a:latin typeface="+mn-lt"/>
              </a:rPr>
              <a:t>) Decking Rack Overview:</a:t>
            </a:r>
            <a:endParaRPr lang="en-US" sz="2000" b="1" dirty="0" smtClean="0">
              <a:solidFill>
                <a:srgbClr val="0070C0"/>
              </a:solidFill>
              <a:latin typeface="+mn-lt"/>
            </a:endParaRPr>
          </a:p>
        </p:txBody>
      </p:sp>
      <p:sp>
        <p:nvSpPr>
          <p:cNvPr id="15" name="Rectangle 14"/>
          <p:cNvSpPr/>
          <p:nvPr/>
        </p:nvSpPr>
        <p:spPr>
          <a:xfrm>
            <a:off x="4161961" y="1593959"/>
            <a:ext cx="3537678" cy="223534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76951" y="3867463"/>
            <a:ext cx="3537678" cy="223534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52415" y="1587149"/>
            <a:ext cx="3537678" cy="223534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67405" y="3867463"/>
            <a:ext cx="3537678" cy="223534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8846" y="1542179"/>
            <a:ext cx="1970411" cy="369332"/>
          </a:xfrm>
          <a:prstGeom prst="rect">
            <a:avLst/>
          </a:prstGeom>
          <a:noFill/>
        </p:spPr>
        <p:txBody>
          <a:bodyPr wrap="none" rtlCol="0">
            <a:spAutoFit/>
          </a:bodyPr>
          <a:lstStyle/>
          <a:p>
            <a:r>
              <a:rPr lang="en-US" b="1" dirty="0" smtClean="0">
                <a:solidFill>
                  <a:srgbClr val="C00000"/>
                </a:solidFill>
                <a:latin typeface="+mn-lt"/>
              </a:rPr>
              <a:t>DOCK PLACEMENT</a:t>
            </a:r>
          </a:p>
        </p:txBody>
      </p:sp>
      <p:sp>
        <p:nvSpPr>
          <p:cNvPr id="19" name="TextBox 18"/>
          <p:cNvSpPr txBox="1"/>
          <p:nvPr/>
        </p:nvSpPr>
        <p:spPr>
          <a:xfrm>
            <a:off x="4199214" y="1542179"/>
            <a:ext cx="1414170" cy="369332"/>
          </a:xfrm>
          <a:prstGeom prst="rect">
            <a:avLst/>
          </a:prstGeom>
          <a:noFill/>
        </p:spPr>
        <p:txBody>
          <a:bodyPr wrap="none" rtlCol="0">
            <a:spAutoFit/>
          </a:bodyPr>
          <a:lstStyle/>
          <a:p>
            <a:r>
              <a:rPr lang="en-US" b="1" dirty="0" smtClean="0">
                <a:solidFill>
                  <a:srgbClr val="C00000"/>
                </a:solidFill>
                <a:latin typeface="+mn-lt"/>
              </a:rPr>
              <a:t>RACK SETUP</a:t>
            </a:r>
          </a:p>
        </p:txBody>
      </p:sp>
      <p:sp>
        <p:nvSpPr>
          <p:cNvPr id="20" name="TextBox 19"/>
          <p:cNvSpPr txBox="1"/>
          <p:nvPr/>
        </p:nvSpPr>
        <p:spPr>
          <a:xfrm>
            <a:off x="7776558" y="1542179"/>
            <a:ext cx="2045753" cy="369332"/>
          </a:xfrm>
          <a:prstGeom prst="rect">
            <a:avLst/>
          </a:prstGeom>
          <a:noFill/>
        </p:spPr>
        <p:txBody>
          <a:bodyPr wrap="none" rtlCol="0">
            <a:spAutoFit/>
          </a:bodyPr>
          <a:lstStyle/>
          <a:p>
            <a:r>
              <a:rPr lang="en-US" b="1" dirty="0" smtClean="0">
                <a:solidFill>
                  <a:srgbClr val="C00000"/>
                </a:solidFill>
                <a:latin typeface="+mn-lt"/>
              </a:rPr>
              <a:t>BANDING PROCESS</a:t>
            </a:r>
          </a:p>
        </p:txBody>
      </p:sp>
      <p:sp>
        <p:nvSpPr>
          <p:cNvPr id="21" name="TextBox 20"/>
          <p:cNvSpPr txBox="1"/>
          <p:nvPr/>
        </p:nvSpPr>
        <p:spPr>
          <a:xfrm>
            <a:off x="599607" y="3829303"/>
            <a:ext cx="1920719" cy="369332"/>
          </a:xfrm>
          <a:prstGeom prst="rect">
            <a:avLst/>
          </a:prstGeom>
          <a:noFill/>
        </p:spPr>
        <p:txBody>
          <a:bodyPr wrap="none" rtlCol="0">
            <a:spAutoFit/>
          </a:bodyPr>
          <a:lstStyle/>
          <a:p>
            <a:r>
              <a:rPr lang="en-US" b="1" dirty="0" smtClean="0">
                <a:solidFill>
                  <a:srgbClr val="C00000"/>
                </a:solidFill>
                <a:latin typeface="+mn-lt"/>
              </a:rPr>
              <a:t>BILLING PROCESS</a:t>
            </a:r>
          </a:p>
        </p:txBody>
      </p:sp>
      <p:sp>
        <p:nvSpPr>
          <p:cNvPr id="22" name="TextBox 21"/>
          <p:cNvSpPr txBox="1"/>
          <p:nvPr/>
        </p:nvSpPr>
        <p:spPr>
          <a:xfrm>
            <a:off x="4180221" y="3844427"/>
            <a:ext cx="2036135" cy="369332"/>
          </a:xfrm>
          <a:prstGeom prst="rect">
            <a:avLst/>
          </a:prstGeom>
          <a:noFill/>
        </p:spPr>
        <p:txBody>
          <a:bodyPr wrap="none" rtlCol="0">
            <a:spAutoFit/>
          </a:bodyPr>
          <a:lstStyle/>
          <a:p>
            <a:r>
              <a:rPr lang="en-US" b="1" dirty="0" smtClean="0">
                <a:solidFill>
                  <a:srgbClr val="C00000"/>
                </a:solidFill>
                <a:latin typeface="+mn-lt"/>
              </a:rPr>
              <a:t>LOADING PROCESS</a:t>
            </a:r>
          </a:p>
        </p:txBody>
      </p:sp>
      <p:sp>
        <p:nvSpPr>
          <p:cNvPr id="24" name="TextBox 23"/>
          <p:cNvSpPr txBox="1"/>
          <p:nvPr/>
        </p:nvSpPr>
        <p:spPr>
          <a:xfrm>
            <a:off x="824460" y="1911899"/>
            <a:ext cx="329971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Centralized dock location with maximum visibility and exposure to traffic</a:t>
            </a:r>
          </a:p>
          <a:p>
            <a:pPr marL="285750" indent="-285750">
              <a:buFont typeface="Arial" panose="020B0604020202020204" pitchFamily="34" charset="0"/>
              <a:buChar char="•"/>
            </a:pPr>
            <a:r>
              <a:rPr lang="en-US" sz="1600" dirty="0">
                <a:solidFill>
                  <a:srgbClr val="002060"/>
                </a:solidFill>
              </a:rPr>
              <a:t>Chosen location is permanent and rack should not ever be moved around the </a:t>
            </a:r>
            <a:r>
              <a:rPr lang="en-US" sz="1600" dirty="0" smtClean="0">
                <a:solidFill>
                  <a:srgbClr val="002060"/>
                </a:solidFill>
              </a:rPr>
              <a:t>dock</a:t>
            </a:r>
          </a:p>
          <a:p>
            <a:pPr marL="285750" indent="-285750">
              <a:buFont typeface="Arial" panose="020B0604020202020204" pitchFamily="34" charset="0"/>
              <a:buChar char="•"/>
            </a:pPr>
            <a:r>
              <a:rPr lang="en-US" sz="1600" dirty="0" smtClean="0">
                <a:solidFill>
                  <a:srgbClr val="002060"/>
                </a:solidFill>
              </a:rPr>
              <a:t>These racks are not for beam storage</a:t>
            </a:r>
            <a:endParaRPr lang="en-US" sz="1600" dirty="0">
              <a:solidFill>
                <a:srgbClr val="002060"/>
              </a:solidFill>
            </a:endParaRPr>
          </a:p>
          <a:p>
            <a:pPr marL="285750" indent="-285750">
              <a:buFont typeface="Arial" panose="020B0604020202020204" pitchFamily="34" charset="0"/>
              <a:buChar char="•"/>
            </a:pPr>
            <a:endParaRPr lang="en-US" sz="1600" dirty="0" smtClean="0">
              <a:solidFill>
                <a:srgbClr val="002060"/>
              </a:solidFill>
              <a:latin typeface="+mn-lt"/>
            </a:endParaRPr>
          </a:p>
        </p:txBody>
      </p:sp>
      <p:pic>
        <p:nvPicPr>
          <p:cNvPr id="28" name="Picture 27"/>
          <p:cNvPicPr>
            <a:picLocks noChangeAspect="1"/>
          </p:cNvPicPr>
          <p:nvPr/>
        </p:nvPicPr>
        <p:blipFill>
          <a:blip r:embed="rId2"/>
          <a:stretch>
            <a:fillRect/>
          </a:stretch>
        </p:blipFill>
        <p:spPr>
          <a:xfrm>
            <a:off x="7812411" y="2154420"/>
            <a:ext cx="3447660" cy="1392431"/>
          </a:xfrm>
          <a:prstGeom prst="rect">
            <a:avLst/>
          </a:prstGeom>
        </p:spPr>
      </p:pic>
      <p:pic>
        <p:nvPicPr>
          <p:cNvPr id="29" name="Picture 28"/>
          <p:cNvPicPr>
            <a:picLocks noChangeAspect="1"/>
          </p:cNvPicPr>
          <p:nvPr/>
        </p:nvPicPr>
        <p:blipFill>
          <a:blip r:embed="rId3"/>
          <a:stretch>
            <a:fillRect/>
          </a:stretch>
        </p:blipFill>
        <p:spPr>
          <a:xfrm>
            <a:off x="4532350" y="1966362"/>
            <a:ext cx="2643994" cy="1820798"/>
          </a:xfrm>
          <a:prstGeom prst="rect">
            <a:avLst/>
          </a:prstGeom>
        </p:spPr>
      </p:pic>
      <p:sp>
        <p:nvSpPr>
          <p:cNvPr id="30" name="TextBox 29"/>
          <p:cNvSpPr txBox="1"/>
          <p:nvPr/>
        </p:nvSpPr>
        <p:spPr>
          <a:xfrm>
            <a:off x="850848" y="4328851"/>
            <a:ext cx="329971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Bill as a C0 type sub-bill</a:t>
            </a:r>
          </a:p>
          <a:p>
            <a:pPr marL="285750" indent="-285750">
              <a:buFont typeface="Arial" panose="020B0604020202020204" pitchFamily="34" charset="0"/>
              <a:buChar char="•"/>
            </a:pPr>
            <a:r>
              <a:rPr lang="en-US" sz="1600" b="1" dirty="0" smtClean="0">
                <a:solidFill>
                  <a:srgbClr val="002060"/>
                </a:solidFill>
              </a:rPr>
              <a:t>BEAM</a:t>
            </a:r>
            <a:r>
              <a:rPr lang="en-US" sz="1600" dirty="0" smtClean="0">
                <a:solidFill>
                  <a:srgbClr val="002060"/>
                </a:solidFill>
              </a:rPr>
              <a:t> keyword for excess beams</a:t>
            </a:r>
          </a:p>
          <a:p>
            <a:pPr marL="285750" indent="-285750">
              <a:buFont typeface="Arial" panose="020B0604020202020204" pitchFamily="34" charset="0"/>
              <a:buChar char="•"/>
            </a:pPr>
            <a:r>
              <a:rPr lang="en-US" sz="1600" dirty="0" smtClean="0">
                <a:solidFill>
                  <a:srgbClr val="002060"/>
                </a:solidFill>
              </a:rPr>
              <a:t>Please weigh before billing</a:t>
            </a:r>
          </a:p>
          <a:p>
            <a:pPr marL="285750" indent="-285750">
              <a:buFont typeface="Arial" panose="020B0604020202020204" pitchFamily="34" charset="0"/>
              <a:buChar char="•"/>
            </a:pPr>
            <a:r>
              <a:rPr lang="en-US" sz="1600" dirty="0" smtClean="0">
                <a:solidFill>
                  <a:srgbClr val="002060"/>
                </a:solidFill>
                <a:latin typeface="+mn-lt"/>
              </a:rPr>
              <a:t>Please enter the total billed</a:t>
            </a:r>
          </a:p>
        </p:txBody>
      </p:sp>
      <p:sp>
        <p:nvSpPr>
          <p:cNvPr id="32" name="TextBox 31"/>
          <p:cNvSpPr txBox="1"/>
          <p:nvPr/>
        </p:nvSpPr>
        <p:spPr>
          <a:xfrm>
            <a:off x="7886383" y="4192121"/>
            <a:ext cx="3299715" cy="147732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Entire dock works together to fill</a:t>
            </a:r>
          </a:p>
          <a:p>
            <a:endParaRPr lang="en-US" sz="500" dirty="0" smtClean="0">
              <a:solidFill>
                <a:srgbClr val="002060"/>
              </a:solidFill>
              <a:latin typeface="+mn-lt"/>
            </a:endParaRPr>
          </a:p>
          <a:p>
            <a:pPr marL="285750" indent="-285750">
              <a:buFont typeface="Arial" panose="020B0604020202020204" pitchFamily="34" charset="0"/>
              <a:buChar char="•"/>
            </a:pPr>
            <a:r>
              <a:rPr lang="en-US" sz="1600" dirty="0" smtClean="0">
                <a:solidFill>
                  <a:srgbClr val="002060"/>
                </a:solidFill>
                <a:latin typeface="+mn-lt"/>
              </a:rPr>
              <a:t>Wh</a:t>
            </a:r>
            <a:r>
              <a:rPr lang="en-US" sz="1600" dirty="0" smtClean="0">
                <a:solidFill>
                  <a:srgbClr val="002060"/>
                </a:solidFill>
              </a:rPr>
              <a:t>o is responsible to monitor and band when the rack reaches the desired amount, based off the 25-day average per day?  (</a:t>
            </a:r>
            <a:r>
              <a:rPr lang="en-US" sz="1600" b="1" i="1" dirty="0" smtClean="0">
                <a:solidFill>
                  <a:srgbClr val="00B050"/>
                </a:solidFill>
              </a:rPr>
              <a:t>Green</a:t>
            </a:r>
            <a:r>
              <a:rPr lang="en-US" sz="1600" i="1" dirty="0" smtClean="0">
                <a:solidFill>
                  <a:srgbClr val="002060"/>
                </a:solidFill>
              </a:rPr>
              <a:t> racks only</a:t>
            </a:r>
            <a:r>
              <a:rPr lang="en-US" sz="1600" dirty="0" smtClean="0">
                <a:solidFill>
                  <a:srgbClr val="002060"/>
                </a:solidFill>
              </a:rPr>
              <a:t>)</a:t>
            </a:r>
          </a:p>
          <a:p>
            <a:endParaRPr lang="en-US" sz="500" dirty="0" smtClean="0">
              <a:solidFill>
                <a:srgbClr val="002060"/>
              </a:solidFill>
            </a:endParaRPr>
          </a:p>
        </p:txBody>
      </p:sp>
      <p:pic>
        <p:nvPicPr>
          <p:cNvPr id="33" name="Picture 32"/>
          <p:cNvPicPr>
            <a:picLocks noChangeAspect="1"/>
          </p:cNvPicPr>
          <p:nvPr/>
        </p:nvPicPr>
        <p:blipFill>
          <a:blip r:embed="rId4"/>
          <a:stretch>
            <a:fillRect/>
          </a:stretch>
        </p:blipFill>
        <p:spPr>
          <a:xfrm>
            <a:off x="4521800" y="4876253"/>
            <a:ext cx="2847975" cy="942975"/>
          </a:xfrm>
          <a:prstGeom prst="rect">
            <a:avLst/>
          </a:prstGeom>
        </p:spPr>
      </p:pic>
      <p:sp>
        <p:nvSpPr>
          <p:cNvPr id="34" name="TextBox 33"/>
          <p:cNvSpPr txBox="1"/>
          <p:nvPr/>
        </p:nvSpPr>
        <p:spPr>
          <a:xfrm>
            <a:off x="4388526" y="4272201"/>
            <a:ext cx="329971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Loaded in trailers sideways to maximize cube </a:t>
            </a:r>
          </a:p>
        </p:txBody>
      </p:sp>
    </p:spTree>
    <p:extLst>
      <p:ext uri="{BB962C8B-B14F-4D97-AF65-F5344CB8AC3E}">
        <p14:creationId xmlns:p14="http://schemas.microsoft.com/office/powerpoint/2010/main" val="369901492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13</a:t>
            </a:fld>
            <a:endParaRPr lang="en-US" dirty="0"/>
          </a:p>
        </p:txBody>
      </p:sp>
      <p:sp>
        <p:nvSpPr>
          <p:cNvPr id="4" name="Rectangle 3"/>
          <p:cNvSpPr/>
          <p:nvPr/>
        </p:nvSpPr>
        <p:spPr>
          <a:xfrm>
            <a:off x="584617" y="1587149"/>
            <a:ext cx="3537678" cy="223534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9607" y="3867463"/>
            <a:ext cx="3537678" cy="223534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94674" y="835313"/>
            <a:ext cx="8634335" cy="646331"/>
          </a:xfrm>
          <a:prstGeom prst="rect">
            <a:avLst/>
          </a:prstGeom>
          <a:noFill/>
        </p:spPr>
        <p:txBody>
          <a:bodyPr wrap="square" rtlCol="0">
            <a:spAutoFit/>
          </a:bodyPr>
          <a:lstStyle/>
          <a:p>
            <a:r>
              <a:rPr lang="en-US" sz="3600" b="1" dirty="0" smtClean="0">
                <a:solidFill>
                  <a:srgbClr val="0070C0"/>
                </a:solidFill>
                <a:latin typeface="+mn-lt"/>
              </a:rPr>
              <a:t>Bad Beam (</a:t>
            </a:r>
            <a:r>
              <a:rPr lang="en-US" sz="3600" b="1" dirty="0" smtClean="0">
                <a:solidFill>
                  <a:srgbClr val="C00000"/>
                </a:solidFill>
                <a:latin typeface="+mn-lt"/>
              </a:rPr>
              <a:t>RED</a:t>
            </a:r>
            <a:r>
              <a:rPr lang="en-US" sz="3600" b="1" dirty="0" smtClean="0">
                <a:solidFill>
                  <a:srgbClr val="0070C0"/>
                </a:solidFill>
                <a:latin typeface="+mn-lt"/>
              </a:rPr>
              <a:t>) Decking Rack Overview:</a:t>
            </a:r>
            <a:endParaRPr lang="en-US" sz="2000" b="1" dirty="0" smtClean="0">
              <a:solidFill>
                <a:srgbClr val="0070C0"/>
              </a:solidFill>
              <a:latin typeface="+mn-lt"/>
            </a:endParaRPr>
          </a:p>
        </p:txBody>
      </p:sp>
      <p:sp>
        <p:nvSpPr>
          <p:cNvPr id="15" name="Rectangle 14"/>
          <p:cNvSpPr/>
          <p:nvPr/>
        </p:nvSpPr>
        <p:spPr>
          <a:xfrm>
            <a:off x="4161961" y="1593959"/>
            <a:ext cx="3537678" cy="223534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76951" y="3867463"/>
            <a:ext cx="3537678" cy="223534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752415" y="1587149"/>
            <a:ext cx="3537678" cy="223534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767405" y="3867463"/>
            <a:ext cx="3537678" cy="223534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8846" y="1542179"/>
            <a:ext cx="1970411" cy="369332"/>
          </a:xfrm>
          <a:prstGeom prst="rect">
            <a:avLst/>
          </a:prstGeom>
          <a:noFill/>
        </p:spPr>
        <p:txBody>
          <a:bodyPr wrap="none" rtlCol="0">
            <a:spAutoFit/>
          </a:bodyPr>
          <a:lstStyle/>
          <a:p>
            <a:r>
              <a:rPr lang="en-US" b="1" dirty="0" smtClean="0">
                <a:solidFill>
                  <a:srgbClr val="C00000"/>
                </a:solidFill>
                <a:latin typeface="+mn-lt"/>
              </a:rPr>
              <a:t>DOCK PLACEMENT</a:t>
            </a:r>
          </a:p>
        </p:txBody>
      </p:sp>
      <p:sp>
        <p:nvSpPr>
          <p:cNvPr id="19" name="TextBox 18"/>
          <p:cNvSpPr txBox="1"/>
          <p:nvPr/>
        </p:nvSpPr>
        <p:spPr>
          <a:xfrm>
            <a:off x="4199214" y="1542179"/>
            <a:ext cx="1414170" cy="369332"/>
          </a:xfrm>
          <a:prstGeom prst="rect">
            <a:avLst/>
          </a:prstGeom>
          <a:noFill/>
        </p:spPr>
        <p:txBody>
          <a:bodyPr wrap="none" rtlCol="0">
            <a:spAutoFit/>
          </a:bodyPr>
          <a:lstStyle/>
          <a:p>
            <a:r>
              <a:rPr lang="en-US" b="1" dirty="0" smtClean="0">
                <a:solidFill>
                  <a:srgbClr val="C00000"/>
                </a:solidFill>
                <a:latin typeface="+mn-lt"/>
              </a:rPr>
              <a:t>RACK SETUP</a:t>
            </a:r>
          </a:p>
        </p:txBody>
      </p:sp>
      <p:sp>
        <p:nvSpPr>
          <p:cNvPr id="20" name="TextBox 19"/>
          <p:cNvSpPr txBox="1"/>
          <p:nvPr/>
        </p:nvSpPr>
        <p:spPr>
          <a:xfrm>
            <a:off x="7776558" y="1542179"/>
            <a:ext cx="2045753" cy="369332"/>
          </a:xfrm>
          <a:prstGeom prst="rect">
            <a:avLst/>
          </a:prstGeom>
          <a:noFill/>
        </p:spPr>
        <p:txBody>
          <a:bodyPr wrap="none" rtlCol="0">
            <a:spAutoFit/>
          </a:bodyPr>
          <a:lstStyle/>
          <a:p>
            <a:r>
              <a:rPr lang="en-US" b="1" dirty="0" smtClean="0">
                <a:solidFill>
                  <a:srgbClr val="C00000"/>
                </a:solidFill>
                <a:latin typeface="+mn-lt"/>
              </a:rPr>
              <a:t>BANDING PROCESS</a:t>
            </a:r>
          </a:p>
        </p:txBody>
      </p:sp>
      <p:sp>
        <p:nvSpPr>
          <p:cNvPr id="21" name="TextBox 20"/>
          <p:cNvSpPr txBox="1"/>
          <p:nvPr/>
        </p:nvSpPr>
        <p:spPr>
          <a:xfrm>
            <a:off x="599607" y="3829303"/>
            <a:ext cx="1920719" cy="369332"/>
          </a:xfrm>
          <a:prstGeom prst="rect">
            <a:avLst/>
          </a:prstGeom>
          <a:noFill/>
        </p:spPr>
        <p:txBody>
          <a:bodyPr wrap="none" rtlCol="0">
            <a:spAutoFit/>
          </a:bodyPr>
          <a:lstStyle/>
          <a:p>
            <a:r>
              <a:rPr lang="en-US" b="1" dirty="0" smtClean="0">
                <a:solidFill>
                  <a:srgbClr val="C00000"/>
                </a:solidFill>
                <a:latin typeface="+mn-lt"/>
              </a:rPr>
              <a:t>BILLING PROCESS</a:t>
            </a:r>
          </a:p>
        </p:txBody>
      </p:sp>
      <p:sp>
        <p:nvSpPr>
          <p:cNvPr id="22" name="TextBox 21"/>
          <p:cNvSpPr txBox="1"/>
          <p:nvPr/>
        </p:nvSpPr>
        <p:spPr>
          <a:xfrm>
            <a:off x="4180221" y="3844427"/>
            <a:ext cx="2036135" cy="369332"/>
          </a:xfrm>
          <a:prstGeom prst="rect">
            <a:avLst/>
          </a:prstGeom>
          <a:noFill/>
        </p:spPr>
        <p:txBody>
          <a:bodyPr wrap="none" rtlCol="0">
            <a:spAutoFit/>
          </a:bodyPr>
          <a:lstStyle/>
          <a:p>
            <a:r>
              <a:rPr lang="en-US" b="1" dirty="0" smtClean="0">
                <a:solidFill>
                  <a:srgbClr val="C00000"/>
                </a:solidFill>
                <a:latin typeface="+mn-lt"/>
              </a:rPr>
              <a:t>LOADING PROCESS</a:t>
            </a:r>
          </a:p>
        </p:txBody>
      </p:sp>
      <p:sp>
        <p:nvSpPr>
          <p:cNvPr id="24" name="TextBox 23"/>
          <p:cNvSpPr txBox="1"/>
          <p:nvPr/>
        </p:nvSpPr>
        <p:spPr>
          <a:xfrm>
            <a:off x="824460" y="1911899"/>
            <a:ext cx="329971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Centralized dock location with maximum visibility and exposure to traffic</a:t>
            </a:r>
          </a:p>
          <a:p>
            <a:pPr marL="285750" indent="-285750">
              <a:buFont typeface="Arial" panose="020B0604020202020204" pitchFamily="34" charset="0"/>
              <a:buChar char="•"/>
            </a:pPr>
            <a:r>
              <a:rPr lang="en-US" sz="1600" dirty="0">
                <a:solidFill>
                  <a:srgbClr val="002060"/>
                </a:solidFill>
              </a:rPr>
              <a:t>Chosen location is permanent and rack should not ever be moved around the </a:t>
            </a:r>
            <a:r>
              <a:rPr lang="en-US" sz="1600" dirty="0" smtClean="0">
                <a:solidFill>
                  <a:srgbClr val="002060"/>
                </a:solidFill>
              </a:rPr>
              <a:t>dock</a:t>
            </a:r>
          </a:p>
          <a:p>
            <a:pPr marL="285750" indent="-285750">
              <a:buFont typeface="Arial" panose="020B0604020202020204" pitchFamily="34" charset="0"/>
              <a:buChar char="•"/>
            </a:pPr>
            <a:r>
              <a:rPr lang="en-US" sz="1600" dirty="0" smtClean="0">
                <a:solidFill>
                  <a:srgbClr val="002060"/>
                </a:solidFill>
              </a:rPr>
              <a:t>These racks are not for beam storage</a:t>
            </a:r>
            <a:endParaRPr lang="en-US" sz="1600" dirty="0">
              <a:solidFill>
                <a:srgbClr val="002060"/>
              </a:solidFill>
            </a:endParaRPr>
          </a:p>
          <a:p>
            <a:pPr marL="285750" indent="-285750">
              <a:buFont typeface="Arial" panose="020B0604020202020204" pitchFamily="34" charset="0"/>
              <a:buChar char="•"/>
            </a:pPr>
            <a:endParaRPr lang="en-US" sz="1600" dirty="0" smtClean="0">
              <a:solidFill>
                <a:srgbClr val="002060"/>
              </a:solidFill>
              <a:latin typeface="+mn-lt"/>
            </a:endParaRPr>
          </a:p>
        </p:txBody>
      </p:sp>
      <p:pic>
        <p:nvPicPr>
          <p:cNvPr id="28" name="Picture 27"/>
          <p:cNvPicPr>
            <a:picLocks noChangeAspect="1"/>
          </p:cNvPicPr>
          <p:nvPr/>
        </p:nvPicPr>
        <p:blipFill>
          <a:blip r:embed="rId2"/>
          <a:stretch>
            <a:fillRect/>
          </a:stretch>
        </p:blipFill>
        <p:spPr>
          <a:xfrm>
            <a:off x="7812411" y="2154420"/>
            <a:ext cx="3447660" cy="1392431"/>
          </a:xfrm>
          <a:prstGeom prst="rect">
            <a:avLst/>
          </a:prstGeom>
        </p:spPr>
      </p:pic>
      <p:sp>
        <p:nvSpPr>
          <p:cNvPr id="30" name="TextBox 29"/>
          <p:cNvSpPr txBox="1"/>
          <p:nvPr/>
        </p:nvSpPr>
        <p:spPr>
          <a:xfrm>
            <a:off x="850848" y="4328851"/>
            <a:ext cx="329971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Bill as a C0 type sub-bill</a:t>
            </a:r>
          </a:p>
          <a:p>
            <a:pPr marL="285750" indent="-285750">
              <a:buFont typeface="Arial" panose="020B0604020202020204" pitchFamily="34" charset="0"/>
              <a:buChar char="•"/>
            </a:pPr>
            <a:r>
              <a:rPr lang="en-US" sz="1600" b="1" dirty="0" smtClean="0">
                <a:solidFill>
                  <a:srgbClr val="002060"/>
                </a:solidFill>
                <a:latin typeface="+mn-lt"/>
              </a:rPr>
              <a:t>BROK</a:t>
            </a:r>
            <a:r>
              <a:rPr lang="en-US" sz="1600" dirty="0" smtClean="0">
                <a:solidFill>
                  <a:srgbClr val="002060"/>
                </a:solidFill>
                <a:latin typeface="+mn-lt"/>
              </a:rPr>
              <a:t> keyword for damaged beams</a:t>
            </a:r>
          </a:p>
          <a:p>
            <a:pPr marL="285750" indent="-285750">
              <a:buFont typeface="Arial" panose="020B0604020202020204" pitchFamily="34" charset="0"/>
              <a:buChar char="•"/>
            </a:pPr>
            <a:r>
              <a:rPr lang="en-US" sz="1600" dirty="0" smtClean="0">
                <a:solidFill>
                  <a:srgbClr val="002060"/>
                </a:solidFill>
              </a:rPr>
              <a:t>Please weigh before billing</a:t>
            </a:r>
          </a:p>
          <a:p>
            <a:pPr marL="285750" indent="-285750">
              <a:buFont typeface="Arial" panose="020B0604020202020204" pitchFamily="34" charset="0"/>
              <a:buChar char="•"/>
            </a:pPr>
            <a:r>
              <a:rPr lang="en-US" sz="1600" dirty="0" smtClean="0">
                <a:solidFill>
                  <a:srgbClr val="002060"/>
                </a:solidFill>
                <a:latin typeface="+mn-lt"/>
              </a:rPr>
              <a:t>Please enter the total beams billed</a:t>
            </a:r>
          </a:p>
        </p:txBody>
      </p:sp>
      <p:sp>
        <p:nvSpPr>
          <p:cNvPr id="32" name="TextBox 31"/>
          <p:cNvSpPr txBox="1"/>
          <p:nvPr/>
        </p:nvSpPr>
        <p:spPr>
          <a:xfrm>
            <a:off x="7886383" y="4107595"/>
            <a:ext cx="3299715" cy="180049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Entire dock works together to fill</a:t>
            </a:r>
          </a:p>
          <a:p>
            <a:endParaRPr lang="en-US" sz="500" dirty="0" smtClean="0">
              <a:solidFill>
                <a:srgbClr val="002060"/>
              </a:solidFill>
              <a:latin typeface="+mn-lt"/>
            </a:endParaRPr>
          </a:p>
          <a:p>
            <a:endParaRPr lang="en-US" sz="500" dirty="0" smtClean="0">
              <a:solidFill>
                <a:srgbClr val="002060"/>
              </a:solidFill>
            </a:endParaRPr>
          </a:p>
          <a:p>
            <a:pPr marL="285750" indent="-285750">
              <a:buFont typeface="Arial" panose="020B0604020202020204" pitchFamily="34" charset="0"/>
              <a:buChar char="•"/>
            </a:pPr>
            <a:r>
              <a:rPr lang="en-US" sz="1600" dirty="0" smtClean="0">
                <a:solidFill>
                  <a:srgbClr val="002060"/>
                </a:solidFill>
                <a:latin typeface="+mn-lt"/>
              </a:rPr>
              <a:t>Who is responsible to monitor and band when the rack is full of damaged beams?  (</a:t>
            </a:r>
            <a:r>
              <a:rPr lang="en-US" sz="1600" b="1" i="1" dirty="0" smtClean="0">
                <a:solidFill>
                  <a:srgbClr val="C00000"/>
                </a:solidFill>
                <a:latin typeface="+mn-lt"/>
              </a:rPr>
              <a:t>Red</a:t>
            </a:r>
            <a:r>
              <a:rPr lang="en-US" sz="1600" i="1" dirty="0" smtClean="0">
                <a:solidFill>
                  <a:srgbClr val="002060"/>
                </a:solidFill>
                <a:latin typeface="+mn-lt"/>
              </a:rPr>
              <a:t> racks only</a:t>
            </a:r>
            <a:r>
              <a:rPr lang="en-US" sz="1600" dirty="0" smtClean="0">
                <a:solidFill>
                  <a:srgbClr val="002060"/>
                </a:solidFill>
                <a:latin typeface="+mn-lt"/>
              </a:rPr>
              <a:t>)</a:t>
            </a:r>
          </a:p>
          <a:p>
            <a:pPr marL="285750" indent="-285750">
              <a:buFont typeface="Arial" panose="020B0604020202020204" pitchFamily="34" charset="0"/>
              <a:buChar char="•"/>
            </a:pPr>
            <a:endParaRPr lang="en-US" sz="500" dirty="0" smtClean="0">
              <a:solidFill>
                <a:srgbClr val="002060"/>
              </a:solidFill>
              <a:latin typeface="+mn-lt"/>
            </a:endParaRPr>
          </a:p>
          <a:p>
            <a:pPr marL="285750" indent="-285750">
              <a:buFont typeface="Arial" panose="020B0604020202020204" pitchFamily="34" charset="0"/>
              <a:buChar char="•"/>
            </a:pPr>
            <a:r>
              <a:rPr lang="en-US" sz="1600" dirty="0" smtClean="0">
                <a:solidFill>
                  <a:srgbClr val="002060"/>
                </a:solidFill>
              </a:rPr>
              <a:t>Load rack until ¾ full, then band &amp; remove</a:t>
            </a:r>
            <a:endParaRPr lang="en-US" sz="1600" dirty="0" smtClean="0">
              <a:solidFill>
                <a:srgbClr val="002060"/>
              </a:solidFill>
              <a:latin typeface="+mn-lt"/>
            </a:endParaRPr>
          </a:p>
        </p:txBody>
      </p:sp>
      <p:pic>
        <p:nvPicPr>
          <p:cNvPr id="33" name="Picture 32"/>
          <p:cNvPicPr>
            <a:picLocks noChangeAspect="1"/>
          </p:cNvPicPr>
          <p:nvPr/>
        </p:nvPicPr>
        <p:blipFill>
          <a:blip r:embed="rId3"/>
          <a:stretch>
            <a:fillRect/>
          </a:stretch>
        </p:blipFill>
        <p:spPr>
          <a:xfrm>
            <a:off x="4521800" y="4876253"/>
            <a:ext cx="2847975" cy="942975"/>
          </a:xfrm>
          <a:prstGeom prst="rect">
            <a:avLst/>
          </a:prstGeom>
        </p:spPr>
      </p:pic>
      <p:sp>
        <p:nvSpPr>
          <p:cNvPr id="34" name="TextBox 33"/>
          <p:cNvSpPr txBox="1"/>
          <p:nvPr/>
        </p:nvSpPr>
        <p:spPr>
          <a:xfrm>
            <a:off x="4388526" y="4272201"/>
            <a:ext cx="329971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Loaded in trailers sideways to maximize cube (if possible)</a:t>
            </a:r>
          </a:p>
        </p:txBody>
      </p:sp>
      <p:pic>
        <p:nvPicPr>
          <p:cNvPr id="23" name="Picture 22"/>
          <p:cNvPicPr>
            <a:picLocks noChangeAspect="1"/>
          </p:cNvPicPr>
          <p:nvPr/>
        </p:nvPicPr>
        <p:blipFill>
          <a:blip r:embed="rId4"/>
          <a:stretch>
            <a:fillRect/>
          </a:stretch>
        </p:blipFill>
        <p:spPr>
          <a:xfrm>
            <a:off x="4521800" y="1949671"/>
            <a:ext cx="2707695" cy="1438267"/>
          </a:xfrm>
          <a:prstGeom prst="rect">
            <a:avLst/>
          </a:prstGeom>
        </p:spPr>
      </p:pic>
      <p:sp>
        <p:nvSpPr>
          <p:cNvPr id="6" name="TextBox 5"/>
          <p:cNvSpPr txBox="1"/>
          <p:nvPr/>
        </p:nvSpPr>
        <p:spPr>
          <a:xfrm>
            <a:off x="5448571" y="3214522"/>
            <a:ext cx="852496" cy="600164"/>
          </a:xfrm>
          <a:prstGeom prst="rect">
            <a:avLst/>
          </a:prstGeom>
          <a:noFill/>
        </p:spPr>
        <p:txBody>
          <a:bodyPr wrap="square" rtlCol="0">
            <a:spAutoFit/>
          </a:bodyPr>
          <a:lstStyle/>
          <a:p>
            <a:pPr algn="ctr"/>
            <a:r>
              <a:rPr lang="en-US" sz="1100" b="1" dirty="0" smtClean="0"/>
              <a:t>Empty Pallet Goes Here</a:t>
            </a:r>
          </a:p>
        </p:txBody>
      </p:sp>
      <p:sp>
        <p:nvSpPr>
          <p:cNvPr id="7" name="Up Arrow 6"/>
          <p:cNvSpPr/>
          <p:nvPr/>
        </p:nvSpPr>
        <p:spPr>
          <a:xfrm rot="1936334" flipH="1">
            <a:off x="5571865" y="3088358"/>
            <a:ext cx="83037" cy="394037"/>
          </a:xfrm>
          <a:prstGeom prst="upArrow">
            <a:avLst/>
          </a:prstGeom>
          <a:solidFill>
            <a:srgbClr val="0066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20006" y="1695999"/>
            <a:ext cx="1236505" cy="646331"/>
          </a:xfrm>
          <a:prstGeom prst="rect">
            <a:avLst/>
          </a:prstGeom>
          <a:noFill/>
        </p:spPr>
        <p:txBody>
          <a:bodyPr wrap="square" rtlCol="0">
            <a:spAutoFit/>
          </a:bodyPr>
          <a:lstStyle/>
          <a:p>
            <a:pPr algn="ctr"/>
            <a:r>
              <a:rPr lang="en-US" sz="1200" b="1" dirty="0" smtClean="0"/>
              <a:t>“BAD BEAMS” Sign Hung Directly Above</a:t>
            </a:r>
          </a:p>
        </p:txBody>
      </p:sp>
    </p:spTree>
    <p:extLst>
      <p:ext uri="{BB962C8B-B14F-4D97-AF65-F5344CB8AC3E}">
        <p14:creationId xmlns:p14="http://schemas.microsoft.com/office/powerpoint/2010/main" val="235304245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solidFill>
                  <a:srgbClr val="FF6600"/>
                </a:solidFill>
              </a:rPr>
              <a:t/>
            </a:r>
            <a:br>
              <a:rPr lang="en-US" dirty="0">
                <a:solidFill>
                  <a:srgbClr val="FF6600"/>
                </a:solidFill>
              </a:rPr>
            </a:br>
            <a:endParaRPr lang="en-US" sz="2800" dirty="0">
              <a:solidFill>
                <a:srgbClr val="FF6600"/>
              </a:solidFill>
            </a:endParaRPr>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14</a:t>
            </a:fld>
            <a:endParaRPr lang="en-US" dirty="0"/>
          </a:p>
        </p:txBody>
      </p:sp>
      <p:sp>
        <p:nvSpPr>
          <p:cNvPr id="4" name="Rectangle 3"/>
          <p:cNvSpPr/>
          <p:nvPr/>
        </p:nvSpPr>
        <p:spPr>
          <a:xfrm>
            <a:off x="584617" y="1587149"/>
            <a:ext cx="3537678" cy="2235344"/>
          </a:xfrm>
          <a:prstGeom prst="rect">
            <a:avLst/>
          </a:prstGeom>
          <a:no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9607" y="3867463"/>
            <a:ext cx="3537678" cy="223534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94675" y="835313"/>
            <a:ext cx="10765396" cy="646331"/>
          </a:xfrm>
          <a:prstGeom prst="rect">
            <a:avLst/>
          </a:prstGeom>
          <a:noFill/>
        </p:spPr>
        <p:txBody>
          <a:bodyPr wrap="square" rtlCol="0">
            <a:spAutoFit/>
          </a:bodyPr>
          <a:lstStyle/>
          <a:p>
            <a:r>
              <a:rPr lang="en-US" sz="3600" b="1" dirty="0" smtClean="0">
                <a:solidFill>
                  <a:srgbClr val="0070C0"/>
                </a:solidFill>
                <a:latin typeface="+mn-lt"/>
              </a:rPr>
              <a:t>Loose </a:t>
            </a:r>
            <a:r>
              <a:rPr lang="en-US" sz="3600" b="1" dirty="0" smtClean="0">
                <a:solidFill>
                  <a:srgbClr val="0070C0"/>
                </a:solidFill>
              </a:rPr>
              <a:t>Decking Beam End Collection Drum </a:t>
            </a:r>
            <a:r>
              <a:rPr lang="en-US" sz="3600" b="1" dirty="0" smtClean="0">
                <a:solidFill>
                  <a:srgbClr val="0070C0"/>
                </a:solidFill>
                <a:latin typeface="+mn-lt"/>
              </a:rPr>
              <a:t>Overview:</a:t>
            </a:r>
            <a:endParaRPr lang="en-US" sz="2000" b="1" dirty="0" smtClean="0">
              <a:solidFill>
                <a:srgbClr val="0070C0"/>
              </a:solidFill>
              <a:latin typeface="+mn-lt"/>
            </a:endParaRPr>
          </a:p>
        </p:txBody>
      </p:sp>
      <p:sp>
        <p:nvSpPr>
          <p:cNvPr id="5" name="TextBox 4"/>
          <p:cNvSpPr txBox="1"/>
          <p:nvPr/>
        </p:nvSpPr>
        <p:spPr>
          <a:xfrm>
            <a:off x="628846" y="1542179"/>
            <a:ext cx="1970411" cy="369332"/>
          </a:xfrm>
          <a:prstGeom prst="rect">
            <a:avLst/>
          </a:prstGeom>
          <a:noFill/>
        </p:spPr>
        <p:txBody>
          <a:bodyPr wrap="none" rtlCol="0">
            <a:spAutoFit/>
          </a:bodyPr>
          <a:lstStyle/>
          <a:p>
            <a:r>
              <a:rPr lang="en-US" b="1" dirty="0" smtClean="0">
                <a:solidFill>
                  <a:srgbClr val="C00000"/>
                </a:solidFill>
                <a:latin typeface="+mn-lt"/>
              </a:rPr>
              <a:t>DOCK PLACEMENT</a:t>
            </a:r>
          </a:p>
        </p:txBody>
      </p:sp>
      <p:sp>
        <p:nvSpPr>
          <p:cNvPr id="21" name="TextBox 20"/>
          <p:cNvSpPr txBox="1"/>
          <p:nvPr/>
        </p:nvSpPr>
        <p:spPr>
          <a:xfrm>
            <a:off x="599607" y="3829303"/>
            <a:ext cx="1920719" cy="369332"/>
          </a:xfrm>
          <a:prstGeom prst="rect">
            <a:avLst/>
          </a:prstGeom>
          <a:noFill/>
        </p:spPr>
        <p:txBody>
          <a:bodyPr wrap="none" rtlCol="0">
            <a:spAutoFit/>
          </a:bodyPr>
          <a:lstStyle/>
          <a:p>
            <a:r>
              <a:rPr lang="en-US" b="1" dirty="0" smtClean="0">
                <a:solidFill>
                  <a:srgbClr val="C00000"/>
                </a:solidFill>
                <a:latin typeface="+mn-lt"/>
              </a:rPr>
              <a:t>BILLING PROCESS</a:t>
            </a:r>
          </a:p>
        </p:txBody>
      </p:sp>
      <p:sp>
        <p:nvSpPr>
          <p:cNvPr id="24" name="TextBox 23"/>
          <p:cNvSpPr txBox="1"/>
          <p:nvPr/>
        </p:nvSpPr>
        <p:spPr>
          <a:xfrm>
            <a:off x="824460" y="1911899"/>
            <a:ext cx="3299715"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Centralized dock location with maximum visibility and exposure to traffic</a:t>
            </a:r>
          </a:p>
          <a:p>
            <a:pPr marL="285750" indent="-285750">
              <a:buFont typeface="Arial" panose="020B0604020202020204" pitchFamily="34" charset="0"/>
              <a:buChar char="•"/>
            </a:pPr>
            <a:r>
              <a:rPr lang="en-US" sz="1600" dirty="0">
                <a:solidFill>
                  <a:srgbClr val="002060"/>
                </a:solidFill>
              </a:rPr>
              <a:t>Chosen location is permanent and </a:t>
            </a:r>
            <a:r>
              <a:rPr lang="en-US" sz="1600" dirty="0" smtClean="0">
                <a:solidFill>
                  <a:srgbClr val="002060"/>
                </a:solidFill>
              </a:rPr>
              <a:t>drum </a:t>
            </a:r>
            <a:r>
              <a:rPr lang="en-US" sz="1600" dirty="0">
                <a:solidFill>
                  <a:srgbClr val="002060"/>
                </a:solidFill>
              </a:rPr>
              <a:t>should not ever be moved around the </a:t>
            </a:r>
            <a:r>
              <a:rPr lang="en-US" sz="1600" dirty="0" smtClean="0">
                <a:solidFill>
                  <a:srgbClr val="002060"/>
                </a:solidFill>
              </a:rPr>
              <a:t>dock</a:t>
            </a:r>
          </a:p>
          <a:p>
            <a:pPr marL="285750" indent="-285750">
              <a:buFont typeface="Arial" panose="020B0604020202020204" pitchFamily="34" charset="0"/>
              <a:buChar char="•"/>
            </a:pPr>
            <a:r>
              <a:rPr lang="en-US" sz="1600" dirty="0" smtClean="0">
                <a:solidFill>
                  <a:srgbClr val="002060"/>
                </a:solidFill>
              </a:rPr>
              <a:t>Place next to the banding racks</a:t>
            </a:r>
            <a:endParaRPr lang="en-US" sz="1600" dirty="0">
              <a:solidFill>
                <a:srgbClr val="002060"/>
              </a:solidFill>
            </a:endParaRPr>
          </a:p>
          <a:p>
            <a:pPr marL="285750" indent="-285750">
              <a:buFont typeface="Arial" panose="020B0604020202020204" pitchFamily="34" charset="0"/>
              <a:buChar char="•"/>
            </a:pPr>
            <a:endParaRPr lang="en-US" sz="1600" dirty="0" smtClean="0">
              <a:solidFill>
                <a:srgbClr val="002060"/>
              </a:solidFill>
              <a:latin typeface="+mn-lt"/>
            </a:endParaRPr>
          </a:p>
        </p:txBody>
      </p:sp>
      <p:sp>
        <p:nvSpPr>
          <p:cNvPr id="30" name="TextBox 29"/>
          <p:cNvSpPr txBox="1"/>
          <p:nvPr/>
        </p:nvSpPr>
        <p:spPr>
          <a:xfrm>
            <a:off x="835858" y="4283881"/>
            <a:ext cx="3299715" cy="155427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rgbClr val="002060"/>
                </a:solidFill>
                <a:latin typeface="+mn-lt"/>
              </a:rPr>
              <a:t>Bill as a C0 type sub-bill</a:t>
            </a:r>
          </a:p>
          <a:p>
            <a:endParaRPr lang="en-US" sz="500" dirty="0" smtClean="0">
              <a:solidFill>
                <a:srgbClr val="002060"/>
              </a:solidFill>
              <a:latin typeface="+mn-lt"/>
            </a:endParaRPr>
          </a:p>
          <a:p>
            <a:pPr marL="285750" indent="-285750">
              <a:buFont typeface="Arial" panose="020B0604020202020204" pitchFamily="34" charset="0"/>
              <a:buChar char="•"/>
            </a:pPr>
            <a:r>
              <a:rPr lang="en-US" sz="1600" b="1" dirty="0" smtClean="0">
                <a:solidFill>
                  <a:srgbClr val="002060"/>
                </a:solidFill>
                <a:latin typeface="+mn-lt"/>
              </a:rPr>
              <a:t>BROK</a:t>
            </a:r>
            <a:r>
              <a:rPr lang="en-US" sz="1600" dirty="0" smtClean="0">
                <a:solidFill>
                  <a:srgbClr val="002060"/>
                </a:solidFill>
                <a:latin typeface="+mn-lt"/>
              </a:rPr>
              <a:t> keyword for loose beam ends</a:t>
            </a:r>
          </a:p>
          <a:p>
            <a:endParaRPr lang="en-US" sz="500" dirty="0" smtClean="0">
              <a:solidFill>
                <a:srgbClr val="002060"/>
              </a:solidFill>
              <a:latin typeface="+mn-lt"/>
            </a:endParaRPr>
          </a:p>
          <a:p>
            <a:pPr marL="285750" indent="-285750">
              <a:buFont typeface="Arial" panose="020B0604020202020204" pitchFamily="34" charset="0"/>
              <a:buChar char="•"/>
            </a:pPr>
            <a:r>
              <a:rPr lang="en-US" sz="1600" dirty="0" smtClean="0">
                <a:solidFill>
                  <a:srgbClr val="002060"/>
                </a:solidFill>
              </a:rPr>
              <a:t>Please weigh before billing</a:t>
            </a:r>
          </a:p>
          <a:p>
            <a:endParaRPr lang="en-US" sz="500" dirty="0" smtClean="0">
              <a:solidFill>
                <a:srgbClr val="002060"/>
              </a:solidFill>
            </a:endParaRPr>
          </a:p>
          <a:p>
            <a:pPr marL="285750" indent="-285750">
              <a:buFont typeface="Arial" panose="020B0604020202020204" pitchFamily="34" charset="0"/>
              <a:buChar char="•"/>
            </a:pPr>
            <a:r>
              <a:rPr lang="en-US" sz="1600" dirty="0" smtClean="0">
                <a:solidFill>
                  <a:srgbClr val="002060"/>
                </a:solidFill>
                <a:latin typeface="+mn-lt"/>
              </a:rPr>
              <a:t>Please enter 120 as the total billed for fu</a:t>
            </a:r>
            <a:r>
              <a:rPr lang="en-US" sz="1600" dirty="0" smtClean="0">
                <a:solidFill>
                  <a:srgbClr val="002060"/>
                </a:solidFill>
              </a:rPr>
              <a:t>ll drums</a:t>
            </a:r>
            <a:endParaRPr lang="en-US" sz="1600" dirty="0" smtClean="0">
              <a:solidFill>
                <a:srgbClr val="002060"/>
              </a:solidFill>
              <a:latin typeface="+mn-lt"/>
            </a:endParaRPr>
          </a:p>
        </p:txBody>
      </p:sp>
      <p:pic>
        <p:nvPicPr>
          <p:cNvPr id="6" name="Picture 5"/>
          <p:cNvPicPr>
            <a:picLocks noChangeAspect="1"/>
          </p:cNvPicPr>
          <p:nvPr/>
        </p:nvPicPr>
        <p:blipFill>
          <a:blip r:embed="rId2"/>
          <a:stretch>
            <a:fillRect/>
          </a:stretch>
        </p:blipFill>
        <p:spPr>
          <a:xfrm>
            <a:off x="4757777" y="2260974"/>
            <a:ext cx="2630257" cy="3264430"/>
          </a:xfrm>
          <a:prstGeom prst="rect">
            <a:avLst/>
          </a:prstGeom>
        </p:spPr>
      </p:pic>
      <p:sp>
        <p:nvSpPr>
          <p:cNvPr id="7" name="TextBox 6"/>
          <p:cNvSpPr txBox="1"/>
          <p:nvPr/>
        </p:nvSpPr>
        <p:spPr>
          <a:xfrm>
            <a:off x="7780745" y="1599255"/>
            <a:ext cx="4292184" cy="1323439"/>
          </a:xfrm>
          <a:prstGeom prst="rect">
            <a:avLst/>
          </a:prstGeom>
          <a:noFill/>
        </p:spPr>
        <p:txBody>
          <a:bodyPr wrap="square" rtlCol="0">
            <a:spAutoFit/>
          </a:bodyPr>
          <a:lstStyle/>
          <a:p>
            <a:pPr marL="274320" indent="-274320">
              <a:buFont typeface="Arial" pitchFamily="34" charset="0"/>
              <a:buChar char="•"/>
            </a:pPr>
            <a:r>
              <a:rPr lang="en-US" sz="2000" dirty="0" smtClean="0"/>
              <a:t>Obtain a clean, empty drum from a shop location</a:t>
            </a:r>
          </a:p>
          <a:p>
            <a:pPr marL="274320" indent="-274320">
              <a:buFont typeface="Arial" pitchFamily="34" charset="0"/>
              <a:buChar char="•"/>
            </a:pPr>
            <a:r>
              <a:rPr lang="en-US" sz="2000" dirty="0" smtClean="0"/>
              <a:t>Save the label to your file</a:t>
            </a:r>
          </a:p>
          <a:p>
            <a:pPr marL="274320" indent="-274320">
              <a:buFont typeface="Arial" pitchFamily="34" charset="0"/>
              <a:buChar char="•"/>
            </a:pPr>
            <a:r>
              <a:rPr lang="en-US" sz="2000" dirty="0" smtClean="0"/>
              <a:t>Change “XXX” to your center</a:t>
            </a:r>
          </a:p>
        </p:txBody>
      </p:sp>
      <p:pic>
        <p:nvPicPr>
          <p:cNvPr id="8" name="Picture 7"/>
          <p:cNvPicPr>
            <a:picLocks noChangeAspect="1"/>
          </p:cNvPicPr>
          <p:nvPr/>
        </p:nvPicPr>
        <p:blipFill>
          <a:blip r:embed="rId3"/>
          <a:stretch>
            <a:fillRect/>
          </a:stretch>
        </p:blipFill>
        <p:spPr>
          <a:xfrm>
            <a:off x="9045862" y="3146870"/>
            <a:ext cx="1762047" cy="2274022"/>
          </a:xfrm>
          <a:prstGeom prst="rect">
            <a:avLst/>
          </a:prstGeom>
          <a:ln>
            <a:solidFill>
              <a:schemeClr val="accent6"/>
            </a:solidFill>
          </a:ln>
          <a:effectLst>
            <a:outerShdw blurRad="50800" dist="38100" dir="2700000" sx="103000" sy="103000" algn="tl" rotWithShape="0">
              <a:schemeClr val="tx1">
                <a:alpha val="29000"/>
              </a:schemeClr>
            </a:outerShdw>
          </a:effectLst>
        </p:spPr>
      </p:pic>
      <p:sp>
        <p:nvSpPr>
          <p:cNvPr id="10" name="TextBox 9"/>
          <p:cNvSpPr txBox="1"/>
          <p:nvPr/>
        </p:nvSpPr>
        <p:spPr>
          <a:xfrm>
            <a:off x="8067205" y="5702697"/>
            <a:ext cx="3379130" cy="400110"/>
          </a:xfrm>
          <a:prstGeom prst="rect">
            <a:avLst/>
          </a:prstGeom>
          <a:noFill/>
        </p:spPr>
        <p:txBody>
          <a:bodyPr wrap="none" rtlCol="0">
            <a:spAutoFit/>
          </a:bodyPr>
          <a:lstStyle/>
          <a:p>
            <a:pPr marL="274320" indent="-274320">
              <a:buFont typeface="Arial" pitchFamily="34" charset="0"/>
              <a:buChar char="•"/>
            </a:pPr>
            <a:r>
              <a:rPr lang="en-US" sz="2000" b="1" dirty="0" smtClean="0">
                <a:latin typeface="+mn-lt"/>
                <a:hlinkClick r:id="rId4" action="ppaction://hlinkfile"/>
              </a:rPr>
              <a:t>Loose Beam Ends Label Link</a:t>
            </a:r>
            <a:endParaRPr lang="en-US" sz="2000" b="1" dirty="0" smtClean="0">
              <a:latin typeface="+mn-lt"/>
            </a:endParaRPr>
          </a:p>
        </p:txBody>
      </p:sp>
    </p:spTree>
    <p:extLst>
      <p:ext uri="{BB962C8B-B14F-4D97-AF65-F5344CB8AC3E}">
        <p14:creationId xmlns:p14="http://schemas.microsoft.com/office/powerpoint/2010/main" val="35152119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38466" y="5186597"/>
            <a:ext cx="2068642" cy="3147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p:cNvSpPr/>
          <p:nvPr/>
        </p:nvSpPr>
        <p:spPr>
          <a:xfrm>
            <a:off x="2338466" y="4517285"/>
            <a:ext cx="2833141" cy="32004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38466" y="4182256"/>
            <a:ext cx="5291527" cy="32004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38466" y="1334125"/>
            <a:ext cx="2938072" cy="31479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75" y="268298"/>
            <a:ext cx="9907299" cy="917575"/>
          </a:xfrm>
        </p:spPr>
        <p:txBody>
          <a:bodyPr/>
          <a:lstStyle/>
          <a:p>
            <a:r>
              <a:rPr lang="en-US" dirty="0">
                <a:solidFill>
                  <a:schemeClr val="accent1">
                    <a:lumMod val="50000"/>
                  </a:schemeClr>
                </a:solidFill>
              </a:rPr>
              <a:t>Step 2:	</a:t>
            </a:r>
            <a:r>
              <a:rPr lang="en-US" b="1" u="sng" dirty="0">
                <a:solidFill>
                  <a:schemeClr val="accent1">
                    <a:lumMod val="50000"/>
                  </a:schemeClr>
                </a:solidFill>
              </a:rPr>
              <a:t>A conference call is scheduled with the SCM, </a:t>
            </a:r>
            <a:r>
              <a:rPr lang="en-US" b="1" dirty="0" smtClean="0">
                <a:solidFill>
                  <a:schemeClr val="accent1">
                    <a:lumMod val="50000"/>
                  </a:schemeClr>
                </a:solidFill>
              </a:rPr>
              <a:t>		</a:t>
            </a:r>
            <a:r>
              <a:rPr lang="en-US" b="1" u="sng" dirty="0" smtClean="0">
                <a:solidFill>
                  <a:schemeClr val="accent1">
                    <a:lumMod val="50000"/>
                  </a:schemeClr>
                </a:solidFill>
              </a:rPr>
              <a:t>SA-CP</a:t>
            </a:r>
            <a:r>
              <a:rPr lang="en-US" b="1" u="sng" dirty="0">
                <a:solidFill>
                  <a:schemeClr val="accent1">
                    <a:lumMod val="50000"/>
                  </a:schemeClr>
                </a:solidFill>
              </a:rPr>
              <a:t>, and </a:t>
            </a:r>
            <a:r>
              <a:rPr lang="en-US" b="1" u="sng" dirty="0" smtClean="0">
                <a:solidFill>
                  <a:schemeClr val="accent1">
                    <a:lumMod val="50000"/>
                  </a:schemeClr>
                </a:solidFill>
              </a:rPr>
              <a:t>MGR-Service Assurance</a:t>
            </a:r>
            <a:r>
              <a:rPr lang="en-US" dirty="0">
                <a:solidFill>
                  <a:schemeClr val="accent1">
                    <a:lumMod val="50000"/>
                  </a:schemeClr>
                </a:solidFill>
              </a:rPr>
              <a:t/>
            </a:r>
            <a:br>
              <a:rPr lang="en-US" dirty="0">
                <a:solidFill>
                  <a:schemeClr val="accent1">
                    <a:lumMod val="50000"/>
                  </a:schemeClr>
                </a:solidFill>
              </a:rPr>
            </a:br>
            <a:endParaRPr lang="en-US" dirty="0">
              <a:solidFill>
                <a:schemeClr val="accent1">
                  <a:lumMod val="50000"/>
                </a:schemeClr>
              </a:solidFill>
            </a:endParaRPr>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15</a:t>
            </a:fld>
            <a:endParaRPr lang="en-US" dirty="0"/>
          </a:p>
        </p:txBody>
      </p:sp>
      <p:sp>
        <p:nvSpPr>
          <p:cNvPr id="5" name="TextBox 4"/>
          <p:cNvSpPr txBox="1"/>
          <p:nvPr/>
        </p:nvSpPr>
        <p:spPr>
          <a:xfrm>
            <a:off x="2293299" y="1246207"/>
            <a:ext cx="5473421" cy="5170646"/>
          </a:xfrm>
          <a:prstGeom prst="rect">
            <a:avLst/>
          </a:prstGeom>
          <a:noFill/>
        </p:spPr>
        <p:txBody>
          <a:bodyPr wrap="none" rtlCol="0">
            <a:spAutoFit/>
          </a:bodyPr>
          <a:lstStyle/>
          <a:p>
            <a:r>
              <a:rPr lang="en-US" sz="2400" b="1" dirty="0" smtClean="0"/>
              <a:t>Decking Rack Overview</a:t>
            </a:r>
          </a:p>
          <a:p>
            <a:pPr marL="285750" indent="-285750">
              <a:buFont typeface="Arial" panose="020B0604020202020204" pitchFamily="34" charset="0"/>
              <a:buChar char="•"/>
            </a:pPr>
            <a:r>
              <a:rPr lang="en-US" dirty="0" smtClean="0"/>
              <a:t>How To Order</a:t>
            </a:r>
          </a:p>
          <a:p>
            <a:pPr marL="285750" indent="-285750">
              <a:buFont typeface="Arial" panose="020B0604020202020204" pitchFamily="34" charset="0"/>
              <a:buChar char="•"/>
            </a:pPr>
            <a:r>
              <a:rPr lang="en-US" dirty="0" smtClean="0"/>
              <a:t>Dock Placement</a:t>
            </a:r>
          </a:p>
          <a:p>
            <a:pPr marL="285750" indent="-285750">
              <a:buFont typeface="Arial" panose="020B0604020202020204" pitchFamily="34" charset="0"/>
              <a:buChar char="•"/>
            </a:pPr>
            <a:r>
              <a:rPr lang="en-US" dirty="0" smtClean="0"/>
              <a:t>Rack Setup</a:t>
            </a:r>
          </a:p>
          <a:p>
            <a:pPr marL="285750" indent="-285750">
              <a:buFont typeface="Arial" panose="020B0604020202020204" pitchFamily="34" charset="0"/>
              <a:buChar char="•"/>
            </a:pPr>
            <a:r>
              <a:rPr lang="en-US" dirty="0" smtClean="0"/>
              <a:t>Sign Installation (</a:t>
            </a:r>
            <a:r>
              <a:rPr lang="en-US" dirty="0" smtClean="0">
                <a:solidFill>
                  <a:srgbClr val="C00000"/>
                </a:solidFill>
              </a:rPr>
              <a:t>Red</a:t>
            </a:r>
            <a:r>
              <a:rPr lang="en-US" dirty="0" smtClean="0"/>
              <a:t> Damaged Beam Racks Only)</a:t>
            </a:r>
          </a:p>
          <a:p>
            <a:pPr marL="285750" indent="-285750">
              <a:buFont typeface="Arial" panose="020B0604020202020204" pitchFamily="34" charset="0"/>
              <a:buChar char="•"/>
            </a:pPr>
            <a:r>
              <a:rPr lang="en-US" dirty="0" smtClean="0"/>
              <a:t>Banding Process</a:t>
            </a:r>
          </a:p>
          <a:p>
            <a:pPr marL="285750" indent="-285750">
              <a:buFont typeface="Arial" panose="020B0604020202020204" pitchFamily="34" charset="0"/>
              <a:buChar char="•"/>
            </a:pPr>
            <a:r>
              <a:rPr lang="en-US" dirty="0" smtClean="0"/>
              <a:t>Billing Process</a:t>
            </a:r>
          </a:p>
          <a:p>
            <a:pPr marL="285750" indent="-285750">
              <a:buFont typeface="Arial" panose="020B0604020202020204" pitchFamily="34" charset="0"/>
              <a:buChar char="•"/>
            </a:pPr>
            <a:r>
              <a:rPr lang="en-US" dirty="0" smtClean="0"/>
              <a:t>Loading Process</a:t>
            </a:r>
          </a:p>
          <a:p>
            <a:pPr marL="285750" indent="-285750">
              <a:buFont typeface="Arial" panose="020B0604020202020204" pitchFamily="34" charset="0"/>
              <a:buChar char="•"/>
            </a:pPr>
            <a:r>
              <a:rPr lang="en-US" dirty="0" smtClean="0"/>
              <a:t>How it all gets done – Who will own it?</a:t>
            </a:r>
          </a:p>
          <a:p>
            <a:endParaRPr lang="en-US" dirty="0"/>
          </a:p>
          <a:p>
            <a:r>
              <a:rPr lang="en-US" sz="2400" b="1" dirty="0" smtClean="0"/>
              <a:t>Scheduling a visit from the SA-CP if needed</a:t>
            </a:r>
          </a:p>
          <a:p>
            <a:r>
              <a:rPr lang="en-US" sz="2400" b="1" dirty="0" smtClean="0"/>
              <a:t>Utilizing the worksheet</a:t>
            </a:r>
          </a:p>
          <a:p>
            <a:endParaRPr lang="en-US" dirty="0"/>
          </a:p>
          <a:p>
            <a:r>
              <a:rPr lang="en-US" sz="2400" b="1" dirty="0" smtClean="0">
                <a:solidFill>
                  <a:schemeClr val="bg1"/>
                </a:solidFill>
              </a:rPr>
              <a:t>10-day follow-up</a:t>
            </a:r>
          </a:p>
          <a:p>
            <a:pPr marL="285750" indent="-285750">
              <a:buFont typeface="Arial" panose="020B0604020202020204" pitchFamily="34" charset="0"/>
              <a:buChar char="•"/>
            </a:pPr>
            <a:r>
              <a:rPr lang="en-US" dirty="0" smtClean="0"/>
              <a:t>Amount billed &amp; billed correctly?</a:t>
            </a:r>
          </a:p>
          <a:p>
            <a:pPr marL="285750" indent="-285750">
              <a:buFont typeface="Arial" panose="020B0604020202020204" pitchFamily="34" charset="0"/>
              <a:buChar char="•"/>
            </a:pPr>
            <a:r>
              <a:rPr lang="en-US" dirty="0" smtClean="0"/>
              <a:t>Is it still in the same location?</a:t>
            </a:r>
          </a:p>
          <a:p>
            <a:pPr marL="285750" indent="-285750">
              <a:buFont typeface="Arial" panose="020B0604020202020204" pitchFamily="34" charset="0"/>
              <a:buChar char="•"/>
            </a:pPr>
            <a:r>
              <a:rPr lang="en-US" dirty="0" smtClean="0"/>
              <a:t>Usage feedback</a:t>
            </a:r>
          </a:p>
        </p:txBody>
      </p:sp>
      <p:sp>
        <p:nvSpPr>
          <p:cNvPr id="6" name="TextBox 5"/>
          <p:cNvSpPr txBox="1"/>
          <p:nvPr/>
        </p:nvSpPr>
        <p:spPr>
          <a:xfrm>
            <a:off x="8358107" y="1185873"/>
            <a:ext cx="3220435" cy="3170099"/>
          </a:xfrm>
          <a:prstGeom prst="rect">
            <a:avLst/>
          </a:prstGeom>
          <a:solidFill>
            <a:srgbClr val="FFFF00"/>
          </a:solidFill>
          <a:ln>
            <a:solidFill>
              <a:schemeClr val="accent6"/>
            </a:solidFill>
          </a:ln>
        </p:spPr>
        <p:txBody>
          <a:bodyPr wrap="square" rtlCol="0">
            <a:spAutoFit/>
          </a:bodyPr>
          <a:lstStyle/>
          <a:p>
            <a:pPr algn="ctr"/>
            <a:r>
              <a:rPr lang="en-US" sz="4000" b="1" dirty="0" smtClean="0">
                <a:solidFill>
                  <a:srgbClr val="002060"/>
                </a:solidFill>
              </a:rPr>
              <a:t>Any </a:t>
            </a:r>
            <a:r>
              <a:rPr lang="en-US" sz="4000" b="1" dirty="0">
                <a:solidFill>
                  <a:srgbClr val="002060"/>
                </a:solidFill>
              </a:rPr>
              <a:t>q</a:t>
            </a:r>
            <a:r>
              <a:rPr lang="en-US" sz="4000" b="1" dirty="0" smtClean="0">
                <a:solidFill>
                  <a:srgbClr val="002060"/>
                </a:solidFill>
              </a:rPr>
              <a:t>uestions or concerns with the equipment or process?</a:t>
            </a:r>
          </a:p>
        </p:txBody>
      </p:sp>
      <p:pic>
        <p:nvPicPr>
          <p:cNvPr id="4" name="Picture 3"/>
          <p:cNvPicPr>
            <a:picLocks noChangeAspect="1"/>
          </p:cNvPicPr>
          <p:nvPr/>
        </p:nvPicPr>
        <p:blipFill>
          <a:blip r:embed="rId2"/>
          <a:stretch>
            <a:fillRect/>
          </a:stretch>
        </p:blipFill>
        <p:spPr>
          <a:xfrm>
            <a:off x="9122277" y="4450196"/>
            <a:ext cx="1692093" cy="1781151"/>
          </a:xfrm>
          <a:prstGeom prst="rect">
            <a:avLst/>
          </a:prstGeom>
        </p:spPr>
      </p:pic>
    </p:spTree>
    <p:extLst>
      <p:ext uri="{BB962C8B-B14F-4D97-AF65-F5344CB8AC3E}">
        <p14:creationId xmlns:p14="http://schemas.microsoft.com/office/powerpoint/2010/main" val="41192668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a:t>
            </a:r>
            <a:r>
              <a:rPr lang="en-US" b="1" u="sng" dirty="0"/>
              <a:t>Centers </a:t>
            </a:r>
            <a:r>
              <a:rPr lang="en-US" b="1" u="sng" dirty="0" smtClean="0"/>
              <a:t>Order Supplies</a:t>
            </a:r>
            <a:endParaRPr lang="en-US" b="1" u="sng"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16</a:t>
            </a:fld>
            <a:endParaRPr lang="en-US" dirty="0"/>
          </a:p>
        </p:txBody>
      </p:sp>
      <p:sp>
        <p:nvSpPr>
          <p:cNvPr id="39" name="TextBox 38"/>
          <p:cNvSpPr txBox="1"/>
          <p:nvPr/>
        </p:nvSpPr>
        <p:spPr>
          <a:xfrm>
            <a:off x="7139420" y="652882"/>
            <a:ext cx="4756430" cy="2785378"/>
          </a:xfrm>
          <a:prstGeom prst="rect">
            <a:avLst/>
          </a:prstGeom>
          <a:noFill/>
        </p:spPr>
        <p:txBody>
          <a:bodyPr wrap="none" rtlCol="0">
            <a:spAutoFit/>
          </a:bodyPr>
          <a:lstStyle/>
          <a:p>
            <a:r>
              <a:rPr lang="en-US" sz="2000" b="1" dirty="0" smtClean="0"/>
              <a:t>eProcurement Vendor Item Descriptions</a:t>
            </a:r>
          </a:p>
          <a:p>
            <a:endParaRPr lang="en-US" sz="1600" b="1" dirty="0" smtClean="0"/>
          </a:p>
          <a:p>
            <a:pPr lvl="0"/>
            <a:r>
              <a:rPr lang="en-US" sz="1400" b="1" u="sng" dirty="0" smtClean="0">
                <a:solidFill>
                  <a:srgbClr val="00B050"/>
                </a:solidFill>
              </a:rPr>
              <a:t>Excess Good Beam Rack	(59682)	</a:t>
            </a:r>
            <a:r>
              <a:rPr lang="en-US" sz="1100" b="1" u="sng" dirty="0">
                <a:solidFill>
                  <a:srgbClr val="00B050"/>
                </a:solidFill>
              </a:rPr>
              <a:t>$695.00 </a:t>
            </a:r>
            <a:r>
              <a:rPr lang="en-US" sz="1100" b="1" u="sng" dirty="0" smtClean="0">
                <a:solidFill>
                  <a:srgbClr val="00B050"/>
                </a:solidFill>
              </a:rPr>
              <a:t>EACH</a:t>
            </a:r>
            <a:endParaRPr lang="en-US" sz="1400" b="1" u="sng" dirty="0" smtClean="0">
              <a:solidFill>
                <a:srgbClr val="00B050"/>
              </a:solidFill>
            </a:endParaRPr>
          </a:p>
          <a:p>
            <a:r>
              <a:rPr lang="en-US" sz="1100" dirty="0" smtClean="0">
                <a:solidFill>
                  <a:srgbClr val="002060"/>
                </a:solidFill>
              </a:rPr>
              <a:t>GOOD </a:t>
            </a:r>
            <a:r>
              <a:rPr lang="en-US" sz="1100" dirty="0">
                <a:solidFill>
                  <a:srgbClr val="002060"/>
                </a:solidFill>
              </a:rPr>
              <a:t>BEAM RACK – EXCESS DECKING BEAM CONSOLIDATION CART 94 1</a:t>
            </a:r>
            <a:endParaRPr lang="en-US" sz="1100" dirty="0" smtClean="0">
              <a:solidFill>
                <a:srgbClr val="002060"/>
              </a:solidFill>
            </a:endParaRPr>
          </a:p>
          <a:p>
            <a:r>
              <a:rPr lang="en-US" sz="1100" i="1" dirty="0" smtClean="0">
                <a:solidFill>
                  <a:srgbClr val="002060"/>
                </a:solidFill>
              </a:rPr>
              <a:t>BEARDS WELDING</a:t>
            </a:r>
            <a:r>
              <a:rPr lang="en-US" sz="1100" dirty="0" smtClean="0"/>
              <a:t>		</a:t>
            </a:r>
          </a:p>
          <a:p>
            <a:r>
              <a:rPr lang="en-US" sz="1400" b="1" u="sng" dirty="0" smtClean="0">
                <a:solidFill>
                  <a:srgbClr val="C00000"/>
                </a:solidFill>
              </a:rPr>
              <a:t>Damaged Beam Rack	(59683)	</a:t>
            </a:r>
            <a:r>
              <a:rPr lang="en-US" sz="1100" b="1" u="sng" dirty="0" smtClean="0">
                <a:solidFill>
                  <a:srgbClr val="C00000"/>
                </a:solidFill>
              </a:rPr>
              <a:t>$</a:t>
            </a:r>
            <a:r>
              <a:rPr lang="en-US" sz="1100" b="1" u="sng" dirty="0">
                <a:solidFill>
                  <a:srgbClr val="C00000"/>
                </a:solidFill>
              </a:rPr>
              <a:t>695.00 EACH</a:t>
            </a:r>
            <a:endParaRPr lang="en-US" sz="1400" b="1" u="sng" dirty="0" smtClean="0">
              <a:solidFill>
                <a:srgbClr val="C00000"/>
              </a:solidFill>
            </a:endParaRPr>
          </a:p>
          <a:p>
            <a:r>
              <a:rPr lang="en-US" sz="1100" dirty="0" smtClean="0">
                <a:solidFill>
                  <a:srgbClr val="002060"/>
                </a:solidFill>
              </a:rPr>
              <a:t>BAD BEAM RACK – DAMAGED DECKING BEAM CONSOLIDATION CART 94 1</a:t>
            </a:r>
          </a:p>
          <a:p>
            <a:r>
              <a:rPr lang="en-US" sz="1100" i="1" dirty="0" smtClean="0">
                <a:solidFill>
                  <a:srgbClr val="002060"/>
                </a:solidFill>
              </a:rPr>
              <a:t>BEARDS WELDING </a:t>
            </a:r>
            <a:r>
              <a:rPr lang="en-US" sz="1100" dirty="0" smtClean="0"/>
              <a:t>		</a:t>
            </a:r>
            <a:r>
              <a:rPr lang="en-US" sz="1400" dirty="0" smtClean="0">
                <a:latin typeface="+mn-lt"/>
              </a:rPr>
              <a:t>	</a:t>
            </a:r>
          </a:p>
          <a:p>
            <a:r>
              <a:rPr lang="en-US" sz="1400" b="1" u="sng" dirty="0" smtClean="0">
                <a:solidFill>
                  <a:srgbClr val="C00000"/>
                </a:solidFill>
              </a:rPr>
              <a:t>Bad Beams Sign Kit	(59696)	</a:t>
            </a:r>
            <a:r>
              <a:rPr lang="en-US" sz="1100" b="1" u="sng" dirty="0" smtClean="0">
                <a:solidFill>
                  <a:srgbClr val="C00000"/>
                </a:solidFill>
              </a:rPr>
              <a:t>$</a:t>
            </a:r>
            <a:r>
              <a:rPr lang="en-US" sz="1100" b="1" u="sng" dirty="0">
                <a:solidFill>
                  <a:srgbClr val="C00000"/>
                </a:solidFill>
              </a:rPr>
              <a:t>70.00 EACH</a:t>
            </a:r>
            <a:endParaRPr lang="en-US" sz="1400" b="1" u="sng" dirty="0" smtClean="0">
              <a:solidFill>
                <a:srgbClr val="C00000"/>
              </a:solidFill>
            </a:endParaRPr>
          </a:p>
          <a:p>
            <a:r>
              <a:rPr lang="en-US" sz="1100" dirty="0" smtClean="0">
                <a:solidFill>
                  <a:srgbClr val="002060"/>
                </a:solidFill>
              </a:rPr>
              <a:t>SIGN, BAD BEAMS 36X24 RED AND WHITE VINYL (4) S-HOOKS, 36”</a:t>
            </a:r>
          </a:p>
          <a:p>
            <a:r>
              <a:rPr lang="en-US" sz="1100" i="1" dirty="0" smtClean="0">
                <a:solidFill>
                  <a:srgbClr val="002060"/>
                </a:solidFill>
              </a:rPr>
              <a:t>IBISTEK SIGNS &amp; ACCESSORIES</a:t>
            </a:r>
            <a:r>
              <a:rPr lang="en-US" sz="1100" dirty="0" smtClean="0"/>
              <a:t>		</a:t>
            </a:r>
            <a:endParaRPr lang="en-US" sz="1100" dirty="0"/>
          </a:p>
          <a:p>
            <a:r>
              <a:rPr lang="en-US" sz="1400" b="1" u="sng" dirty="0" smtClean="0">
                <a:latin typeface="+mn-lt"/>
              </a:rPr>
              <a:t>55 Gallon Drum		</a:t>
            </a:r>
            <a:r>
              <a:rPr lang="en-US" sz="1400" b="1" u="sng" dirty="0" smtClean="0">
                <a:solidFill>
                  <a:srgbClr val="FF6600"/>
                </a:solidFill>
                <a:latin typeface="+mn-lt"/>
              </a:rPr>
              <a:t>Get From Shop Locations</a:t>
            </a:r>
          </a:p>
          <a:p>
            <a:r>
              <a:rPr lang="en-US" sz="1400" b="1" u="sng" dirty="0" smtClean="0"/>
              <a:t>Loose Ends Sign for Drums	</a:t>
            </a:r>
            <a:r>
              <a:rPr lang="en-US" sz="1400" b="1" u="sng" dirty="0" smtClean="0">
                <a:solidFill>
                  <a:srgbClr val="FF6600"/>
                </a:solidFill>
              </a:rPr>
              <a:t>Print Locally</a:t>
            </a:r>
          </a:p>
        </p:txBody>
      </p:sp>
      <p:grpSp>
        <p:nvGrpSpPr>
          <p:cNvPr id="42" name="Group 41"/>
          <p:cNvGrpSpPr/>
          <p:nvPr/>
        </p:nvGrpSpPr>
        <p:grpSpPr>
          <a:xfrm>
            <a:off x="532745" y="1185873"/>
            <a:ext cx="11234530" cy="4516878"/>
            <a:chOff x="187975" y="1185873"/>
            <a:chExt cx="11234530" cy="4516878"/>
          </a:xfrm>
        </p:grpSpPr>
        <p:pic>
          <p:nvPicPr>
            <p:cNvPr id="5" name="Picture 4"/>
            <p:cNvPicPr>
              <a:picLocks noChangeAspect="1"/>
            </p:cNvPicPr>
            <p:nvPr/>
          </p:nvPicPr>
          <p:blipFill>
            <a:blip r:embed="rId2"/>
            <a:stretch>
              <a:fillRect/>
            </a:stretch>
          </p:blipFill>
          <p:spPr>
            <a:xfrm>
              <a:off x="1408876" y="1388883"/>
              <a:ext cx="3253060" cy="1740867"/>
            </a:xfrm>
            <a:prstGeom prst="rect">
              <a:avLst/>
            </a:prstGeom>
          </p:spPr>
        </p:pic>
        <p:sp>
          <p:nvSpPr>
            <p:cNvPr id="24" name="Cross 23"/>
            <p:cNvSpPr/>
            <p:nvPr/>
          </p:nvSpPr>
          <p:spPr>
            <a:xfrm>
              <a:off x="4815695" y="1999817"/>
              <a:ext cx="443223" cy="464695"/>
            </a:xfrm>
            <a:prstGeom prst="plus">
              <a:avLst>
                <a:gd name="adj" fmla="val 4191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530046" y="3761078"/>
              <a:ext cx="3176860" cy="1687478"/>
            </a:xfrm>
            <a:prstGeom prst="rect">
              <a:avLst/>
            </a:prstGeom>
          </p:spPr>
        </p:pic>
        <p:pic>
          <p:nvPicPr>
            <p:cNvPr id="11" name="Picture 10"/>
            <p:cNvPicPr>
              <a:picLocks noChangeAspect="1"/>
            </p:cNvPicPr>
            <p:nvPr/>
          </p:nvPicPr>
          <p:blipFill>
            <a:blip r:embed="rId4"/>
            <a:stretch>
              <a:fillRect/>
            </a:stretch>
          </p:blipFill>
          <p:spPr>
            <a:xfrm>
              <a:off x="5413317" y="3964174"/>
              <a:ext cx="952500" cy="1390650"/>
            </a:xfrm>
            <a:prstGeom prst="rect">
              <a:avLst/>
            </a:prstGeom>
          </p:spPr>
        </p:pic>
        <p:pic>
          <p:nvPicPr>
            <p:cNvPr id="12" name="Picture 11"/>
            <p:cNvPicPr>
              <a:picLocks noChangeAspect="1"/>
            </p:cNvPicPr>
            <p:nvPr/>
          </p:nvPicPr>
          <p:blipFill>
            <a:blip r:embed="rId5"/>
            <a:stretch>
              <a:fillRect/>
            </a:stretch>
          </p:blipFill>
          <p:spPr>
            <a:xfrm>
              <a:off x="7028428" y="4128567"/>
              <a:ext cx="1209675" cy="952500"/>
            </a:xfrm>
            <a:prstGeom prst="rect">
              <a:avLst/>
            </a:prstGeom>
          </p:spPr>
        </p:pic>
        <p:grpSp>
          <p:nvGrpSpPr>
            <p:cNvPr id="38" name="Group 37"/>
            <p:cNvGrpSpPr/>
            <p:nvPr/>
          </p:nvGrpSpPr>
          <p:grpSpPr>
            <a:xfrm>
              <a:off x="8900713" y="3982993"/>
              <a:ext cx="2390776" cy="1330046"/>
              <a:chOff x="8900713" y="4027963"/>
              <a:chExt cx="2390776" cy="1330046"/>
            </a:xfrm>
          </p:grpSpPr>
          <p:grpSp>
            <p:nvGrpSpPr>
              <p:cNvPr id="17" name="Group 16"/>
              <p:cNvGrpSpPr/>
              <p:nvPr/>
            </p:nvGrpSpPr>
            <p:grpSpPr>
              <a:xfrm>
                <a:off x="9720324" y="4648271"/>
                <a:ext cx="751551" cy="709738"/>
                <a:chOff x="8236767" y="2844946"/>
                <a:chExt cx="751551" cy="709738"/>
              </a:xfrm>
            </p:grpSpPr>
            <p:pic>
              <p:nvPicPr>
                <p:cNvPr id="13" name="Picture 12"/>
                <p:cNvPicPr>
                  <a:picLocks noChangeAspect="1"/>
                </p:cNvPicPr>
                <p:nvPr/>
              </p:nvPicPr>
              <p:blipFill>
                <a:blip r:embed="rId6"/>
                <a:stretch>
                  <a:fillRect/>
                </a:stretch>
              </p:blipFill>
              <p:spPr>
                <a:xfrm>
                  <a:off x="8236767" y="2848131"/>
                  <a:ext cx="375294" cy="333142"/>
                </a:xfrm>
                <a:prstGeom prst="rect">
                  <a:avLst/>
                </a:prstGeom>
              </p:spPr>
            </p:pic>
            <p:pic>
              <p:nvPicPr>
                <p:cNvPr id="14" name="Picture 13"/>
                <p:cNvPicPr>
                  <a:picLocks noChangeAspect="1"/>
                </p:cNvPicPr>
                <p:nvPr/>
              </p:nvPicPr>
              <p:blipFill>
                <a:blip r:embed="rId6"/>
                <a:stretch>
                  <a:fillRect/>
                </a:stretch>
              </p:blipFill>
              <p:spPr>
                <a:xfrm>
                  <a:off x="8612061" y="2844946"/>
                  <a:ext cx="375294" cy="333142"/>
                </a:xfrm>
                <a:prstGeom prst="rect">
                  <a:avLst/>
                </a:prstGeom>
              </p:spPr>
            </p:pic>
            <p:pic>
              <p:nvPicPr>
                <p:cNvPr id="15" name="Picture 14"/>
                <p:cNvPicPr>
                  <a:picLocks noChangeAspect="1"/>
                </p:cNvPicPr>
                <p:nvPr/>
              </p:nvPicPr>
              <p:blipFill>
                <a:blip r:embed="rId6"/>
                <a:stretch>
                  <a:fillRect/>
                </a:stretch>
              </p:blipFill>
              <p:spPr>
                <a:xfrm>
                  <a:off x="8236767" y="3221542"/>
                  <a:ext cx="375294" cy="333142"/>
                </a:xfrm>
                <a:prstGeom prst="rect">
                  <a:avLst/>
                </a:prstGeom>
              </p:spPr>
            </p:pic>
            <p:pic>
              <p:nvPicPr>
                <p:cNvPr id="16" name="Picture 15"/>
                <p:cNvPicPr>
                  <a:picLocks noChangeAspect="1"/>
                </p:cNvPicPr>
                <p:nvPr/>
              </p:nvPicPr>
              <p:blipFill>
                <a:blip r:embed="rId6"/>
                <a:stretch>
                  <a:fillRect/>
                </a:stretch>
              </p:blipFill>
              <p:spPr>
                <a:xfrm>
                  <a:off x="8613024" y="3218357"/>
                  <a:ext cx="375294" cy="333142"/>
                </a:xfrm>
                <a:prstGeom prst="rect">
                  <a:avLst/>
                </a:prstGeom>
              </p:spPr>
            </p:pic>
          </p:grpSp>
          <p:pic>
            <p:nvPicPr>
              <p:cNvPr id="22" name="Picture 21"/>
              <p:cNvPicPr>
                <a:picLocks noChangeAspect="1"/>
              </p:cNvPicPr>
              <p:nvPr/>
            </p:nvPicPr>
            <p:blipFill>
              <a:blip r:embed="rId7"/>
              <a:stretch>
                <a:fillRect/>
              </a:stretch>
            </p:blipFill>
            <p:spPr>
              <a:xfrm>
                <a:off x="8900713" y="4027963"/>
                <a:ext cx="2390775" cy="266700"/>
              </a:xfrm>
              <a:prstGeom prst="rect">
                <a:avLst/>
              </a:prstGeom>
            </p:spPr>
          </p:pic>
          <p:pic>
            <p:nvPicPr>
              <p:cNvPr id="23" name="Picture 22"/>
              <p:cNvPicPr>
                <a:picLocks noChangeAspect="1"/>
              </p:cNvPicPr>
              <p:nvPr/>
            </p:nvPicPr>
            <p:blipFill>
              <a:blip r:embed="rId7"/>
              <a:stretch>
                <a:fillRect/>
              </a:stretch>
            </p:blipFill>
            <p:spPr>
              <a:xfrm>
                <a:off x="8900714" y="4338117"/>
                <a:ext cx="2390775" cy="266700"/>
              </a:xfrm>
              <a:prstGeom prst="rect">
                <a:avLst/>
              </a:prstGeom>
            </p:spPr>
          </p:pic>
        </p:grpSp>
        <p:sp>
          <p:nvSpPr>
            <p:cNvPr id="25" name="Cross 24"/>
            <p:cNvSpPr/>
            <p:nvPr/>
          </p:nvSpPr>
          <p:spPr>
            <a:xfrm>
              <a:off x="4838500" y="4372469"/>
              <a:ext cx="443223" cy="464695"/>
            </a:xfrm>
            <a:prstGeom prst="plus">
              <a:avLst>
                <a:gd name="adj" fmla="val 4191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p:cNvSpPr/>
            <p:nvPr/>
          </p:nvSpPr>
          <p:spPr>
            <a:xfrm>
              <a:off x="6462274" y="4372469"/>
              <a:ext cx="443223" cy="464695"/>
            </a:xfrm>
            <a:prstGeom prst="plus">
              <a:avLst>
                <a:gd name="adj" fmla="val 4191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ross 26"/>
            <p:cNvSpPr/>
            <p:nvPr/>
          </p:nvSpPr>
          <p:spPr>
            <a:xfrm>
              <a:off x="8387718" y="4372468"/>
              <a:ext cx="443223" cy="464695"/>
            </a:xfrm>
            <a:prstGeom prst="plus">
              <a:avLst>
                <a:gd name="adj" fmla="val 4191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87975" y="1628714"/>
              <a:ext cx="1220901" cy="1323439"/>
            </a:xfrm>
            <a:prstGeom prst="rect">
              <a:avLst/>
            </a:prstGeom>
            <a:noFill/>
          </p:spPr>
          <p:txBody>
            <a:bodyPr wrap="square" rtlCol="0">
              <a:spAutoFit/>
            </a:bodyPr>
            <a:lstStyle/>
            <a:p>
              <a:pPr algn="ctr"/>
              <a:r>
                <a:rPr lang="en-US" sz="2000" b="1" dirty="0" smtClean="0">
                  <a:solidFill>
                    <a:srgbClr val="00B050"/>
                  </a:solidFill>
                  <a:latin typeface="+mn-lt"/>
                </a:rPr>
                <a:t>EXCESS GOOD BEAM RACK</a:t>
              </a:r>
            </a:p>
          </p:txBody>
        </p:sp>
        <p:sp>
          <p:nvSpPr>
            <p:cNvPr id="33" name="TextBox 32"/>
            <p:cNvSpPr txBox="1"/>
            <p:nvPr/>
          </p:nvSpPr>
          <p:spPr>
            <a:xfrm>
              <a:off x="187975" y="4128567"/>
              <a:ext cx="1267263" cy="1015663"/>
            </a:xfrm>
            <a:prstGeom prst="rect">
              <a:avLst/>
            </a:prstGeom>
            <a:noFill/>
          </p:spPr>
          <p:txBody>
            <a:bodyPr wrap="square" rtlCol="0">
              <a:spAutoFit/>
            </a:bodyPr>
            <a:lstStyle/>
            <a:p>
              <a:pPr algn="ctr"/>
              <a:r>
                <a:rPr lang="en-US" sz="2000" b="1" dirty="0" smtClean="0">
                  <a:solidFill>
                    <a:srgbClr val="C00000"/>
                  </a:solidFill>
                  <a:latin typeface="+mn-lt"/>
                </a:rPr>
                <a:t>DAMAGEDBEAM RACK</a:t>
              </a:r>
            </a:p>
          </p:txBody>
        </p:sp>
        <p:pic>
          <p:nvPicPr>
            <p:cNvPr id="35" name="Picture 34"/>
            <p:cNvPicPr>
              <a:picLocks noChangeAspect="1"/>
            </p:cNvPicPr>
            <p:nvPr/>
          </p:nvPicPr>
          <p:blipFill>
            <a:blip r:embed="rId4"/>
            <a:stretch>
              <a:fillRect/>
            </a:stretch>
          </p:blipFill>
          <p:spPr>
            <a:xfrm>
              <a:off x="5406587" y="1536839"/>
              <a:ext cx="952500" cy="1390650"/>
            </a:xfrm>
            <a:prstGeom prst="rect">
              <a:avLst/>
            </a:prstGeom>
          </p:spPr>
        </p:pic>
        <p:sp>
          <p:nvSpPr>
            <p:cNvPr id="40" name="Rectangle 39"/>
            <p:cNvSpPr/>
            <p:nvPr/>
          </p:nvSpPr>
          <p:spPr>
            <a:xfrm>
              <a:off x="187975" y="1185873"/>
              <a:ext cx="6495910" cy="215693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87975" y="3545817"/>
              <a:ext cx="11234530" cy="21569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7457620" y="5268238"/>
            <a:ext cx="3718069" cy="400110"/>
          </a:xfrm>
          <a:prstGeom prst="rect">
            <a:avLst/>
          </a:prstGeom>
          <a:noFill/>
        </p:spPr>
        <p:txBody>
          <a:bodyPr wrap="none" rtlCol="0">
            <a:spAutoFit/>
          </a:bodyPr>
          <a:lstStyle/>
          <a:p>
            <a:r>
              <a:rPr lang="en-US" sz="2000" b="1" dirty="0" smtClean="0">
                <a:latin typeface="+mn-lt"/>
              </a:rPr>
              <a:t>(Sign + Accessories included in kit)</a:t>
            </a:r>
          </a:p>
        </p:txBody>
      </p:sp>
    </p:spTree>
    <p:extLst>
      <p:ext uri="{BB962C8B-B14F-4D97-AF65-F5344CB8AC3E}">
        <p14:creationId xmlns:p14="http://schemas.microsoft.com/office/powerpoint/2010/main" val="110546075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17</a:t>
            </a:fld>
            <a:endParaRPr lang="en-US" dirty="0"/>
          </a:p>
        </p:txBody>
      </p:sp>
      <p:sp>
        <p:nvSpPr>
          <p:cNvPr id="5" name="TextBox 4"/>
          <p:cNvSpPr txBox="1"/>
          <p:nvPr/>
        </p:nvSpPr>
        <p:spPr>
          <a:xfrm>
            <a:off x="877806" y="131426"/>
            <a:ext cx="10969663" cy="6586418"/>
          </a:xfrm>
          <a:prstGeom prst="rect">
            <a:avLst/>
          </a:prstGeom>
          <a:noFill/>
        </p:spPr>
        <p:txBody>
          <a:bodyPr wrap="square" rtlCol="0">
            <a:spAutoFit/>
          </a:bodyPr>
          <a:lstStyle/>
          <a:p>
            <a:r>
              <a:rPr lang="en-US" sz="2800" dirty="0">
                <a:solidFill>
                  <a:schemeClr val="tx2">
                    <a:lumMod val="75000"/>
                  </a:schemeClr>
                </a:solidFill>
              </a:rPr>
              <a:t>Step 4:</a:t>
            </a:r>
            <a:r>
              <a:rPr lang="en-US" sz="2800" dirty="0"/>
              <a:t>	</a:t>
            </a:r>
            <a:r>
              <a:rPr lang="en-US" sz="2800" b="1" u="sng" dirty="0"/>
              <a:t>Support schedules an initial setup </a:t>
            </a:r>
            <a:r>
              <a:rPr lang="en-US" sz="2800" b="1" u="sng" dirty="0" smtClean="0"/>
              <a:t>conference call (or visit) based </a:t>
            </a:r>
            <a:r>
              <a:rPr lang="en-US" sz="2800" b="1" u="sng" dirty="0"/>
              <a:t>off </a:t>
            </a:r>
            <a:r>
              <a:rPr lang="en-US" sz="2800" b="1" u="sng" dirty="0" smtClean="0"/>
              <a:t>the</a:t>
            </a:r>
            <a:r>
              <a:rPr lang="en-US" sz="2800" b="1" u="sng" dirty="0"/>
              <a:t> </a:t>
            </a:r>
            <a:r>
              <a:rPr lang="en-US" sz="2800" b="1" u="sng" dirty="0" smtClean="0"/>
              <a:t>projected </a:t>
            </a:r>
            <a:r>
              <a:rPr lang="en-US" sz="2800" b="1" u="sng" dirty="0"/>
              <a:t>delivery </a:t>
            </a:r>
            <a:r>
              <a:rPr lang="en-US" sz="2800" b="1" u="sng" dirty="0" smtClean="0"/>
              <a:t>date</a:t>
            </a:r>
            <a:endParaRPr lang="en-US" sz="1000" b="1" u="sng" dirty="0" smtClean="0"/>
          </a:p>
          <a:p>
            <a:endParaRPr lang="en-US" sz="1000" b="1" dirty="0" smtClean="0"/>
          </a:p>
          <a:p>
            <a:r>
              <a:rPr lang="en-US" dirty="0" smtClean="0">
                <a:solidFill>
                  <a:srgbClr val="C00000"/>
                </a:solidFill>
              </a:rPr>
              <a:t>	It is extremely important that someone from a support role is able to assist with the setup &amp; initial round of 		collecting, banding, billing, &amp; loading onto a trailer.  We can all become accustomed to certain routines 		when it comes to the handling of beams, so it is vitally important this particular proven method is followed 		exactly as intended.</a:t>
            </a:r>
            <a:endParaRPr lang="en-US" sz="2800" b="1" dirty="0"/>
          </a:p>
          <a:p>
            <a:r>
              <a:rPr lang="en-US" sz="2000" b="1" dirty="0"/>
              <a:t/>
            </a:r>
            <a:br>
              <a:rPr lang="en-US" sz="2000" b="1" dirty="0"/>
            </a:br>
            <a:r>
              <a:rPr lang="en-US" sz="2800" dirty="0">
                <a:solidFill>
                  <a:schemeClr val="tx2">
                    <a:lumMod val="75000"/>
                  </a:schemeClr>
                </a:solidFill>
              </a:rPr>
              <a:t>Step 5:</a:t>
            </a:r>
            <a:r>
              <a:rPr lang="en-US" sz="2800" dirty="0"/>
              <a:t>	</a:t>
            </a:r>
            <a:r>
              <a:rPr lang="en-US" sz="2800" b="1" u="sng" dirty="0"/>
              <a:t>Support assists with dock location selection &amp; </a:t>
            </a:r>
            <a:r>
              <a:rPr lang="en-US" sz="2800" b="1" u="sng" dirty="0" smtClean="0"/>
              <a:t>education</a:t>
            </a:r>
          </a:p>
          <a:p>
            <a:endParaRPr lang="en-US" sz="1000" dirty="0" smtClean="0"/>
          </a:p>
          <a:p>
            <a:r>
              <a:rPr lang="en-US" dirty="0" smtClean="0">
                <a:solidFill>
                  <a:srgbClr val="C00000"/>
                </a:solidFill>
              </a:rPr>
              <a:t>	Proper dock location is key.  These collection racks need to in in the center of the action to contribute to wasted time 	on the dock surrounding the management of excess good or bad beams.  If one of these tools is placed out of the way, 	all the benefits associated with them go away.  Docks must be reminded of the following:</a:t>
            </a:r>
          </a:p>
          <a:p>
            <a:endParaRPr lang="en-US" sz="800" dirty="0" smtClean="0">
              <a:solidFill>
                <a:srgbClr val="C00000"/>
              </a:solidFill>
            </a:endParaRPr>
          </a:p>
          <a:p>
            <a:pPr marL="285750" indent="-285750">
              <a:buFont typeface="Arial" panose="020B0604020202020204" pitchFamily="34" charset="0"/>
              <a:buChar char="•"/>
            </a:pPr>
            <a:r>
              <a:rPr lang="en-US" i="1" dirty="0" smtClean="0">
                <a:solidFill>
                  <a:srgbClr val="002060"/>
                </a:solidFill>
              </a:rPr>
              <a:t>These racks are not for storage.  Once a beam goes in, it does not come out.</a:t>
            </a:r>
          </a:p>
          <a:p>
            <a:pPr marL="285750" indent="-285750">
              <a:buFont typeface="Arial" panose="020B0604020202020204" pitchFamily="34" charset="0"/>
              <a:buChar char="•"/>
            </a:pPr>
            <a:r>
              <a:rPr lang="en-US" i="1" dirty="0" smtClean="0">
                <a:solidFill>
                  <a:srgbClr val="002060"/>
                </a:solidFill>
              </a:rPr>
              <a:t>Everyone needs to contribute.  Many hands make light work!</a:t>
            </a:r>
          </a:p>
          <a:p>
            <a:pPr marL="285750" indent="-285750">
              <a:buFont typeface="Arial" panose="020B0604020202020204" pitchFamily="34" charset="0"/>
              <a:buChar char="•"/>
            </a:pPr>
            <a:r>
              <a:rPr lang="en-US" i="1" dirty="0" smtClean="0">
                <a:solidFill>
                  <a:srgbClr val="002060"/>
                </a:solidFill>
              </a:rPr>
              <a:t>The rack locations are permanent.  Get comfortable with a placement, then leave it there.</a:t>
            </a:r>
          </a:p>
          <a:p>
            <a:endParaRPr lang="en-US" dirty="0" smtClean="0">
              <a:solidFill>
                <a:srgbClr val="002060"/>
              </a:solidFill>
            </a:endParaRPr>
          </a:p>
          <a:p>
            <a:r>
              <a:rPr lang="en-US" sz="2800" dirty="0" smtClean="0">
                <a:solidFill>
                  <a:schemeClr val="tx2">
                    <a:lumMod val="75000"/>
                  </a:schemeClr>
                </a:solidFill>
              </a:rPr>
              <a:t>Step </a:t>
            </a:r>
            <a:r>
              <a:rPr lang="en-US" sz="2800" dirty="0">
                <a:solidFill>
                  <a:schemeClr val="tx2">
                    <a:lumMod val="75000"/>
                  </a:schemeClr>
                </a:solidFill>
              </a:rPr>
              <a:t>6:</a:t>
            </a:r>
            <a:r>
              <a:rPr lang="en-US" sz="2800" dirty="0"/>
              <a:t>	</a:t>
            </a:r>
            <a:r>
              <a:rPr lang="en-US" sz="2800" b="1" u="sng" dirty="0"/>
              <a:t>2-Week out SA-CP </a:t>
            </a:r>
            <a:r>
              <a:rPr lang="en-US" sz="2800" b="1" u="sng" dirty="0" smtClean="0"/>
              <a:t>follow-up</a:t>
            </a:r>
          </a:p>
          <a:p>
            <a:r>
              <a:rPr lang="en-US" dirty="0" smtClean="0">
                <a:solidFill>
                  <a:srgbClr val="C00000"/>
                </a:solidFill>
              </a:rPr>
              <a:t>	Check to see if the proper amount is getting billed, if the tools are in the same location, and gather any usage 	feedback.  Can be done remotely if desired.</a:t>
            </a:r>
            <a:r>
              <a:rPr lang="en-US" sz="2800" b="1" dirty="0"/>
              <a:t/>
            </a:r>
            <a:br>
              <a:rPr lang="en-US" sz="2800" b="1" dirty="0"/>
            </a:br>
            <a:endParaRPr lang="en-US" sz="2800" b="1" dirty="0" smtClean="0"/>
          </a:p>
        </p:txBody>
      </p:sp>
    </p:spTree>
    <p:extLst>
      <p:ext uri="{BB962C8B-B14F-4D97-AF65-F5344CB8AC3E}">
        <p14:creationId xmlns:p14="http://schemas.microsoft.com/office/powerpoint/2010/main" val="298834112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18</a:t>
            </a:fld>
            <a:endParaRPr lang="en-US" dirty="0"/>
          </a:p>
        </p:txBody>
      </p:sp>
      <p:sp>
        <p:nvSpPr>
          <p:cNvPr id="4" name="TextBox 3"/>
          <p:cNvSpPr txBox="1"/>
          <p:nvPr/>
        </p:nvSpPr>
        <p:spPr>
          <a:xfrm>
            <a:off x="3717562" y="2653259"/>
            <a:ext cx="4131580" cy="1015663"/>
          </a:xfrm>
          <a:prstGeom prst="rect">
            <a:avLst/>
          </a:prstGeom>
          <a:noFill/>
        </p:spPr>
        <p:txBody>
          <a:bodyPr wrap="none" rtlCol="0">
            <a:spAutoFit/>
          </a:bodyPr>
          <a:lstStyle/>
          <a:p>
            <a:pPr algn="ctr"/>
            <a:r>
              <a:rPr lang="en-US" sz="6000" b="1" dirty="0" smtClean="0">
                <a:latin typeface="+mn-lt"/>
              </a:rPr>
              <a:t>THANK YOU!</a:t>
            </a:r>
          </a:p>
        </p:txBody>
      </p:sp>
    </p:spTree>
    <p:extLst>
      <p:ext uri="{BB962C8B-B14F-4D97-AF65-F5344CB8AC3E}">
        <p14:creationId xmlns:p14="http://schemas.microsoft.com/office/powerpoint/2010/main" val="206412427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039833E3-2DB9-4BEE-B686-F543F57A0C08}" type="slidenum">
              <a:rPr lang="en-US" smtClean="0"/>
              <a:pPr>
                <a:defRPr/>
              </a:pPr>
              <a:t>2</a:t>
            </a:fld>
            <a:endParaRPr lang="en-US" dirty="0"/>
          </a:p>
        </p:txBody>
      </p:sp>
      <p:sp>
        <p:nvSpPr>
          <p:cNvPr id="4" name="Title 3"/>
          <p:cNvSpPr>
            <a:spLocks noGrp="1"/>
          </p:cNvSpPr>
          <p:nvPr>
            <p:ph type="title"/>
          </p:nvPr>
        </p:nvSpPr>
        <p:spPr/>
        <p:txBody>
          <a:bodyPr/>
          <a:lstStyle/>
          <a:p>
            <a:r>
              <a:rPr lang="en-US" b="1" u="sng" dirty="0" smtClean="0"/>
              <a:t>Decking Rack Rollout Process Overview</a:t>
            </a:r>
            <a:endParaRPr lang="en-US" b="1" u="sng" dirty="0"/>
          </a:p>
        </p:txBody>
      </p:sp>
      <p:sp>
        <p:nvSpPr>
          <p:cNvPr id="3" name="Content Placeholder 2"/>
          <p:cNvSpPr>
            <a:spLocks noGrp="1"/>
          </p:cNvSpPr>
          <p:nvPr>
            <p:ph idx="1"/>
          </p:nvPr>
        </p:nvSpPr>
        <p:spPr>
          <a:xfrm>
            <a:off x="959175" y="1029120"/>
            <a:ext cx="9908693" cy="4783852"/>
          </a:xfrm>
        </p:spPr>
        <p:txBody>
          <a:bodyPr/>
          <a:lstStyle/>
          <a:p>
            <a:pPr marL="0" indent="0">
              <a:lnSpc>
                <a:spcPct val="150000"/>
              </a:lnSpc>
              <a:buNone/>
            </a:pPr>
            <a:r>
              <a:rPr lang="en-US" sz="3200" b="1" dirty="0" smtClean="0">
                <a:solidFill>
                  <a:srgbClr val="C00000"/>
                </a:solidFill>
              </a:rPr>
              <a:t>Step 1</a:t>
            </a:r>
            <a:r>
              <a:rPr lang="en-US" dirty="0" smtClean="0">
                <a:solidFill>
                  <a:srgbClr val="C00000"/>
                </a:solidFill>
              </a:rPr>
              <a:t>:	</a:t>
            </a:r>
            <a:r>
              <a:rPr lang="en-US" sz="2000" dirty="0" smtClean="0">
                <a:solidFill>
                  <a:srgbClr val="C00000"/>
                </a:solidFill>
              </a:rPr>
              <a:t>Initial data is supplied to the rollout centers</a:t>
            </a:r>
          </a:p>
          <a:p>
            <a:pPr marL="0" indent="0">
              <a:lnSpc>
                <a:spcPct val="150000"/>
              </a:lnSpc>
              <a:spcBef>
                <a:spcPts val="0"/>
              </a:spcBef>
              <a:buNone/>
            </a:pPr>
            <a:r>
              <a:rPr lang="en-US" sz="1000" dirty="0" smtClean="0">
                <a:solidFill>
                  <a:srgbClr val="C00000"/>
                </a:solidFill>
              </a:rPr>
              <a:t>		</a:t>
            </a:r>
            <a:r>
              <a:rPr lang="en-US" sz="1050" dirty="0" smtClean="0">
                <a:solidFill>
                  <a:srgbClr val="C00000"/>
                </a:solidFill>
              </a:rPr>
              <a:t>Friday, January 20, 2017 for Wave 1</a:t>
            </a:r>
            <a:r>
              <a:rPr lang="en-US" sz="1000" dirty="0" smtClean="0">
                <a:solidFill>
                  <a:srgbClr val="C00000"/>
                </a:solidFill>
              </a:rPr>
              <a:t>		</a:t>
            </a:r>
            <a:r>
              <a:rPr lang="en-US" sz="1050" dirty="0" smtClean="0">
                <a:solidFill>
                  <a:srgbClr val="C00000"/>
                </a:solidFill>
              </a:rPr>
              <a:t>Friday, February 17, 2017 for Wave 2		Friday, March 17, 2017 for Wave 3</a:t>
            </a:r>
            <a:endParaRPr lang="en-US" sz="1000" dirty="0" smtClean="0">
              <a:solidFill>
                <a:srgbClr val="C00000"/>
              </a:solidFill>
            </a:endParaRPr>
          </a:p>
          <a:p>
            <a:pPr marL="0" indent="0">
              <a:spcBef>
                <a:spcPts val="0"/>
              </a:spcBef>
              <a:buNone/>
            </a:pPr>
            <a:r>
              <a:rPr lang="en-US" sz="3200" b="1" dirty="0" smtClean="0">
                <a:solidFill>
                  <a:srgbClr val="002060"/>
                </a:solidFill>
              </a:rPr>
              <a:t>Step 2</a:t>
            </a:r>
            <a:r>
              <a:rPr lang="en-US" dirty="0" smtClean="0">
                <a:solidFill>
                  <a:srgbClr val="002060"/>
                </a:solidFill>
              </a:rPr>
              <a:t>:	</a:t>
            </a:r>
            <a:r>
              <a:rPr lang="en-US" sz="2000" dirty="0" smtClean="0">
                <a:solidFill>
                  <a:srgbClr val="002060"/>
                </a:solidFill>
              </a:rPr>
              <a:t>A conference call is scheduled with the SCM, SA-CP, and MGR-Service Assurance</a:t>
            </a:r>
          </a:p>
          <a:p>
            <a:pPr marL="0" indent="0">
              <a:lnSpc>
                <a:spcPct val="150000"/>
              </a:lnSpc>
              <a:spcBef>
                <a:spcPts val="0"/>
              </a:spcBef>
              <a:buNone/>
            </a:pPr>
            <a:r>
              <a:rPr lang="en-US" sz="2000" dirty="0">
                <a:solidFill>
                  <a:srgbClr val="002060"/>
                </a:solidFill>
              </a:rPr>
              <a:t>	</a:t>
            </a:r>
            <a:r>
              <a:rPr lang="en-US" sz="2000" dirty="0" smtClean="0">
                <a:solidFill>
                  <a:srgbClr val="002060"/>
                </a:solidFill>
              </a:rPr>
              <a:t>	</a:t>
            </a:r>
            <a:r>
              <a:rPr lang="en-US" sz="1050" dirty="0" smtClean="0">
                <a:solidFill>
                  <a:srgbClr val="002060"/>
                </a:solidFill>
              </a:rPr>
              <a:t>Wednesday, January 25, 2017 for Wave 1</a:t>
            </a:r>
            <a:r>
              <a:rPr lang="en-US" sz="1000" dirty="0" smtClean="0">
                <a:solidFill>
                  <a:srgbClr val="002060"/>
                </a:solidFill>
              </a:rPr>
              <a:t>	</a:t>
            </a:r>
            <a:r>
              <a:rPr lang="en-US" sz="1050" dirty="0" smtClean="0">
                <a:solidFill>
                  <a:srgbClr val="002060"/>
                </a:solidFill>
              </a:rPr>
              <a:t>Wednesday, February 22, 2017 for Wave 2	Wednesday, March 22, 2017 for Wave 3</a:t>
            </a:r>
            <a:endParaRPr lang="en-US" dirty="0" smtClean="0">
              <a:solidFill>
                <a:srgbClr val="002060"/>
              </a:solidFill>
            </a:endParaRPr>
          </a:p>
          <a:p>
            <a:pPr marL="0" indent="0">
              <a:buNone/>
            </a:pPr>
            <a:r>
              <a:rPr lang="en-US" sz="3200" b="1" dirty="0" smtClean="0">
                <a:solidFill>
                  <a:srgbClr val="7030A0"/>
                </a:solidFill>
              </a:rPr>
              <a:t>Step 3</a:t>
            </a:r>
            <a:r>
              <a:rPr lang="en-US" dirty="0" smtClean="0">
                <a:solidFill>
                  <a:srgbClr val="7030A0"/>
                </a:solidFill>
              </a:rPr>
              <a:t>:	</a:t>
            </a:r>
            <a:r>
              <a:rPr lang="en-US" sz="2000" dirty="0" smtClean="0">
                <a:solidFill>
                  <a:srgbClr val="7030A0"/>
                </a:solidFill>
              </a:rPr>
              <a:t>Centers order supplies</a:t>
            </a:r>
          </a:p>
          <a:p>
            <a:pPr marL="0" indent="0">
              <a:spcBef>
                <a:spcPts val="0"/>
              </a:spcBef>
              <a:buNone/>
            </a:pPr>
            <a:r>
              <a:rPr lang="en-US" dirty="0" smtClean="0">
                <a:solidFill>
                  <a:srgbClr val="7030A0"/>
                </a:solidFill>
              </a:rPr>
              <a:t>                	</a:t>
            </a:r>
            <a:r>
              <a:rPr lang="en-US" sz="1000" dirty="0" smtClean="0">
                <a:solidFill>
                  <a:srgbClr val="7030A0"/>
                </a:solidFill>
              </a:rPr>
              <a:t>I</a:t>
            </a:r>
            <a:r>
              <a:rPr lang="en-US" sz="1050" dirty="0" smtClean="0">
                <a:solidFill>
                  <a:srgbClr val="7030A0"/>
                </a:solidFill>
              </a:rPr>
              <a:t>mmediately after their wave call, but not before</a:t>
            </a:r>
            <a:endParaRPr lang="en-US" dirty="0" smtClean="0">
              <a:solidFill>
                <a:srgbClr val="7030A0"/>
              </a:solidFill>
            </a:endParaRPr>
          </a:p>
          <a:p>
            <a:pPr marL="0" indent="0">
              <a:spcBef>
                <a:spcPts val="0"/>
              </a:spcBef>
              <a:buNone/>
            </a:pPr>
            <a:r>
              <a:rPr lang="en-US" sz="3200" b="1" dirty="0" smtClean="0"/>
              <a:t>Step 4</a:t>
            </a:r>
            <a:r>
              <a:rPr lang="en-US" dirty="0" smtClean="0"/>
              <a:t>:	</a:t>
            </a:r>
            <a:r>
              <a:rPr lang="en-US" sz="2000" dirty="0" smtClean="0"/>
              <a:t>Support schedules an initial setup visit based off the projected delivery date</a:t>
            </a:r>
            <a:endParaRPr lang="en-US" dirty="0" smtClean="0"/>
          </a:p>
          <a:p>
            <a:pPr marL="0" indent="0">
              <a:lnSpc>
                <a:spcPct val="150000"/>
              </a:lnSpc>
              <a:buNone/>
            </a:pPr>
            <a:r>
              <a:rPr lang="en-US" sz="3200" b="1" dirty="0" smtClean="0"/>
              <a:t>Step 5</a:t>
            </a:r>
            <a:r>
              <a:rPr lang="en-US" dirty="0" smtClean="0"/>
              <a:t>:	</a:t>
            </a:r>
            <a:r>
              <a:rPr lang="en-US" sz="2000" dirty="0" smtClean="0"/>
              <a:t>Support assists with dock location selection &amp; education</a:t>
            </a:r>
            <a:endParaRPr lang="en-US" dirty="0" smtClean="0"/>
          </a:p>
          <a:p>
            <a:pPr marL="0" indent="0">
              <a:lnSpc>
                <a:spcPct val="150000"/>
              </a:lnSpc>
              <a:buNone/>
            </a:pPr>
            <a:r>
              <a:rPr lang="en-US" sz="3200" b="1" dirty="0" smtClean="0"/>
              <a:t>Step 6</a:t>
            </a:r>
            <a:r>
              <a:rPr lang="en-US" dirty="0" smtClean="0"/>
              <a:t>:	</a:t>
            </a:r>
            <a:r>
              <a:rPr lang="en-US" sz="2000" dirty="0" smtClean="0"/>
              <a:t>2-Week out SA-CP follow-up</a:t>
            </a:r>
            <a:endParaRPr lang="en-US" dirty="0" smtClean="0"/>
          </a:p>
        </p:txBody>
      </p:sp>
    </p:spTree>
    <p:extLst>
      <p:ext uri="{BB962C8B-B14F-4D97-AF65-F5344CB8AC3E}">
        <p14:creationId xmlns:p14="http://schemas.microsoft.com/office/powerpoint/2010/main" val="25416312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3</a:t>
            </a:fld>
            <a:endParaRPr lang="en-US" dirty="0"/>
          </a:p>
        </p:txBody>
      </p:sp>
      <p:sp>
        <p:nvSpPr>
          <p:cNvPr id="5" name="TextBox 4"/>
          <p:cNvSpPr txBox="1"/>
          <p:nvPr/>
        </p:nvSpPr>
        <p:spPr>
          <a:xfrm>
            <a:off x="1605179" y="710276"/>
            <a:ext cx="9280822" cy="5847755"/>
          </a:xfrm>
          <a:prstGeom prst="rect">
            <a:avLst/>
          </a:prstGeom>
          <a:noFill/>
        </p:spPr>
        <p:txBody>
          <a:bodyPr wrap="square" rtlCol="0">
            <a:spAutoFit/>
          </a:bodyPr>
          <a:lstStyle/>
          <a:p>
            <a:r>
              <a:rPr lang="en-US" sz="2800" b="1" dirty="0" smtClean="0">
                <a:solidFill>
                  <a:srgbClr val="006600"/>
                </a:solidFill>
                <a:latin typeface="+mn-lt"/>
              </a:rPr>
              <a:t>Green Excess Decking Beam Rack</a:t>
            </a:r>
            <a:r>
              <a:rPr lang="en-US" sz="2800" b="1" dirty="0" smtClean="0">
                <a:solidFill>
                  <a:srgbClr val="00B050"/>
                </a:solidFill>
                <a:latin typeface="+mn-lt"/>
              </a:rPr>
              <a:t> </a:t>
            </a:r>
            <a:r>
              <a:rPr lang="en-US" sz="2000" b="1" dirty="0" smtClean="0">
                <a:latin typeface="+mn-lt"/>
              </a:rPr>
              <a:t>/ Wave 1</a:t>
            </a:r>
          </a:p>
          <a:p>
            <a:endParaRPr lang="en-US" sz="2000" b="1" dirty="0" smtClean="0">
              <a:latin typeface="+mn-lt"/>
            </a:endParaRPr>
          </a:p>
          <a:p>
            <a:r>
              <a:rPr lang="en-US" b="1" dirty="0" smtClean="0">
                <a:solidFill>
                  <a:srgbClr val="006600"/>
                </a:solidFill>
              </a:rPr>
              <a:t>REG	DI	CNTR	SCM</a:t>
            </a:r>
            <a:r>
              <a:rPr lang="en-US" b="1" dirty="0" smtClean="0"/>
              <a:t>		</a:t>
            </a:r>
            <a:r>
              <a:rPr lang="en-US" b="1" dirty="0" smtClean="0">
                <a:solidFill>
                  <a:srgbClr val="002060"/>
                </a:solidFill>
              </a:rPr>
              <a:t>SA-CP		DOM	MGR-SA</a:t>
            </a:r>
          </a:p>
          <a:p>
            <a:r>
              <a:rPr lang="en-US" sz="1400" dirty="0" smtClean="0">
                <a:solidFill>
                  <a:srgbClr val="006600"/>
                </a:solidFill>
              </a:rPr>
              <a:t>NOWE	PL	SEA	DUANE CHERNOFF</a:t>
            </a:r>
            <a:r>
              <a:rPr lang="en-US" sz="1400" dirty="0" smtClean="0"/>
              <a:t>	</a:t>
            </a:r>
            <a:r>
              <a:rPr lang="en-US" sz="1400" dirty="0" smtClean="0">
                <a:solidFill>
                  <a:srgbClr val="002060"/>
                </a:solidFill>
              </a:rPr>
              <a:t>CARSON TRAFTON	POR	RENE LOPEZ</a:t>
            </a:r>
          </a:p>
          <a:p>
            <a:r>
              <a:rPr lang="en-US" sz="1400" dirty="0" smtClean="0">
                <a:solidFill>
                  <a:srgbClr val="006600"/>
                </a:solidFill>
              </a:rPr>
              <a:t>SOEA	OR	ORL	P. BROOKOVER</a:t>
            </a:r>
            <a:r>
              <a:rPr lang="en-US" sz="1400" dirty="0" smtClean="0"/>
              <a:t>	</a:t>
            </a:r>
            <a:r>
              <a:rPr lang="en-US" sz="1400" dirty="0" smtClean="0">
                <a:solidFill>
                  <a:srgbClr val="002060"/>
                </a:solidFill>
              </a:rPr>
              <a:t>SEAN PIERCE	ORL	ROSS HOLCOMB</a:t>
            </a:r>
          </a:p>
          <a:p>
            <a:r>
              <a:rPr lang="en-US" sz="1400" dirty="0" smtClean="0">
                <a:solidFill>
                  <a:srgbClr val="006600"/>
                </a:solidFill>
              </a:rPr>
              <a:t>NOWE	MR	SBO	RUSS FLECK</a:t>
            </a:r>
            <a:r>
              <a:rPr lang="en-US" sz="1400" dirty="0" smtClean="0"/>
              <a:t>		</a:t>
            </a:r>
            <a:r>
              <a:rPr lang="en-US" sz="1400" dirty="0" smtClean="0">
                <a:solidFill>
                  <a:srgbClr val="002060"/>
                </a:solidFill>
              </a:rPr>
              <a:t>LESTER HESSE	MRL	RENE LOPEZ</a:t>
            </a:r>
          </a:p>
          <a:p>
            <a:r>
              <a:rPr lang="en-US" sz="1400" dirty="0" smtClean="0">
                <a:solidFill>
                  <a:srgbClr val="006600"/>
                </a:solidFill>
              </a:rPr>
              <a:t>NOWE	SC	SAC	JOE CHARBONNEAU</a:t>
            </a:r>
            <a:r>
              <a:rPr lang="en-US" sz="1400" dirty="0" smtClean="0"/>
              <a:t>	</a:t>
            </a:r>
            <a:r>
              <a:rPr lang="en-US" sz="1400" dirty="0" smtClean="0">
                <a:solidFill>
                  <a:srgbClr val="002060"/>
                </a:solidFill>
              </a:rPr>
              <a:t>LARRY THOMAS	SAC	RENE LOPEZ</a:t>
            </a:r>
          </a:p>
          <a:p>
            <a:r>
              <a:rPr lang="en-US" sz="1400" dirty="0" smtClean="0">
                <a:solidFill>
                  <a:srgbClr val="006600"/>
                </a:solidFill>
              </a:rPr>
              <a:t>NOWE	SC	OAK	J. SOUTHWORTH</a:t>
            </a:r>
            <a:r>
              <a:rPr lang="en-US" sz="1400" dirty="0" smtClean="0"/>
              <a:t>	</a:t>
            </a:r>
            <a:r>
              <a:rPr lang="en-US" sz="1400" dirty="0" smtClean="0">
                <a:solidFill>
                  <a:srgbClr val="002060"/>
                </a:solidFill>
              </a:rPr>
              <a:t>LARRY THOMAS	SAC	RENE LOPEZ</a:t>
            </a:r>
          </a:p>
          <a:p>
            <a:r>
              <a:rPr lang="en-US" sz="1400" dirty="0" smtClean="0">
                <a:solidFill>
                  <a:srgbClr val="006600"/>
                </a:solidFill>
              </a:rPr>
              <a:t>NOWE	SC	SJC	R. VILLANUEVA</a:t>
            </a:r>
            <a:r>
              <a:rPr lang="en-US" sz="1400" dirty="0" smtClean="0"/>
              <a:t>	</a:t>
            </a:r>
            <a:r>
              <a:rPr lang="en-US" sz="1400" dirty="0" smtClean="0">
                <a:solidFill>
                  <a:srgbClr val="002060"/>
                </a:solidFill>
              </a:rPr>
              <a:t>LARRY THOMAS	SAC	RENE LOPEZ</a:t>
            </a:r>
          </a:p>
          <a:p>
            <a:r>
              <a:rPr lang="en-US" sz="1400" dirty="0" smtClean="0">
                <a:solidFill>
                  <a:srgbClr val="006600"/>
                </a:solidFill>
              </a:rPr>
              <a:t>NOWE</a:t>
            </a:r>
            <a:r>
              <a:rPr lang="en-US" sz="1400" dirty="0">
                <a:solidFill>
                  <a:srgbClr val="006600"/>
                </a:solidFill>
              </a:rPr>
              <a:t>	</a:t>
            </a:r>
            <a:r>
              <a:rPr lang="en-US" sz="1400" dirty="0" smtClean="0">
                <a:solidFill>
                  <a:srgbClr val="006600"/>
                </a:solidFill>
              </a:rPr>
              <a:t>WT	GAR	DAVID CHACON</a:t>
            </a:r>
            <a:r>
              <a:rPr lang="en-US" sz="1400" dirty="0" smtClean="0"/>
              <a:t>	</a:t>
            </a:r>
            <a:r>
              <a:rPr lang="en-US" sz="1400" dirty="0" smtClean="0">
                <a:solidFill>
                  <a:srgbClr val="002060"/>
                </a:solidFill>
              </a:rPr>
              <a:t>MARK OJEDA	WHT	RENE LOPEZ</a:t>
            </a:r>
          </a:p>
          <a:p>
            <a:r>
              <a:rPr lang="en-US" sz="1400" dirty="0" smtClean="0">
                <a:solidFill>
                  <a:srgbClr val="006600"/>
                </a:solidFill>
              </a:rPr>
              <a:t>NOWE</a:t>
            </a:r>
            <a:r>
              <a:rPr lang="en-US" sz="1400" dirty="0">
                <a:solidFill>
                  <a:srgbClr val="006600"/>
                </a:solidFill>
              </a:rPr>
              <a:t>	</a:t>
            </a:r>
            <a:r>
              <a:rPr lang="en-US" sz="1400" dirty="0" smtClean="0">
                <a:solidFill>
                  <a:srgbClr val="006600"/>
                </a:solidFill>
              </a:rPr>
              <a:t>WT	WHT	ANDY LESSIN</a:t>
            </a:r>
            <a:r>
              <a:rPr lang="en-US" sz="1400" dirty="0" smtClean="0"/>
              <a:t>	</a:t>
            </a:r>
            <a:r>
              <a:rPr lang="en-US" sz="1400" dirty="0" smtClean="0">
                <a:solidFill>
                  <a:srgbClr val="002060"/>
                </a:solidFill>
              </a:rPr>
              <a:t>MARK OJEDA	WHT	RENE LOPEZ</a:t>
            </a:r>
          </a:p>
          <a:p>
            <a:r>
              <a:rPr lang="en-US" sz="1400" dirty="0" smtClean="0">
                <a:solidFill>
                  <a:srgbClr val="006600"/>
                </a:solidFill>
              </a:rPr>
              <a:t>NOEA</a:t>
            </a:r>
            <a:r>
              <a:rPr lang="en-US" sz="1400" dirty="0">
                <a:solidFill>
                  <a:srgbClr val="006600"/>
                </a:solidFill>
              </a:rPr>
              <a:t>	</a:t>
            </a:r>
            <a:r>
              <a:rPr lang="en-US" sz="1400" dirty="0" smtClean="0">
                <a:solidFill>
                  <a:srgbClr val="006600"/>
                </a:solidFill>
              </a:rPr>
              <a:t>PO	POS	DALE SYMONS</a:t>
            </a:r>
            <a:r>
              <a:rPr lang="en-US" sz="1400" dirty="0" smtClean="0"/>
              <a:t>	</a:t>
            </a:r>
            <a:r>
              <a:rPr lang="en-US" sz="1400" dirty="0" smtClean="0">
                <a:solidFill>
                  <a:srgbClr val="002060"/>
                </a:solidFill>
              </a:rPr>
              <a:t>GEORGE PARKER	WNJ	MARKUS STOMMEN</a:t>
            </a:r>
          </a:p>
          <a:p>
            <a:r>
              <a:rPr lang="en-US" sz="1400" dirty="0" smtClean="0">
                <a:solidFill>
                  <a:srgbClr val="006600"/>
                </a:solidFill>
              </a:rPr>
              <a:t>CAND</a:t>
            </a:r>
            <a:r>
              <a:rPr lang="en-US" sz="1400" dirty="0">
                <a:solidFill>
                  <a:srgbClr val="006600"/>
                </a:solidFill>
              </a:rPr>
              <a:t>	</a:t>
            </a:r>
            <a:r>
              <a:rPr lang="en-US" sz="1400" dirty="0" smtClean="0">
                <a:solidFill>
                  <a:srgbClr val="006600"/>
                </a:solidFill>
              </a:rPr>
              <a:t>CA	WTO	MARK STRACHAN</a:t>
            </a:r>
            <a:r>
              <a:rPr lang="en-US" sz="1400" dirty="0" smtClean="0"/>
              <a:t>	</a:t>
            </a:r>
            <a:r>
              <a:rPr lang="en-US" sz="1400" dirty="0" smtClean="0">
                <a:solidFill>
                  <a:srgbClr val="002060"/>
                </a:solidFill>
              </a:rPr>
              <a:t>DARA LAY		HFD	KATHLEEN CRAWFORD</a:t>
            </a:r>
          </a:p>
          <a:p>
            <a:r>
              <a:rPr lang="en-US" sz="1400" dirty="0" smtClean="0">
                <a:solidFill>
                  <a:srgbClr val="006600"/>
                </a:solidFill>
              </a:rPr>
              <a:t>NOEA</a:t>
            </a:r>
            <a:r>
              <a:rPr lang="en-US" sz="1400" dirty="0">
                <a:solidFill>
                  <a:srgbClr val="006600"/>
                </a:solidFill>
              </a:rPr>
              <a:t>	</a:t>
            </a:r>
            <a:r>
              <a:rPr lang="en-US" sz="1400" dirty="0" smtClean="0">
                <a:solidFill>
                  <a:srgbClr val="006600"/>
                </a:solidFill>
              </a:rPr>
              <a:t>HF	HFD	</a:t>
            </a:r>
            <a:r>
              <a:rPr lang="en-US" sz="1400" dirty="0">
                <a:solidFill>
                  <a:srgbClr val="006600"/>
                </a:solidFill>
              </a:rPr>
              <a:t>JEFF BAUSCH </a:t>
            </a:r>
            <a:r>
              <a:rPr lang="en-US" sz="1400" dirty="0" smtClean="0"/>
              <a:t>	</a:t>
            </a:r>
            <a:r>
              <a:rPr lang="en-US" sz="1400" dirty="0" smtClean="0">
                <a:solidFill>
                  <a:srgbClr val="002060"/>
                </a:solidFill>
              </a:rPr>
              <a:t>MICHAEL MONAGHAN	HFD	MARKUS STOMMEN</a:t>
            </a:r>
          </a:p>
          <a:p>
            <a:r>
              <a:rPr lang="en-US" sz="1400" dirty="0" smtClean="0">
                <a:solidFill>
                  <a:srgbClr val="006600"/>
                </a:solidFill>
              </a:rPr>
              <a:t>NOWE</a:t>
            </a:r>
            <a:r>
              <a:rPr lang="en-US" sz="1400" dirty="0">
                <a:solidFill>
                  <a:srgbClr val="006600"/>
                </a:solidFill>
              </a:rPr>
              <a:t>	</a:t>
            </a:r>
            <a:r>
              <a:rPr lang="en-US" sz="1400" dirty="0" smtClean="0">
                <a:solidFill>
                  <a:srgbClr val="006600"/>
                </a:solidFill>
              </a:rPr>
              <a:t>PX	NPX	ED MCDERMOTT</a:t>
            </a:r>
            <a:r>
              <a:rPr lang="en-US" sz="1400" dirty="0" smtClean="0"/>
              <a:t>	</a:t>
            </a:r>
            <a:r>
              <a:rPr lang="en-US" sz="1400" dirty="0" smtClean="0">
                <a:solidFill>
                  <a:srgbClr val="002060"/>
                </a:solidFill>
              </a:rPr>
              <a:t>MARK MADSEN	NPX	RENE LOPEZ</a:t>
            </a:r>
          </a:p>
          <a:p>
            <a:r>
              <a:rPr lang="en-US" sz="1400" dirty="0" smtClean="0">
                <a:solidFill>
                  <a:srgbClr val="006600"/>
                </a:solidFill>
              </a:rPr>
              <a:t>NOEA</a:t>
            </a:r>
            <a:r>
              <a:rPr lang="en-US" sz="1400" dirty="0">
                <a:solidFill>
                  <a:srgbClr val="006600"/>
                </a:solidFill>
              </a:rPr>
              <a:t>	</a:t>
            </a:r>
            <a:r>
              <a:rPr lang="en-US" sz="1400" dirty="0" smtClean="0">
                <a:solidFill>
                  <a:srgbClr val="006600"/>
                </a:solidFill>
              </a:rPr>
              <a:t>PO	CIN	</a:t>
            </a:r>
            <a:r>
              <a:rPr lang="en-US" sz="1400" dirty="0">
                <a:solidFill>
                  <a:srgbClr val="006600"/>
                </a:solidFill>
              </a:rPr>
              <a:t>D SHELLENBERGER </a:t>
            </a:r>
            <a:r>
              <a:rPr lang="en-US" sz="1400" dirty="0" smtClean="0"/>
              <a:t>	</a:t>
            </a:r>
            <a:r>
              <a:rPr lang="en-US" sz="1400" dirty="0" smtClean="0">
                <a:solidFill>
                  <a:srgbClr val="002060"/>
                </a:solidFill>
              </a:rPr>
              <a:t>GEORGE PARKER	WNJ	MARKUS STOMMEN</a:t>
            </a:r>
          </a:p>
          <a:p>
            <a:r>
              <a:rPr lang="en-US" sz="1400" dirty="0" smtClean="0">
                <a:solidFill>
                  <a:srgbClr val="006600"/>
                </a:solidFill>
              </a:rPr>
              <a:t>SOEA</a:t>
            </a:r>
            <a:r>
              <a:rPr lang="en-US" sz="1400" dirty="0">
                <a:solidFill>
                  <a:srgbClr val="006600"/>
                </a:solidFill>
              </a:rPr>
              <a:t>	</a:t>
            </a:r>
            <a:r>
              <a:rPr lang="en-US" sz="1400" dirty="0" smtClean="0">
                <a:solidFill>
                  <a:srgbClr val="006600"/>
                </a:solidFill>
              </a:rPr>
              <a:t>OR	HWO	ROY WETHY</a:t>
            </a:r>
            <a:r>
              <a:rPr lang="en-US" sz="1400" dirty="0" smtClean="0"/>
              <a:t>		</a:t>
            </a:r>
            <a:r>
              <a:rPr lang="en-US" sz="1400" dirty="0" smtClean="0">
                <a:solidFill>
                  <a:srgbClr val="002060"/>
                </a:solidFill>
              </a:rPr>
              <a:t>SEAN PIERCE	ORL	ROSS HOLCOMB</a:t>
            </a:r>
          </a:p>
          <a:p>
            <a:r>
              <a:rPr lang="en-US" sz="1400" dirty="0" smtClean="0">
                <a:solidFill>
                  <a:srgbClr val="006600"/>
                </a:solidFill>
              </a:rPr>
              <a:t>NOWE</a:t>
            </a:r>
            <a:r>
              <a:rPr lang="en-US" sz="1400" dirty="0">
                <a:solidFill>
                  <a:srgbClr val="006600"/>
                </a:solidFill>
              </a:rPr>
              <a:t>	</a:t>
            </a:r>
            <a:r>
              <a:rPr lang="en-US" sz="1400" dirty="0" smtClean="0">
                <a:solidFill>
                  <a:srgbClr val="006600"/>
                </a:solidFill>
              </a:rPr>
              <a:t>DN	DEN	AARON HOLLIS</a:t>
            </a:r>
            <a:r>
              <a:rPr lang="en-US" sz="1400" dirty="0" smtClean="0"/>
              <a:t>	</a:t>
            </a:r>
            <a:r>
              <a:rPr lang="en-US" sz="1400" dirty="0" smtClean="0">
                <a:solidFill>
                  <a:srgbClr val="002060"/>
                </a:solidFill>
              </a:rPr>
              <a:t>MATT FIKE		NSL	RENE LOPEZ</a:t>
            </a:r>
          </a:p>
          <a:p>
            <a:r>
              <a:rPr lang="en-US" sz="1400" dirty="0" smtClean="0">
                <a:solidFill>
                  <a:srgbClr val="006600"/>
                </a:solidFill>
              </a:rPr>
              <a:t>NOEA</a:t>
            </a:r>
            <a:r>
              <a:rPr lang="en-US" sz="1400" dirty="0">
                <a:solidFill>
                  <a:srgbClr val="006600"/>
                </a:solidFill>
              </a:rPr>
              <a:t>	</a:t>
            </a:r>
            <a:r>
              <a:rPr lang="en-US" sz="1400" dirty="0" smtClean="0">
                <a:solidFill>
                  <a:srgbClr val="006600"/>
                </a:solidFill>
              </a:rPr>
              <a:t>HB	NHS	</a:t>
            </a:r>
            <a:r>
              <a:rPr lang="en-US" sz="1400" dirty="0">
                <a:solidFill>
                  <a:srgbClr val="006600"/>
                </a:solidFill>
              </a:rPr>
              <a:t>LEN MYERS </a:t>
            </a:r>
            <a:r>
              <a:rPr lang="en-US" sz="1400" dirty="0" smtClean="0"/>
              <a:t>		</a:t>
            </a:r>
            <a:r>
              <a:rPr lang="en-US" sz="1400" dirty="0" smtClean="0">
                <a:solidFill>
                  <a:srgbClr val="002060"/>
                </a:solidFill>
              </a:rPr>
              <a:t>LONNIE HAMMAKER	NHS	MARKUS STOMMEN</a:t>
            </a:r>
            <a:endParaRPr lang="en-US" sz="1400" dirty="0" smtClean="0">
              <a:solidFill>
                <a:srgbClr val="006600"/>
              </a:solidFill>
            </a:endParaRPr>
          </a:p>
          <a:p>
            <a:r>
              <a:rPr lang="en-US" sz="1400" dirty="0" smtClean="0">
                <a:solidFill>
                  <a:srgbClr val="006600"/>
                </a:solidFill>
              </a:rPr>
              <a:t>NOEA</a:t>
            </a:r>
            <a:r>
              <a:rPr lang="en-US" sz="1400" dirty="0">
                <a:solidFill>
                  <a:srgbClr val="006600"/>
                </a:solidFill>
              </a:rPr>
              <a:t>	</a:t>
            </a:r>
            <a:r>
              <a:rPr lang="en-US" sz="1400" dirty="0" smtClean="0">
                <a:solidFill>
                  <a:srgbClr val="006600"/>
                </a:solidFill>
              </a:rPr>
              <a:t>SN	DRT	DAVID HUGHES</a:t>
            </a:r>
            <a:r>
              <a:rPr lang="en-US" sz="1400" dirty="0" smtClean="0"/>
              <a:t>	</a:t>
            </a:r>
            <a:r>
              <a:rPr lang="en-US" sz="1400" dirty="0" smtClean="0">
                <a:solidFill>
                  <a:srgbClr val="002060"/>
                </a:solidFill>
              </a:rPr>
              <a:t>JASON COTTEN	HOU	MARKUS STOMMEN</a:t>
            </a:r>
          </a:p>
          <a:p>
            <a:r>
              <a:rPr lang="en-US" sz="1400" dirty="0" smtClean="0">
                <a:solidFill>
                  <a:srgbClr val="006600"/>
                </a:solidFill>
              </a:rPr>
              <a:t>SOWE</a:t>
            </a:r>
            <a:r>
              <a:rPr lang="en-US" sz="1400" dirty="0">
                <a:solidFill>
                  <a:srgbClr val="006600"/>
                </a:solidFill>
              </a:rPr>
              <a:t>	</a:t>
            </a:r>
            <a:r>
              <a:rPr lang="en-US" sz="1400" dirty="0" smtClean="0">
                <a:solidFill>
                  <a:srgbClr val="006600"/>
                </a:solidFill>
              </a:rPr>
              <a:t>HU	BTR	CHRIS PANKS</a:t>
            </a:r>
            <a:r>
              <a:rPr lang="en-US" sz="1400" dirty="0" smtClean="0"/>
              <a:t>	</a:t>
            </a:r>
            <a:r>
              <a:rPr lang="en-US" sz="1400" dirty="0" smtClean="0">
                <a:solidFill>
                  <a:srgbClr val="002060"/>
                </a:solidFill>
              </a:rPr>
              <a:t>JASON COTTEN	HOU	MARK KEELING</a:t>
            </a:r>
          </a:p>
          <a:p>
            <a:r>
              <a:rPr lang="en-US" sz="1400" dirty="0" smtClean="0">
                <a:solidFill>
                  <a:srgbClr val="006600"/>
                </a:solidFill>
              </a:rPr>
              <a:t>NOWE</a:t>
            </a:r>
            <a:r>
              <a:rPr lang="en-US" sz="1400" dirty="0">
                <a:solidFill>
                  <a:srgbClr val="006600"/>
                </a:solidFill>
              </a:rPr>
              <a:t>	</a:t>
            </a:r>
            <a:r>
              <a:rPr lang="en-US" sz="1400" dirty="0" smtClean="0">
                <a:solidFill>
                  <a:srgbClr val="006600"/>
                </a:solidFill>
              </a:rPr>
              <a:t>PL	POR	MIKE HARRIS</a:t>
            </a:r>
            <a:r>
              <a:rPr lang="en-US" sz="1400" dirty="0" smtClean="0"/>
              <a:t>	</a:t>
            </a:r>
            <a:r>
              <a:rPr lang="en-US" sz="1400" dirty="0" smtClean="0">
                <a:solidFill>
                  <a:srgbClr val="002060"/>
                </a:solidFill>
              </a:rPr>
              <a:t>CARSON TRAFTON	POR	RENE LOPEZ</a:t>
            </a:r>
          </a:p>
          <a:p>
            <a:r>
              <a:rPr lang="en-US" sz="1400" dirty="0" smtClean="0">
                <a:solidFill>
                  <a:srgbClr val="006600"/>
                </a:solidFill>
              </a:rPr>
              <a:t>NOEA</a:t>
            </a:r>
            <a:r>
              <a:rPr lang="en-US" sz="1400" dirty="0">
                <a:solidFill>
                  <a:srgbClr val="006600"/>
                </a:solidFill>
              </a:rPr>
              <a:t>	</a:t>
            </a:r>
            <a:r>
              <a:rPr lang="en-US" sz="1400" dirty="0" smtClean="0">
                <a:solidFill>
                  <a:srgbClr val="006600"/>
                </a:solidFill>
              </a:rPr>
              <a:t>HF	NWB	S. LAMBERTON</a:t>
            </a:r>
            <a:r>
              <a:rPr lang="en-US" sz="1400" dirty="0" smtClean="0"/>
              <a:t>	</a:t>
            </a:r>
            <a:r>
              <a:rPr lang="en-US" sz="1400" dirty="0" smtClean="0">
                <a:solidFill>
                  <a:srgbClr val="002060"/>
                </a:solidFill>
              </a:rPr>
              <a:t>MICHAEL MONAGHAN	HFD	MARKUS STOMMEN</a:t>
            </a:r>
          </a:p>
          <a:p>
            <a:r>
              <a:rPr lang="en-US" sz="1400" dirty="0"/>
              <a:t>	</a:t>
            </a:r>
            <a:endParaRPr lang="en-US" sz="1400" dirty="0" smtClean="0"/>
          </a:p>
        </p:txBody>
      </p:sp>
    </p:spTree>
    <p:extLst>
      <p:ext uri="{BB962C8B-B14F-4D97-AF65-F5344CB8AC3E}">
        <p14:creationId xmlns:p14="http://schemas.microsoft.com/office/powerpoint/2010/main" val="123863696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4</a:t>
            </a:fld>
            <a:endParaRPr lang="en-US" dirty="0"/>
          </a:p>
        </p:txBody>
      </p:sp>
      <p:sp>
        <p:nvSpPr>
          <p:cNvPr id="5" name="TextBox 4"/>
          <p:cNvSpPr txBox="1"/>
          <p:nvPr/>
        </p:nvSpPr>
        <p:spPr>
          <a:xfrm>
            <a:off x="1468333" y="1131815"/>
            <a:ext cx="9254713" cy="4462760"/>
          </a:xfrm>
          <a:prstGeom prst="rect">
            <a:avLst/>
          </a:prstGeom>
          <a:noFill/>
        </p:spPr>
        <p:txBody>
          <a:bodyPr wrap="square" rtlCol="0">
            <a:spAutoFit/>
          </a:bodyPr>
          <a:lstStyle/>
          <a:p>
            <a:r>
              <a:rPr lang="en-US" sz="2800" b="1" dirty="0" smtClean="0">
                <a:solidFill>
                  <a:srgbClr val="C00000"/>
                </a:solidFill>
                <a:latin typeface="+mn-lt"/>
              </a:rPr>
              <a:t>Red Damaged Decking Beam Rack</a:t>
            </a:r>
            <a:r>
              <a:rPr lang="en-US" sz="2800" b="1" dirty="0" smtClean="0">
                <a:solidFill>
                  <a:srgbClr val="00B050"/>
                </a:solidFill>
                <a:latin typeface="+mn-lt"/>
              </a:rPr>
              <a:t> </a:t>
            </a:r>
            <a:r>
              <a:rPr lang="en-US" sz="2000" b="1" dirty="0" smtClean="0">
                <a:latin typeface="+mn-lt"/>
              </a:rPr>
              <a:t>/ With Wave 1 </a:t>
            </a:r>
            <a:r>
              <a:rPr lang="en-US" sz="2800" b="1" dirty="0" smtClean="0">
                <a:solidFill>
                  <a:srgbClr val="006600"/>
                </a:solidFill>
                <a:latin typeface="+mn-lt"/>
              </a:rPr>
              <a:t>Green Rack Rollout</a:t>
            </a:r>
            <a:endParaRPr lang="en-US" sz="2000" b="1" dirty="0" smtClean="0">
              <a:solidFill>
                <a:srgbClr val="006600"/>
              </a:solidFill>
              <a:latin typeface="+mn-lt"/>
            </a:endParaRPr>
          </a:p>
          <a:p>
            <a:endParaRPr lang="en-US" sz="2000" b="1" dirty="0" smtClean="0">
              <a:latin typeface="+mn-lt"/>
            </a:endParaRPr>
          </a:p>
          <a:p>
            <a:r>
              <a:rPr lang="en-US" b="1" dirty="0" smtClean="0">
                <a:solidFill>
                  <a:srgbClr val="C00000"/>
                </a:solidFill>
              </a:rPr>
              <a:t>REG	DI	CNTR	SCM</a:t>
            </a:r>
            <a:r>
              <a:rPr lang="en-US" b="1" dirty="0" smtClean="0"/>
              <a:t>		</a:t>
            </a:r>
            <a:r>
              <a:rPr lang="en-US" b="1" dirty="0" smtClean="0">
                <a:solidFill>
                  <a:srgbClr val="002060"/>
                </a:solidFill>
              </a:rPr>
              <a:t>SA-CP		DOM	MGR-SA</a:t>
            </a:r>
          </a:p>
          <a:p>
            <a:r>
              <a:rPr lang="en-US" sz="1400" dirty="0" smtClean="0">
                <a:solidFill>
                  <a:srgbClr val="C00000"/>
                </a:solidFill>
              </a:rPr>
              <a:t>SOEA</a:t>
            </a:r>
            <a:r>
              <a:rPr lang="en-US" sz="1400" dirty="0">
                <a:solidFill>
                  <a:srgbClr val="C00000"/>
                </a:solidFill>
              </a:rPr>
              <a:t>	</a:t>
            </a:r>
            <a:r>
              <a:rPr lang="en-US" sz="1400" dirty="0" smtClean="0">
                <a:solidFill>
                  <a:srgbClr val="C00000"/>
                </a:solidFill>
              </a:rPr>
              <a:t>CL</a:t>
            </a:r>
            <a:r>
              <a:rPr lang="en-US" sz="1400" dirty="0">
                <a:solidFill>
                  <a:srgbClr val="C00000"/>
                </a:solidFill>
              </a:rPr>
              <a:t>	</a:t>
            </a:r>
            <a:r>
              <a:rPr lang="en-US" sz="1400" dirty="0" smtClean="0">
                <a:solidFill>
                  <a:srgbClr val="C00000"/>
                </a:solidFill>
              </a:rPr>
              <a:t>CLT</a:t>
            </a:r>
            <a:r>
              <a:rPr lang="en-US" sz="1400" dirty="0">
                <a:solidFill>
                  <a:srgbClr val="C00000"/>
                </a:solidFill>
              </a:rPr>
              <a:t>	</a:t>
            </a:r>
            <a:r>
              <a:rPr lang="en-US" sz="1400" dirty="0" smtClean="0">
                <a:solidFill>
                  <a:srgbClr val="C00000"/>
                </a:solidFill>
              </a:rPr>
              <a:t>BILL AGNEW</a:t>
            </a:r>
            <a:r>
              <a:rPr lang="en-US" sz="1400" dirty="0" smtClean="0"/>
              <a:t>	</a:t>
            </a:r>
            <a:r>
              <a:rPr lang="en-US" sz="1400" dirty="0"/>
              <a:t>	</a:t>
            </a:r>
            <a:r>
              <a:rPr lang="en-US" sz="1400" dirty="0" smtClean="0">
                <a:solidFill>
                  <a:srgbClr val="002060"/>
                </a:solidFill>
              </a:rPr>
              <a:t>MICHELE BLAKE</a:t>
            </a:r>
            <a:r>
              <a:rPr lang="en-US" sz="1400" dirty="0">
                <a:solidFill>
                  <a:srgbClr val="002060"/>
                </a:solidFill>
              </a:rPr>
              <a:t>	</a:t>
            </a:r>
            <a:r>
              <a:rPr lang="en-US" sz="1400" dirty="0" smtClean="0">
                <a:solidFill>
                  <a:srgbClr val="002060"/>
                </a:solidFill>
              </a:rPr>
              <a:t>CLT	ROSS HOLCOMB</a:t>
            </a:r>
          </a:p>
          <a:p>
            <a:r>
              <a:rPr lang="en-US" sz="1400" dirty="0" smtClean="0">
                <a:solidFill>
                  <a:srgbClr val="C00000"/>
                </a:solidFill>
              </a:rPr>
              <a:t>NOWE</a:t>
            </a:r>
            <a:r>
              <a:rPr lang="en-US" sz="1400" dirty="0">
                <a:solidFill>
                  <a:srgbClr val="C00000"/>
                </a:solidFill>
              </a:rPr>
              <a:t>	</a:t>
            </a:r>
            <a:r>
              <a:rPr lang="en-US" sz="1400" dirty="0" smtClean="0">
                <a:solidFill>
                  <a:srgbClr val="C00000"/>
                </a:solidFill>
              </a:rPr>
              <a:t>WT</a:t>
            </a:r>
            <a:r>
              <a:rPr lang="en-US" sz="1400" dirty="0">
                <a:solidFill>
                  <a:srgbClr val="C00000"/>
                </a:solidFill>
              </a:rPr>
              <a:t>	</a:t>
            </a:r>
            <a:r>
              <a:rPr lang="en-US" sz="1400" dirty="0" smtClean="0">
                <a:solidFill>
                  <a:srgbClr val="C00000"/>
                </a:solidFill>
              </a:rPr>
              <a:t>WHT</a:t>
            </a:r>
            <a:r>
              <a:rPr lang="en-US" sz="1400" dirty="0">
                <a:solidFill>
                  <a:srgbClr val="C00000"/>
                </a:solidFill>
              </a:rPr>
              <a:t>	ANDY LESSIN </a:t>
            </a:r>
            <a:r>
              <a:rPr lang="en-US" sz="1400" dirty="0"/>
              <a:t>	</a:t>
            </a:r>
            <a:r>
              <a:rPr lang="en-US" sz="1400" dirty="0" smtClean="0">
                <a:solidFill>
                  <a:srgbClr val="002060"/>
                </a:solidFill>
              </a:rPr>
              <a:t>MARK OJEDA</a:t>
            </a:r>
            <a:r>
              <a:rPr lang="en-US" sz="1400" dirty="0">
                <a:solidFill>
                  <a:srgbClr val="002060"/>
                </a:solidFill>
              </a:rPr>
              <a:t>	</a:t>
            </a:r>
            <a:r>
              <a:rPr lang="en-US" sz="1400" dirty="0" smtClean="0">
                <a:solidFill>
                  <a:srgbClr val="002060"/>
                </a:solidFill>
              </a:rPr>
              <a:t>WHT	RENE LOPEZ</a:t>
            </a:r>
            <a:endParaRPr lang="en-US" sz="1400" dirty="0">
              <a:solidFill>
                <a:srgbClr val="002060"/>
              </a:solidFill>
            </a:endParaRPr>
          </a:p>
          <a:p>
            <a:r>
              <a:rPr lang="en-US" sz="1400" dirty="0">
                <a:solidFill>
                  <a:srgbClr val="C00000"/>
                </a:solidFill>
              </a:rPr>
              <a:t>NOWE	</a:t>
            </a:r>
            <a:r>
              <a:rPr lang="en-US" sz="1400" dirty="0" smtClean="0">
                <a:solidFill>
                  <a:srgbClr val="C00000"/>
                </a:solidFill>
              </a:rPr>
              <a:t>MR</a:t>
            </a:r>
            <a:r>
              <a:rPr lang="en-US" sz="1400" dirty="0">
                <a:solidFill>
                  <a:srgbClr val="C00000"/>
                </a:solidFill>
              </a:rPr>
              <a:t>	</a:t>
            </a:r>
            <a:r>
              <a:rPr lang="en-US" sz="1400" dirty="0" smtClean="0">
                <a:solidFill>
                  <a:srgbClr val="C00000"/>
                </a:solidFill>
              </a:rPr>
              <a:t>MRL</a:t>
            </a:r>
            <a:r>
              <a:rPr lang="en-US" sz="1400" dirty="0">
                <a:solidFill>
                  <a:srgbClr val="C00000"/>
                </a:solidFill>
              </a:rPr>
              <a:t>	BOB </a:t>
            </a:r>
            <a:r>
              <a:rPr lang="en-US" sz="1400" dirty="0" smtClean="0">
                <a:solidFill>
                  <a:srgbClr val="C00000"/>
                </a:solidFill>
              </a:rPr>
              <a:t>TILLETT</a:t>
            </a:r>
            <a:r>
              <a:rPr lang="en-US" sz="1400" dirty="0" smtClean="0"/>
              <a:t>	</a:t>
            </a:r>
            <a:r>
              <a:rPr lang="en-US" sz="1400" dirty="0"/>
              <a:t>	</a:t>
            </a:r>
            <a:r>
              <a:rPr lang="en-US" sz="1400" dirty="0" smtClean="0">
                <a:solidFill>
                  <a:srgbClr val="002060"/>
                </a:solidFill>
              </a:rPr>
              <a:t>LESTER HESSE	MRL	RENE LOPEZ</a:t>
            </a:r>
            <a:endParaRPr lang="en-US" sz="1400" dirty="0">
              <a:solidFill>
                <a:srgbClr val="002060"/>
              </a:solidFill>
            </a:endParaRPr>
          </a:p>
          <a:p>
            <a:r>
              <a:rPr lang="en-US" sz="1400" dirty="0" smtClean="0">
                <a:solidFill>
                  <a:srgbClr val="C00000"/>
                </a:solidFill>
              </a:rPr>
              <a:t>NOWE</a:t>
            </a:r>
            <a:r>
              <a:rPr lang="en-US" sz="1400" dirty="0">
                <a:solidFill>
                  <a:srgbClr val="C00000"/>
                </a:solidFill>
              </a:rPr>
              <a:t>	</a:t>
            </a:r>
            <a:r>
              <a:rPr lang="en-US" sz="1400" dirty="0" smtClean="0">
                <a:solidFill>
                  <a:srgbClr val="C00000"/>
                </a:solidFill>
              </a:rPr>
              <a:t>DN</a:t>
            </a:r>
            <a:r>
              <a:rPr lang="en-US" sz="1400" dirty="0">
                <a:solidFill>
                  <a:srgbClr val="C00000"/>
                </a:solidFill>
              </a:rPr>
              <a:t>	</a:t>
            </a:r>
            <a:r>
              <a:rPr lang="en-US" sz="1400" dirty="0" smtClean="0">
                <a:solidFill>
                  <a:srgbClr val="C00000"/>
                </a:solidFill>
              </a:rPr>
              <a:t>DEN</a:t>
            </a:r>
            <a:r>
              <a:rPr lang="en-US" sz="1400" dirty="0">
                <a:solidFill>
                  <a:srgbClr val="C00000"/>
                </a:solidFill>
              </a:rPr>
              <a:t>	AARON HOLLIS </a:t>
            </a:r>
            <a:r>
              <a:rPr lang="en-US" sz="1400" dirty="0"/>
              <a:t>	</a:t>
            </a:r>
            <a:r>
              <a:rPr lang="en-US" sz="1400" dirty="0" smtClean="0">
                <a:solidFill>
                  <a:srgbClr val="002060"/>
                </a:solidFill>
              </a:rPr>
              <a:t>MATT FIKE		NSL	RENE LOPEZ</a:t>
            </a:r>
            <a:endParaRPr lang="en-US" sz="1400" dirty="0">
              <a:solidFill>
                <a:srgbClr val="002060"/>
              </a:solidFill>
            </a:endParaRPr>
          </a:p>
          <a:p>
            <a:r>
              <a:rPr lang="en-US" sz="1400" dirty="0" smtClean="0">
                <a:solidFill>
                  <a:srgbClr val="C00000"/>
                </a:solidFill>
              </a:rPr>
              <a:t>NOEA</a:t>
            </a:r>
            <a:r>
              <a:rPr lang="en-US" sz="1400" dirty="0">
                <a:solidFill>
                  <a:srgbClr val="C00000"/>
                </a:solidFill>
              </a:rPr>
              <a:t>	</a:t>
            </a:r>
            <a:r>
              <a:rPr lang="en-US" sz="1400" dirty="0" smtClean="0">
                <a:solidFill>
                  <a:srgbClr val="C00000"/>
                </a:solidFill>
              </a:rPr>
              <a:t>HF</a:t>
            </a:r>
            <a:r>
              <a:rPr lang="en-US" sz="1400" dirty="0">
                <a:solidFill>
                  <a:srgbClr val="C00000"/>
                </a:solidFill>
              </a:rPr>
              <a:t>	</a:t>
            </a:r>
            <a:r>
              <a:rPr lang="en-US" sz="1400" dirty="0" smtClean="0">
                <a:solidFill>
                  <a:srgbClr val="C00000"/>
                </a:solidFill>
              </a:rPr>
              <a:t>NWB</a:t>
            </a:r>
            <a:r>
              <a:rPr lang="en-US" sz="1400" dirty="0">
                <a:solidFill>
                  <a:srgbClr val="C00000"/>
                </a:solidFill>
              </a:rPr>
              <a:t>	S. LAMBERTON </a:t>
            </a:r>
            <a:r>
              <a:rPr lang="en-US" sz="1400" dirty="0"/>
              <a:t>	</a:t>
            </a:r>
            <a:r>
              <a:rPr lang="en-US" sz="1400" dirty="0" smtClean="0">
                <a:solidFill>
                  <a:srgbClr val="002060"/>
                </a:solidFill>
              </a:rPr>
              <a:t>MICHAEL MONAGHAN</a:t>
            </a:r>
            <a:r>
              <a:rPr lang="en-US" sz="1400" dirty="0">
                <a:solidFill>
                  <a:srgbClr val="002060"/>
                </a:solidFill>
              </a:rPr>
              <a:t>	</a:t>
            </a:r>
            <a:r>
              <a:rPr lang="en-US" sz="1400" dirty="0" smtClean="0">
                <a:solidFill>
                  <a:srgbClr val="002060"/>
                </a:solidFill>
              </a:rPr>
              <a:t>HFD	MARKUS STOMMEN</a:t>
            </a:r>
            <a:endParaRPr lang="en-US" sz="1400" dirty="0"/>
          </a:p>
          <a:p>
            <a:r>
              <a:rPr lang="en-US" sz="1400" dirty="0" smtClean="0">
                <a:solidFill>
                  <a:srgbClr val="C00000"/>
                </a:solidFill>
              </a:rPr>
              <a:t>MIWE	ST	DSM	</a:t>
            </a:r>
            <a:r>
              <a:rPr lang="en-US" sz="1400" dirty="0">
                <a:solidFill>
                  <a:srgbClr val="C00000"/>
                </a:solidFill>
              </a:rPr>
              <a:t>NATE GRIGGS </a:t>
            </a:r>
            <a:r>
              <a:rPr lang="en-US" sz="1400" dirty="0" smtClean="0"/>
              <a:t>	</a:t>
            </a:r>
            <a:r>
              <a:rPr lang="en-US" sz="1400" dirty="0" smtClean="0">
                <a:solidFill>
                  <a:srgbClr val="002060"/>
                </a:solidFill>
              </a:rPr>
              <a:t>MARK WOFFORD	STL	KELLI OSTERTAG</a:t>
            </a:r>
            <a:endParaRPr lang="en-US" sz="1400" dirty="0" smtClean="0"/>
          </a:p>
          <a:p>
            <a:r>
              <a:rPr lang="en-US" sz="1400" dirty="0" smtClean="0">
                <a:solidFill>
                  <a:srgbClr val="C00000"/>
                </a:solidFill>
              </a:rPr>
              <a:t>SOEA	OR	ORL</a:t>
            </a:r>
            <a:r>
              <a:rPr lang="en-US" sz="1400" dirty="0">
                <a:solidFill>
                  <a:srgbClr val="C00000"/>
                </a:solidFill>
              </a:rPr>
              <a:t>	P. BROOKOVER </a:t>
            </a:r>
            <a:r>
              <a:rPr lang="en-US" sz="1400" dirty="0" smtClean="0"/>
              <a:t>	</a:t>
            </a:r>
            <a:r>
              <a:rPr lang="en-US" sz="1400" dirty="0" smtClean="0">
                <a:solidFill>
                  <a:srgbClr val="002060"/>
                </a:solidFill>
              </a:rPr>
              <a:t>SEAN PIERCE	ORL	ROSS HOLCOMB</a:t>
            </a:r>
          </a:p>
          <a:p>
            <a:r>
              <a:rPr lang="en-US" sz="1400" dirty="0" smtClean="0">
                <a:solidFill>
                  <a:srgbClr val="C00000"/>
                </a:solidFill>
              </a:rPr>
              <a:t>NOWE	PL	SEA	</a:t>
            </a:r>
            <a:r>
              <a:rPr lang="en-US" sz="1400" dirty="0">
                <a:solidFill>
                  <a:srgbClr val="C00000"/>
                </a:solidFill>
              </a:rPr>
              <a:t>DUANE </a:t>
            </a:r>
            <a:r>
              <a:rPr lang="en-US" sz="1400" dirty="0" smtClean="0">
                <a:solidFill>
                  <a:srgbClr val="C00000"/>
                </a:solidFill>
              </a:rPr>
              <a:t>CHERNOFF</a:t>
            </a:r>
            <a:r>
              <a:rPr lang="en-US" sz="1400" dirty="0" smtClean="0"/>
              <a:t>	</a:t>
            </a:r>
            <a:r>
              <a:rPr lang="en-US" sz="1400" dirty="0" smtClean="0">
                <a:solidFill>
                  <a:srgbClr val="002060"/>
                </a:solidFill>
              </a:rPr>
              <a:t>CARSON TRAFTON	POR	RENE LOPEZ</a:t>
            </a:r>
          </a:p>
          <a:p>
            <a:r>
              <a:rPr lang="en-US" sz="1400" dirty="0" smtClean="0">
                <a:solidFill>
                  <a:srgbClr val="C00000"/>
                </a:solidFill>
              </a:rPr>
              <a:t>MIWE	ST	STL	CORY HERRMAN</a:t>
            </a:r>
            <a:r>
              <a:rPr lang="en-US" sz="1400" dirty="0" smtClean="0">
                <a:solidFill>
                  <a:srgbClr val="002060"/>
                </a:solidFill>
              </a:rPr>
              <a:t>	MARK WOFFORD	STL	KELLI OSTERTAG</a:t>
            </a:r>
          </a:p>
          <a:p>
            <a:endParaRPr lang="en-US" sz="1400" dirty="0" smtClean="0">
              <a:solidFill>
                <a:srgbClr val="002060"/>
              </a:solidFill>
            </a:endParaRPr>
          </a:p>
          <a:p>
            <a:endParaRPr lang="en-US" sz="1400" dirty="0">
              <a:solidFill>
                <a:srgbClr val="002060"/>
              </a:solidFill>
            </a:endParaRPr>
          </a:p>
          <a:p>
            <a:endParaRPr lang="en-US" sz="1400" dirty="0" smtClean="0">
              <a:solidFill>
                <a:srgbClr val="002060"/>
              </a:solidFill>
            </a:endParaRPr>
          </a:p>
          <a:p>
            <a:endParaRPr lang="en-US" sz="1400" dirty="0">
              <a:solidFill>
                <a:srgbClr val="002060"/>
              </a:solidFill>
            </a:endParaRPr>
          </a:p>
          <a:p>
            <a:r>
              <a:rPr lang="en-US" b="1" dirty="0" smtClean="0"/>
              <a:t>Initial data rolled out to Wave 1 locations, SA-CP’s, &amp; MGR-SA’s:</a:t>
            </a:r>
            <a:r>
              <a:rPr lang="en-US" sz="1400" dirty="0" smtClean="0"/>
              <a:t>	Friday, January 20, 2017</a:t>
            </a:r>
          </a:p>
          <a:p>
            <a:r>
              <a:rPr lang="en-US" b="1" dirty="0" smtClean="0"/>
              <a:t>Conference call to discuss ordering, rollout, setup, &amp; expectations:</a:t>
            </a:r>
            <a:r>
              <a:rPr lang="en-US" sz="1400" dirty="0" smtClean="0"/>
              <a:t>	Wednesday, January 25, 2017</a:t>
            </a:r>
          </a:p>
        </p:txBody>
      </p:sp>
    </p:spTree>
    <p:extLst>
      <p:ext uri="{BB962C8B-B14F-4D97-AF65-F5344CB8AC3E}">
        <p14:creationId xmlns:p14="http://schemas.microsoft.com/office/powerpoint/2010/main" val="38505668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5</a:t>
            </a:fld>
            <a:endParaRPr lang="en-US" dirty="0"/>
          </a:p>
        </p:txBody>
      </p:sp>
      <p:sp>
        <p:nvSpPr>
          <p:cNvPr id="5" name="TextBox 4"/>
          <p:cNvSpPr txBox="1"/>
          <p:nvPr/>
        </p:nvSpPr>
        <p:spPr>
          <a:xfrm>
            <a:off x="1597430" y="723535"/>
            <a:ext cx="8990603" cy="5632311"/>
          </a:xfrm>
          <a:prstGeom prst="rect">
            <a:avLst/>
          </a:prstGeom>
          <a:noFill/>
        </p:spPr>
        <p:txBody>
          <a:bodyPr wrap="none" rtlCol="0">
            <a:spAutoFit/>
          </a:bodyPr>
          <a:lstStyle/>
          <a:p>
            <a:r>
              <a:rPr lang="en-US" sz="2800" b="1" dirty="0" smtClean="0">
                <a:solidFill>
                  <a:srgbClr val="006600"/>
                </a:solidFill>
                <a:latin typeface="+mn-lt"/>
              </a:rPr>
              <a:t>Green Excess Decking Beam Rack </a:t>
            </a:r>
            <a:r>
              <a:rPr lang="en-US" sz="2000" b="1" dirty="0" smtClean="0">
                <a:latin typeface="+mn-lt"/>
              </a:rPr>
              <a:t>/ Wave 2</a:t>
            </a:r>
          </a:p>
          <a:p>
            <a:endParaRPr lang="en-US" sz="2000" b="1" dirty="0" smtClean="0">
              <a:latin typeface="+mn-lt"/>
            </a:endParaRPr>
          </a:p>
          <a:p>
            <a:r>
              <a:rPr lang="en-US" b="1" dirty="0" smtClean="0">
                <a:solidFill>
                  <a:srgbClr val="006600"/>
                </a:solidFill>
              </a:rPr>
              <a:t>REG	DI	CNTR	SCM</a:t>
            </a:r>
            <a:r>
              <a:rPr lang="en-US" b="1" dirty="0" smtClean="0"/>
              <a:t>		</a:t>
            </a:r>
            <a:r>
              <a:rPr lang="en-US" b="1" dirty="0" smtClean="0">
                <a:solidFill>
                  <a:srgbClr val="002060"/>
                </a:solidFill>
              </a:rPr>
              <a:t>SA-CP		DOM	MGR-SA</a:t>
            </a:r>
          </a:p>
          <a:p>
            <a:r>
              <a:rPr lang="en-US" sz="1400" dirty="0">
                <a:solidFill>
                  <a:srgbClr val="006600"/>
                </a:solidFill>
              </a:rPr>
              <a:t>SOEA	AT	ATL	TOMMY LAMBERT</a:t>
            </a:r>
            <a:r>
              <a:rPr lang="en-US" sz="1400" dirty="0"/>
              <a:t>	</a:t>
            </a:r>
            <a:r>
              <a:rPr lang="en-US" sz="1400" dirty="0">
                <a:solidFill>
                  <a:srgbClr val="002060"/>
                </a:solidFill>
              </a:rPr>
              <a:t>DEREK DALLAS	ATL	ROSS HOLCOMB</a:t>
            </a:r>
            <a:endParaRPr lang="en-US" sz="1400" dirty="0" smtClean="0">
              <a:solidFill>
                <a:srgbClr val="006600"/>
              </a:solidFill>
            </a:endParaRPr>
          </a:p>
          <a:p>
            <a:r>
              <a:rPr lang="en-US" sz="1400" dirty="0" smtClean="0">
                <a:solidFill>
                  <a:srgbClr val="006600"/>
                </a:solidFill>
              </a:rPr>
              <a:t>MIWE	ST	DSM	NATE GRIGGS</a:t>
            </a:r>
            <a:r>
              <a:rPr lang="en-US" sz="1400" dirty="0" smtClean="0"/>
              <a:t>	</a:t>
            </a:r>
            <a:r>
              <a:rPr lang="en-US" sz="1400" dirty="0" smtClean="0">
                <a:solidFill>
                  <a:srgbClr val="002060"/>
                </a:solidFill>
              </a:rPr>
              <a:t>MARK WOFFORD	STL	KELLI OSTERTAG</a:t>
            </a:r>
          </a:p>
          <a:p>
            <a:r>
              <a:rPr lang="en-US" sz="1400" dirty="0" smtClean="0">
                <a:solidFill>
                  <a:srgbClr val="006600"/>
                </a:solidFill>
              </a:rPr>
              <a:t>SOWE	KC	WTK	TYLER FLEMING</a:t>
            </a:r>
            <a:r>
              <a:rPr lang="en-US" sz="1400" dirty="0" smtClean="0"/>
              <a:t>	</a:t>
            </a:r>
            <a:r>
              <a:rPr lang="en-US" sz="1400" dirty="0" smtClean="0">
                <a:solidFill>
                  <a:srgbClr val="002060"/>
                </a:solidFill>
              </a:rPr>
              <a:t>ROGER GEARY	KCY	MARK KEELING</a:t>
            </a:r>
          </a:p>
          <a:p>
            <a:r>
              <a:rPr lang="en-US" sz="1400" dirty="0" smtClean="0">
                <a:solidFill>
                  <a:srgbClr val="006600"/>
                </a:solidFill>
              </a:rPr>
              <a:t>NOWE	MR	SLV	DAVID ROCCO</a:t>
            </a:r>
            <a:r>
              <a:rPr lang="en-US" sz="1400" dirty="0" smtClean="0"/>
              <a:t>	</a:t>
            </a:r>
            <a:r>
              <a:rPr lang="en-US" sz="1400" dirty="0" smtClean="0">
                <a:solidFill>
                  <a:srgbClr val="002060"/>
                </a:solidFill>
              </a:rPr>
              <a:t>LESTER HESSE	MRL	RENE LOPEZ</a:t>
            </a:r>
          </a:p>
          <a:p>
            <a:r>
              <a:rPr lang="en-US" sz="1400" dirty="0" smtClean="0">
                <a:solidFill>
                  <a:srgbClr val="006600"/>
                </a:solidFill>
              </a:rPr>
              <a:t>NOWE	MR	MRL	BOB TILLETT</a:t>
            </a:r>
            <a:r>
              <a:rPr lang="en-US" sz="1400" dirty="0" smtClean="0"/>
              <a:t>		</a:t>
            </a:r>
            <a:r>
              <a:rPr lang="en-US" sz="1400" dirty="0" smtClean="0">
                <a:solidFill>
                  <a:srgbClr val="002060"/>
                </a:solidFill>
              </a:rPr>
              <a:t>LESTER HESSE	</a:t>
            </a:r>
            <a:r>
              <a:rPr lang="en-US" sz="1400" dirty="0">
                <a:solidFill>
                  <a:srgbClr val="002060"/>
                </a:solidFill>
              </a:rPr>
              <a:t>MRL	</a:t>
            </a:r>
            <a:r>
              <a:rPr lang="en-US" sz="1400" dirty="0" smtClean="0">
                <a:solidFill>
                  <a:srgbClr val="002060"/>
                </a:solidFill>
              </a:rPr>
              <a:t>RENE </a:t>
            </a:r>
            <a:r>
              <a:rPr lang="en-US" sz="1400" dirty="0">
                <a:solidFill>
                  <a:srgbClr val="002060"/>
                </a:solidFill>
              </a:rPr>
              <a:t>LOPEZ</a:t>
            </a:r>
            <a:endParaRPr lang="en-US" sz="1400" dirty="0" smtClean="0">
              <a:solidFill>
                <a:srgbClr val="002060"/>
              </a:solidFill>
            </a:endParaRPr>
          </a:p>
          <a:p>
            <a:r>
              <a:rPr lang="en-US" sz="1400" dirty="0" smtClean="0">
                <a:solidFill>
                  <a:srgbClr val="006600"/>
                </a:solidFill>
              </a:rPr>
              <a:t>NOEA	HG	HGR	</a:t>
            </a:r>
            <a:r>
              <a:rPr lang="en-US" sz="1400" dirty="0">
                <a:solidFill>
                  <a:srgbClr val="006600"/>
                </a:solidFill>
              </a:rPr>
              <a:t>JASON LEWIS </a:t>
            </a:r>
            <a:r>
              <a:rPr lang="en-US" sz="1400" dirty="0" smtClean="0">
                <a:solidFill>
                  <a:srgbClr val="C00000"/>
                </a:solidFill>
              </a:rPr>
              <a:t>	</a:t>
            </a:r>
            <a:r>
              <a:rPr lang="en-US" sz="1400" dirty="0" smtClean="0">
                <a:solidFill>
                  <a:srgbClr val="002060"/>
                </a:solidFill>
              </a:rPr>
              <a:t>LONNIE HAMMAKER</a:t>
            </a:r>
            <a:r>
              <a:rPr lang="en-US" sz="1400" dirty="0" smtClean="0">
                <a:solidFill>
                  <a:srgbClr val="C00000"/>
                </a:solidFill>
              </a:rPr>
              <a:t>	</a:t>
            </a:r>
            <a:r>
              <a:rPr lang="en-US" sz="1400" dirty="0" smtClean="0">
                <a:solidFill>
                  <a:srgbClr val="002060"/>
                </a:solidFill>
              </a:rPr>
              <a:t>NHS	MARKUS STOMMEN</a:t>
            </a:r>
          </a:p>
          <a:p>
            <a:r>
              <a:rPr lang="en-US" sz="1400" dirty="0" smtClean="0">
                <a:solidFill>
                  <a:srgbClr val="006600"/>
                </a:solidFill>
              </a:rPr>
              <a:t>NOEA	HF	AVO	CLINT ALLISON</a:t>
            </a:r>
            <a:r>
              <a:rPr lang="en-US" sz="1400" dirty="0" smtClean="0"/>
              <a:t>	</a:t>
            </a:r>
            <a:r>
              <a:rPr lang="en-US" sz="1400" dirty="0" smtClean="0">
                <a:solidFill>
                  <a:srgbClr val="002060"/>
                </a:solidFill>
              </a:rPr>
              <a:t>MICHAEL MONAGHAN	HFD	MARKUS STOMMEN</a:t>
            </a:r>
          </a:p>
          <a:p>
            <a:r>
              <a:rPr lang="en-US" sz="1400" dirty="0" smtClean="0">
                <a:solidFill>
                  <a:srgbClr val="006600"/>
                </a:solidFill>
              </a:rPr>
              <a:t>NOWE	MR	SDO	BOB CANTY</a:t>
            </a:r>
            <a:r>
              <a:rPr lang="en-US" sz="1400" dirty="0" smtClean="0"/>
              <a:t>		</a:t>
            </a:r>
            <a:r>
              <a:rPr lang="en-US" sz="1400" dirty="0" smtClean="0">
                <a:solidFill>
                  <a:srgbClr val="002060"/>
                </a:solidFill>
              </a:rPr>
              <a:t>LESTER HESSE	</a:t>
            </a:r>
            <a:r>
              <a:rPr lang="en-US" sz="1400" dirty="0">
                <a:solidFill>
                  <a:srgbClr val="002060"/>
                </a:solidFill>
              </a:rPr>
              <a:t>MRL	</a:t>
            </a:r>
            <a:r>
              <a:rPr lang="en-US" sz="1400" dirty="0" smtClean="0">
                <a:solidFill>
                  <a:srgbClr val="002060"/>
                </a:solidFill>
              </a:rPr>
              <a:t>RENE </a:t>
            </a:r>
            <a:r>
              <a:rPr lang="en-US" sz="1400" dirty="0">
                <a:solidFill>
                  <a:srgbClr val="002060"/>
                </a:solidFill>
              </a:rPr>
              <a:t>LOPEZ</a:t>
            </a:r>
            <a:endParaRPr lang="en-US" sz="1400" dirty="0" smtClean="0">
              <a:solidFill>
                <a:srgbClr val="002060"/>
              </a:solidFill>
            </a:endParaRPr>
          </a:p>
          <a:p>
            <a:r>
              <a:rPr lang="en-US" sz="1400" dirty="0" smtClean="0">
                <a:solidFill>
                  <a:srgbClr val="006600"/>
                </a:solidFill>
              </a:rPr>
              <a:t>SOEA	OR	MDL	ROY WETHY</a:t>
            </a:r>
            <a:r>
              <a:rPr lang="en-US" sz="1400" dirty="0" smtClean="0"/>
              <a:t>		</a:t>
            </a:r>
            <a:r>
              <a:rPr lang="en-US" sz="1400" dirty="0" smtClean="0">
                <a:solidFill>
                  <a:srgbClr val="002060"/>
                </a:solidFill>
              </a:rPr>
              <a:t>SEAN PIERCE	ORL	ROSS HOLCOMB</a:t>
            </a:r>
          </a:p>
          <a:p>
            <a:r>
              <a:rPr lang="en-US" sz="1400" dirty="0" smtClean="0">
                <a:solidFill>
                  <a:srgbClr val="006600"/>
                </a:solidFill>
              </a:rPr>
              <a:t>MIWE	ST	WTL	NATE DIXSON</a:t>
            </a:r>
            <a:r>
              <a:rPr lang="en-US" sz="1400" dirty="0" smtClean="0"/>
              <a:t>	</a:t>
            </a:r>
            <a:r>
              <a:rPr lang="en-US" sz="1400" dirty="0" smtClean="0">
                <a:solidFill>
                  <a:srgbClr val="002060"/>
                </a:solidFill>
              </a:rPr>
              <a:t>MARK WOFFORD	STL	KELLI OSTERTAG</a:t>
            </a:r>
          </a:p>
          <a:p>
            <a:r>
              <a:rPr lang="en-US" sz="1400" dirty="0" smtClean="0">
                <a:solidFill>
                  <a:srgbClr val="006600"/>
                </a:solidFill>
              </a:rPr>
              <a:t>NOWE	WT	KTL	ARMANDO MAGANA</a:t>
            </a:r>
            <a:r>
              <a:rPr lang="en-US" sz="1400" dirty="0" smtClean="0"/>
              <a:t>	</a:t>
            </a:r>
            <a:r>
              <a:rPr lang="en-US" sz="1400" dirty="0" smtClean="0">
                <a:solidFill>
                  <a:srgbClr val="002060"/>
                </a:solidFill>
              </a:rPr>
              <a:t>MARK OJEDA	WHT	RENE LOPEZ</a:t>
            </a:r>
          </a:p>
          <a:p>
            <a:r>
              <a:rPr lang="en-US" sz="1400" dirty="0" smtClean="0">
                <a:solidFill>
                  <a:srgbClr val="006600"/>
                </a:solidFill>
              </a:rPr>
              <a:t>NOWE	WT	SFV	GREG SULLIVAN</a:t>
            </a:r>
            <a:r>
              <a:rPr lang="en-US" sz="1400" dirty="0" smtClean="0"/>
              <a:t>	</a:t>
            </a:r>
            <a:r>
              <a:rPr lang="en-US" sz="1400" dirty="0" smtClean="0">
                <a:solidFill>
                  <a:srgbClr val="002060"/>
                </a:solidFill>
              </a:rPr>
              <a:t>MARK OJEDA	WHT	RENE LOPEZ</a:t>
            </a:r>
          </a:p>
          <a:p>
            <a:r>
              <a:rPr lang="en-US" sz="1400" dirty="0" smtClean="0">
                <a:solidFill>
                  <a:srgbClr val="006600"/>
                </a:solidFill>
              </a:rPr>
              <a:t>SOEA	ME	JKM	SCOTTIE STUBBS</a:t>
            </a:r>
            <a:r>
              <a:rPr lang="en-US" sz="1400" dirty="0" smtClean="0"/>
              <a:t>	</a:t>
            </a:r>
            <a:r>
              <a:rPr lang="en-US" sz="1400" dirty="0" smtClean="0">
                <a:solidFill>
                  <a:srgbClr val="002060"/>
                </a:solidFill>
              </a:rPr>
              <a:t>JACOB KIRKPATRICK	BHM	ROSS HOLCOMB</a:t>
            </a:r>
          </a:p>
          <a:p>
            <a:r>
              <a:rPr lang="en-US" sz="1400" dirty="0" smtClean="0">
                <a:solidFill>
                  <a:srgbClr val="006600"/>
                </a:solidFill>
              </a:rPr>
              <a:t>NOWE	WT	SLG	MATT LOWE</a:t>
            </a:r>
            <a:r>
              <a:rPr lang="en-US" sz="1400" dirty="0" smtClean="0"/>
              <a:t>		</a:t>
            </a:r>
            <a:r>
              <a:rPr lang="en-US" sz="1400" dirty="0" smtClean="0">
                <a:solidFill>
                  <a:srgbClr val="002060"/>
                </a:solidFill>
              </a:rPr>
              <a:t>MARK OJEDA	WHT	RENE LOPEZ</a:t>
            </a:r>
          </a:p>
          <a:p>
            <a:r>
              <a:rPr lang="en-US" sz="1400" dirty="0" smtClean="0">
                <a:solidFill>
                  <a:srgbClr val="006600"/>
                </a:solidFill>
              </a:rPr>
              <a:t>NOWE	PX	AQE	RUDY ROMO	</a:t>
            </a:r>
            <a:r>
              <a:rPr lang="en-US" sz="1400" dirty="0" smtClean="0"/>
              <a:t>	</a:t>
            </a:r>
            <a:r>
              <a:rPr lang="en-US" sz="1400" dirty="0" smtClean="0">
                <a:solidFill>
                  <a:srgbClr val="002060"/>
                </a:solidFill>
              </a:rPr>
              <a:t>MARK MADSEN	NPX	RENE LOPEZ</a:t>
            </a:r>
          </a:p>
          <a:p>
            <a:r>
              <a:rPr lang="en-US" sz="1400" dirty="0" smtClean="0">
                <a:solidFill>
                  <a:srgbClr val="006600"/>
                </a:solidFill>
              </a:rPr>
              <a:t>NOWE	PL	SPO	BEN JAGELSKI</a:t>
            </a:r>
            <a:r>
              <a:rPr lang="en-US" sz="1400" dirty="0" smtClean="0"/>
              <a:t>	</a:t>
            </a:r>
            <a:r>
              <a:rPr lang="en-US" sz="1400" dirty="0" smtClean="0">
                <a:solidFill>
                  <a:srgbClr val="002060"/>
                </a:solidFill>
              </a:rPr>
              <a:t>CARSON TRAFTON	POR	RENE LOPEZ</a:t>
            </a:r>
          </a:p>
          <a:p>
            <a:r>
              <a:rPr lang="en-US" sz="1400" dirty="0" smtClean="0">
                <a:solidFill>
                  <a:srgbClr val="006600"/>
                </a:solidFill>
              </a:rPr>
              <a:t>SOWE	SN	AMA	JOYCE SULLINS</a:t>
            </a:r>
            <a:r>
              <a:rPr lang="en-US" sz="1400" dirty="0" smtClean="0"/>
              <a:t>	</a:t>
            </a:r>
            <a:r>
              <a:rPr lang="en-US" sz="1400" dirty="0" smtClean="0">
                <a:solidFill>
                  <a:srgbClr val="002060"/>
                </a:solidFill>
              </a:rPr>
              <a:t>JASON COTTEN	</a:t>
            </a:r>
            <a:r>
              <a:rPr lang="en-US" sz="1400" dirty="0">
                <a:solidFill>
                  <a:srgbClr val="002060"/>
                </a:solidFill>
              </a:rPr>
              <a:t>HOU	</a:t>
            </a:r>
            <a:r>
              <a:rPr lang="en-US" sz="1400" dirty="0" smtClean="0">
                <a:solidFill>
                  <a:srgbClr val="002060"/>
                </a:solidFill>
              </a:rPr>
              <a:t>MARK </a:t>
            </a:r>
            <a:r>
              <a:rPr lang="en-US" sz="1400" dirty="0">
                <a:solidFill>
                  <a:srgbClr val="002060"/>
                </a:solidFill>
              </a:rPr>
              <a:t>KEELING</a:t>
            </a:r>
            <a:endParaRPr lang="en-US" sz="1400" dirty="0" smtClean="0">
              <a:solidFill>
                <a:srgbClr val="002060"/>
              </a:solidFill>
            </a:endParaRPr>
          </a:p>
          <a:p>
            <a:r>
              <a:rPr lang="en-US" sz="1400" dirty="0" smtClean="0">
                <a:solidFill>
                  <a:srgbClr val="006600"/>
                </a:solidFill>
              </a:rPr>
              <a:t>NOWE	SC	PET	STEVE ROLLS</a:t>
            </a:r>
            <a:r>
              <a:rPr lang="en-US" sz="1400" dirty="0" smtClean="0"/>
              <a:t>	</a:t>
            </a:r>
            <a:r>
              <a:rPr lang="en-US" sz="1400" dirty="0" smtClean="0">
                <a:solidFill>
                  <a:srgbClr val="002060"/>
                </a:solidFill>
              </a:rPr>
              <a:t>LARRY THOMAS	SAC	RENE LOPEZ</a:t>
            </a:r>
          </a:p>
          <a:p>
            <a:r>
              <a:rPr lang="en-US" sz="1400" dirty="0" smtClean="0">
                <a:solidFill>
                  <a:srgbClr val="006600"/>
                </a:solidFill>
              </a:rPr>
              <a:t>NOWE	SC	STK	JW GURTIS</a:t>
            </a:r>
            <a:r>
              <a:rPr lang="en-US" sz="1400" dirty="0" smtClean="0"/>
              <a:t>		</a:t>
            </a:r>
            <a:r>
              <a:rPr lang="en-US" sz="1400" dirty="0" smtClean="0">
                <a:solidFill>
                  <a:srgbClr val="002060"/>
                </a:solidFill>
              </a:rPr>
              <a:t>LARRY THOMAS	SAC	RENE LOPEZ</a:t>
            </a:r>
          </a:p>
          <a:p>
            <a:r>
              <a:rPr lang="en-US" sz="1400" dirty="0" smtClean="0">
                <a:solidFill>
                  <a:srgbClr val="006600"/>
                </a:solidFill>
              </a:rPr>
              <a:t>SOWE	KC	FAR	ANTHONY BRAATEN</a:t>
            </a:r>
            <a:r>
              <a:rPr lang="en-US" sz="1400" dirty="0" smtClean="0"/>
              <a:t>	</a:t>
            </a:r>
            <a:r>
              <a:rPr lang="en-US" sz="1400" dirty="0" smtClean="0">
                <a:solidFill>
                  <a:srgbClr val="002060"/>
                </a:solidFill>
              </a:rPr>
              <a:t>ROGER GEARY	</a:t>
            </a:r>
            <a:r>
              <a:rPr lang="en-US" sz="1400" dirty="0">
                <a:solidFill>
                  <a:srgbClr val="002060"/>
                </a:solidFill>
              </a:rPr>
              <a:t>KCY	</a:t>
            </a:r>
            <a:r>
              <a:rPr lang="en-US" sz="1400" dirty="0" smtClean="0">
                <a:solidFill>
                  <a:srgbClr val="002060"/>
                </a:solidFill>
              </a:rPr>
              <a:t>MARK </a:t>
            </a:r>
            <a:r>
              <a:rPr lang="en-US" sz="1400" dirty="0">
                <a:solidFill>
                  <a:srgbClr val="002060"/>
                </a:solidFill>
              </a:rPr>
              <a:t>KEELING</a:t>
            </a:r>
            <a:endParaRPr lang="en-US" sz="1400" dirty="0" smtClean="0">
              <a:solidFill>
                <a:srgbClr val="002060"/>
              </a:solidFill>
            </a:endParaRPr>
          </a:p>
          <a:p>
            <a:r>
              <a:rPr lang="en-US" sz="1400" dirty="0" smtClean="0">
                <a:solidFill>
                  <a:srgbClr val="006600"/>
                </a:solidFill>
              </a:rPr>
              <a:t>NOWE	PL	HMS	TOM MELDER</a:t>
            </a:r>
            <a:r>
              <a:rPr lang="en-US" sz="1400" dirty="0" smtClean="0"/>
              <a:t>	</a:t>
            </a:r>
            <a:r>
              <a:rPr lang="en-US" sz="1400" dirty="0" smtClean="0">
                <a:solidFill>
                  <a:srgbClr val="002060"/>
                </a:solidFill>
              </a:rPr>
              <a:t>CARSON TRAFTON	POR	RENE LOPEZ</a:t>
            </a:r>
          </a:p>
        </p:txBody>
      </p:sp>
    </p:spTree>
    <p:extLst>
      <p:ext uri="{BB962C8B-B14F-4D97-AF65-F5344CB8AC3E}">
        <p14:creationId xmlns:p14="http://schemas.microsoft.com/office/powerpoint/2010/main" val="10632745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6</a:t>
            </a:fld>
            <a:endParaRPr lang="en-US" dirty="0"/>
          </a:p>
        </p:txBody>
      </p:sp>
      <p:sp>
        <p:nvSpPr>
          <p:cNvPr id="5" name="TextBox 4"/>
          <p:cNvSpPr txBox="1"/>
          <p:nvPr/>
        </p:nvSpPr>
        <p:spPr>
          <a:xfrm>
            <a:off x="1468333" y="1116825"/>
            <a:ext cx="9254713" cy="4678204"/>
          </a:xfrm>
          <a:prstGeom prst="rect">
            <a:avLst/>
          </a:prstGeom>
          <a:noFill/>
        </p:spPr>
        <p:txBody>
          <a:bodyPr wrap="square" rtlCol="0">
            <a:spAutoFit/>
          </a:bodyPr>
          <a:lstStyle/>
          <a:p>
            <a:r>
              <a:rPr lang="en-US" sz="2800" b="1" dirty="0" smtClean="0">
                <a:solidFill>
                  <a:srgbClr val="C00000"/>
                </a:solidFill>
                <a:latin typeface="+mn-lt"/>
              </a:rPr>
              <a:t>Red Damaged Decking Beam Rack</a:t>
            </a:r>
            <a:r>
              <a:rPr lang="en-US" sz="2800" b="1" dirty="0" smtClean="0">
                <a:solidFill>
                  <a:srgbClr val="00B050"/>
                </a:solidFill>
                <a:latin typeface="+mn-lt"/>
              </a:rPr>
              <a:t> </a:t>
            </a:r>
            <a:r>
              <a:rPr lang="en-US" sz="2000" b="1" dirty="0" smtClean="0">
                <a:latin typeface="+mn-lt"/>
              </a:rPr>
              <a:t>/ With Wave 2 </a:t>
            </a:r>
            <a:r>
              <a:rPr lang="en-US" sz="2800" b="1" dirty="0" smtClean="0">
                <a:solidFill>
                  <a:srgbClr val="006600"/>
                </a:solidFill>
                <a:latin typeface="+mn-lt"/>
              </a:rPr>
              <a:t>Green Rack Rollout</a:t>
            </a:r>
            <a:endParaRPr lang="en-US" sz="2000" b="1" dirty="0" smtClean="0">
              <a:solidFill>
                <a:srgbClr val="006600"/>
              </a:solidFill>
              <a:latin typeface="+mn-lt"/>
            </a:endParaRPr>
          </a:p>
          <a:p>
            <a:endParaRPr lang="en-US" sz="2000" b="1" dirty="0" smtClean="0">
              <a:latin typeface="+mn-lt"/>
            </a:endParaRPr>
          </a:p>
          <a:p>
            <a:r>
              <a:rPr lang="en-US" b="1" dirty="0" smtClean="0">
                <a:solidFill>
                  <a:srgbClr val="C00000"/>
                </a:solidFill>
              </a:rPr>
              <a:t>REG	DI	CNTR	SCM</a:t>
            </a:r>
            <a:r>
              <a:rPr lang="en-US" b="1" dirty="0" smtClean="0"/>
              <a:t>		</a:t>
            </a:r>
            <a:r>
              <a:rPr lang="en-US" b="1" dirty="0" smtClean="0">
                <a:solidFill>
                  <a:srgbClr val="002060"/>
                </a:solidFill>
              </a:rPr>
              <a:t>SA-CP		DOM	MGR-SA</a:t>
            </a:r>
          </a:p>
          <a:p>
            <a:r>
              <a:rPr lang="en-US" sz="1400" dirty="0" smtClean="0">
                <a:solidFill>
                  <a:srgbClr val="C00000"/>
                </a:solidFill>
              </a:rPr>
              <a:t>NOEA</a:t>
            </a:r>
            <a:r>
              <a:rPr lang="en-US" sz="1400" dirty="0">
                <a:solidFill>
                  <a:srgbClr val="C00000"/>
                </a:solidFill>
              </a:rPr>
              <a:t>	</a:t>
            </a:r>
            <a:r>
              <a:rPr lang="en-US" sz="1400" dirty="0" smtClean="0">
                <a:solidFill>
                  <a:srgbClr val="C00000"/>
                </a:solidFill>
              </a:rPr>
              <a:t>HG</a:t>
            </a:r>
            <a:r>
              <a:rPr lang="en-US" sz="1400" dirty="0">
                <a:solidFill>
                  <a:srgbClr val="C00000"/>
                </a:solidFill>
              </a:rPr>
              <a:t>	</a:t>
            </a:r>
            <a:r>
              <a:rPr lang="en-US" sz="1400" dirty="0" smtClean="0">
                <a:solidFill>
                  <a:srgbClr val="C00000"/>
                </a:solidFill>
              </a:rPr>
              <a:t>HGR</a:t>
            </a:r>
            <a:r>
              <a:rPr lang="en-US" sz="1400" dirty="0">
                <a:solidFill>
                  <a:srgbClr val="C00000"/>
                </a:solidFill>
              </a:rPr>
              <a:t>	</a:t>
            </a:r>
            <a:r>
              <a:rPr lang="en-US" sz="1400" dirty="0" smtClean="0">
                <a:solidFill>
                  <a:srgbClr val="C00000"/>
                </a:solidFill>
              </a:rPr>
              <a:t>JASON LEWIS</a:t>
            </a:r>
            <a:r>
              <a:rPr lang="en-US" sz="1400" dirty="0">
                <a:solidFill>
                  <a:srgbClr val="0070C0"/>
                </a:solidFill>
              </a:rPr>
              <a:t>	</a:t>
            </a:r>
            <a:r>
              <a:rPr lang="en-US" sz="1400" dirty="0" smtClean="0">
                <a:solidFill>
                  <a:srgbClr val="002060"/>
                </a:solidFill>
              </a:rPr>
              <a:t>LONNIE HAMMAKER</a:t>
            </a:r>
            <a:r>
              <a:rPr lang="en-US" sz="1400" dirty="0">
                <a:solidFill>
                  <a:srgbClr val="002060"/>
                </a:solidFill>
              </a:rPr>
              <a:t>	</a:t>
            </a:r>
            <a:r>
              <a:rPr lang="en-US" sz="1400" dirty="0" smtClean="0">
                <a:solidFill>
                  <a:srgbClr val="002060"/>
                </a:solidFill>
              </a:rPr>
              <a:t>NHS	MARKUS STOMMEN</a:t>
            </a:r>
            <a:endParaRPr lang="en-US" sz="1400" dirty="0">
              <a:solidFill>
                <a:srgbClr val="002060"/>
              </a:solidFill>
            </a:endParaRPr>
          </a:p>
          <a:p>
            <a:r>
              <a:rPr lang="en-US" sz="1400" dirty="0" smtClean="0">
                <a:solidFill>
                  <a:srgbClr val="C00000"/>
                </a:solidFill>
              </a:rPr>
              <a:t>SOEA</a:t>
            </a:r>
            <a:r>
              <a:rPr lang="en-US" sz="1400" dirty="0">
                <a:solidFill>
                  <a:srgbClr val="C00000"/>
                </a:solidFill>
              </a:rPr>
              <a:t>	</a:t>
            </a:r>
            <a:r>
              <a:rPr lang="en-US" sz="1400" dirty="0" smtClean="0">
                <a:solidFill>
                  <a:srgbClr val="C00000"/>
                </a:solidFill>
              </a:rPr>
              <a:t>NA</a:t>
            </a:r>
            <a:r>
              <a:rPr lang="en-US" sz="1400" dirty="0">
                <a:solidFill>
                  <a:srgbClr val="C00000"/>
                </a:solidFill>
              </a:rPr>
              <a:t>	</a:t>
            </a:r>
            <a:r>
              <a:rPr lang="en-US" sz="1400" dirty="0" smtClean="0">
                <a:solidFill>
                  <a:srgbClr val="C00000"/>
                </a:solidFill>
              </a:rPr>
              <a:t>LOU</a:t>
            </a:r>
            <a:r>
              <a:rPr lang="en-US" sz="1400" dirty="0">
                <a:solidFill>
                  <a:srgbClr val="C00000"/>
                </a:solidFill>
              </a:rPr>
              <a:t>	</a:t>
            </a:r>
            <a:r>
              <a:rPr lang="en-US" sz="1400" dirty="0" smtClean="0">
                <a:solidFill>
                  <a:srgbClr val="C00000"/>
                </a:solidFill>
              </a:rPr>
              <a:t>JIM MINIUM</a:t>
            </a:r>
            <a:r>
              <a:rPr lang="en-US" sz="1400" dirty="0" smtClean="0">
                <a:solidFill>
                  <a:srgbClr val="0070C0"/>
                </a:solidFill>
              </a:rPr>
              <a:t>		</a:t>
            </a:r>
            <a:r>
              <a:rPr lang="en-US" sz="1400" dirty="0" smtClean="0">
                <a:solidFill>
                  <a:srgbClr val="002060"/>
                </a:solidFill>
              </a:rPr>
              <a:t>MIKE BENZY	</a:t>
            </a:r>
            <a:r>
              <a:rPr lang="en-US" sz="1400" dirty="0">
                <a:solidFill>
                  <a:srgbClr val="002060"/>
                </a:solidFill>
              </a:rPr>
              <a:t>	</a:t>
            </a:r>
            <a:r>
              <a:rPr lang="en-US" sz="1400" dirty="0" smtClean="0">
                <a:solidFill>
                  <a:srgbClr val="002060"/>
                </a:solidFill>
              </a:rPr>
              <a:t>NAS	ROSS HOLCOMB</a:t>
            </a:r>
            <a:endParaRPr lang="en-US" sz="1400" dirty="0">
              <a:solidFill>
                <a:srgbClr val="002060"/>
              </a:solidFill>
            </a:endParaRPr>
          </a:p>
          <a:p>
            <a:r>
              <a:rPr lang="en-US" sz="1400" dirty="0" smtClean="0">
                <a:solidFill>
                  <a:srgbClr val="C00000"/>
                </a:solidFill>
              </a:rPr>
              <a:t>NOEA</a:t>
            </a:r>
            <a:r>
              <a:rPr lang="en-US" sz="1400" dirty="0">
                <a:solidFill>
                  <a:srgbClr val="C00000"/>
                </a:solidFill>
              </a:rPr>
              <a:t>	</a:t>
            </a:r>
            <a:r>
              <a:rPr lang="en-US" sz="1400" dirty="0" smtClean="0">
                <a:solidFill>
                  <a:srgbClr val="C00000"/>
                </a:solidFill>
              </a:rPr>
              <a:t>PO</a:t>
            </a:r>
            <a:r>
              <a:rPr lang="en-US" sz="1400" dirty="0">
                <a:solidFill>
                  <a:srgbClr val="C00000"/>
                </a:solidFill>
              </a:rPr>
              <a:t>	</a:t>
            </a:r>
            <a:r>
              <a:rPr lang="en-US" sz="1400" dirty="0" smtClean="0">
                <a:solidFill>
                  <a:srgbClr val="C00000"/>
                </a:solidFill>
              </a:rPr>
              <a:t>POS</a:t>
            </a:r>
            <a:r>
              <a:rPr lang="en-US" sz="1400" dirty="0">
                <a:solidFill>
                  <a:srgbClr val="C00000"/>
                </a:solidFill>
              </a:rPr>
              <a:t>	</a:t>
            </a:r>
            <a:r>
              <a:rPr lang="en-US" sz="1400" dirty="0" smtClean="0">
                <a:solidFill>
                  <a:srgbClr val="C00000"/>
                </a:solidFill>
              </a:rPr>
              <a:t>DALE SYMONS</a:t>
            </a:r>
            <a:r>
              <a:rPr lang="en-US" sz="1400" dirty="0" smtClean="0">
                <a:solidFill>
                  <a:srgbClr val="0070C0"/>
                </a:solidFill>
              </a:rPr>
              <a:t>	</a:t>
            </a:r>
            <a:r>
              <a:rPr lang="en-US" sz="1400" dirty="0" smtClean="0">
                <a:solidFill>
                  <a:srgbClr val="002060"/>
                </a:solidFill>
              </a:rPr>
              <a:t>GEORGE PARKER	WNJ	MARKUS STOMMEN</a:t>
            </a:r>
            <a:endParaRPr lang="en-US" sz="1400" dirty="0">
              <a:solidFill>
                <a:srgbClr val="002060"/>
              </a:solidFill>
            </a:endParaRPr>
          </a:p>
          <a:p>
            <a:r>
              <a:rPr lang="en-US" sz="1400" dirty="0" smtClean="0">
                <a:solidFill>
                  <a:srgbClr val="C00000"/>
                </a:solidFill>
              </a:rPr>
              <a:t>SOEA</a:t>
            </a:r>
            <a:r>
              <a:rPr lang="en-US" sz="1400" dirty="0">
                <a:solidFill>
                  <a:srgbClr val="C00000"/>
                </a:solidFill>
              </a:rPr>
              <a:t>	</a:t>
            </a:r>
            <a:r>
              <a:rPr lang="en-US" sz="1400" dirty="0" smtClean="0">
                <a:solidFill>
                  <a:srgbClr val="C00000"/>
                </a:solidFill>
              </a:rPr>
              <a:t>ME</a:t>
            </a:r>
            <a:r>
              <a:rPr lang="en-US" sz="1400" dirty="0">
                <a:solidFill>
                  <a:srgbClr val="C00000"/>
                </a:solidFill>
              </a:rPr>
              <a:t>	</a:t>
            </a:r>
            <a:r>
              <a:rPr lang="en-US" sz="1400" dirty="0" smtClean="0">
                <a:solidFill>
                  <a:srgbClr val="C00000"/>
                </a:solidFill>
              </a:rPr>
              <a:t>WME</a:t>
            </a:r>
            <a:r>
              <a:rPr lang="en-US" sz="1400" dirty="0">
                <a:solidFill>
                  <a:srgbClr val="C00000"/>
                </a:solidFill>
              </a:rPr>
              <a:t>	AARON </a:t>
            </a:r>
            <a:r>
              <a:rPr lang="en-US" sz="1400" dirty="0" smtClean="0">
                <a:solidFill>
                  <a:srgbClr val="C00000"/>
                </a:solidFill>
              </a:rPr>
              <a:t>LAGING</a:t>
            </a:r>
            <a:r>
              <a:rPr lang="en-US" sz="1400" dirty="0" smtClean="0">
                <a:solidFill>
                  <a:srgbClr val="0070C0"/>
                </a:solidFill>
              </a:rPr>
              <a:t> </a:t>
            </a:r>
            <a:r>
              <a:rPr lang="en-US" sz="1400" dirty="0">
                <a:solidFill>
                  <a:srgbClr val="0070C0"/>
                </a:solidFill>
              </a:rPr>
              <a:t>	</a:t>
            </a:r>
            <a:r>
              <a:rPr lang="en-US" sz="1400" dirty="0" smtClean="0">
                <a:solidFill>
                  <a:srgbClr val="002060"/>
                </a:solidFill>
              </a:rPr>
              <a:t>JACOB KIRKPATRICK	BHM	ROSS HOLCOMB</a:t>
            </a:r>
            <a:endParaRPr lang="en-US" sz="1400" dirty="0">
              <a:solidFill>
                <a:srgbClr val="002060"/>
              </a:solidFill>
            </a:endParaRPr>
          </a:p>
          <a:p>
            <a:r>
              <a:rPr lang="en-US" sz="1400" dirty="0" smtClean="0">
                <a:solidFill>
                  <a:srgbClr val="C00000"/>
                </a:solidFill>
              </a:rPr>
              <a:t>MIWE</a:t>
            </a:r>
            <a:r>
              <a:rPr lang="en-US" sz="1400" dirty="0">
                <a:solidFill>
                  <a:srgbClr val="C00000"/>
                </a:solidFill>
              </a:rPr>
              <a:t>	</a:t>
            </a:r>
            <a:r>
              <a:rPr lang="en-US" sz="1400" dirty="0" smtClean="0">
                <a:solidFill>
                  <a:srgbClr val="C00000"/>
                </a:solidFill>
              </a:rPr>
              <a:t>CH</a:t>
            </a:r>
            <a:r>
              <a:rPr lang="en-US" sz="1400" dirty="0">
                <a:solidFill>
                  <a:srgbClr val="C00000"/>
                </a:solidFill>
              </a:rPr>
              <a:t>	</a:t>
            </a:r>
            <a:r>
              <a:rPr lang="en-US" sz="1400" dirty="0" smtClean="0">
                <a:solidFill>
                  <a:srgbClr val="C00000"/>
                </a:solidFill>
              </a:rPr>
              <a:t>CGX</a:t>
            </a:r>
            <a:r>
              <a:rPr lang="en-US" sz="1400" dirty="0">
                <a:solidFill>
                  <a:srgbClr val="C00000"/>
                </a:solidFill>
              </a:rPr>
              <a:t>	</a:t>
            </a:r>
            <a:r>
              <a:rPr lang="en-US" sz="1400" dirty="0" smtClean="0">
                <a:solidFill>
                  <a:srgbClr val="C00000"/>
                </a:solidFill>
              </a:rPr>
              <a:t>TIM DOODY</a:t>
            </a:r>
            <a:r>
              <a:rPr lang="en-US" sz="1400" dirty="0" smtClean="0">
                <a:solidFill>
                  <a:srgbClr val="0070C0"/>
                </a:solidFill>
              </a:rPr>
              <a:t> </a:t>
            </a:r>
            <a:r>
              <a:rPr lang="en-US" sz="1400" dirty="0">
                <a:solidFill>
                  <a:srgbClr val="0070C0"/>
                </a:solidFill>
              </a:rPr>
              <a:t>	</a:t>
            </a:r>
            <a:r>
              <a:rPr lang="en-US" sz="1400" dirty="0" smtClean="0">
                <a:solidFill>
                  <a:srgbClr val="0070C0"/>
                </a:solidFill>
              </a:rPr>
              <a:t>	</a:t>
            </a:r>
            <a:r>
              <a:rPr lang="en-US" sz="1400" dirty="0" smtClean="0">
                <a:solidFill>
                  <a:srgbClr val="002060"/>
                </a:solidFill>
              </a:rPr>
              <a:t>DANNY MELLIS</a:t>
            </a:r>
            <a:r>
              <a:rPr lang="en-US" sz="1400" dirty="0">
                <a:solidFill>
                  <a:srgbClr val="002060"/>
                </a:solidFill>
              </a:rPr>
              <a:t>	</a:t>
            </a:r>
            <a:r>
              <a:rPr lang="en-US" sz="1400" dirty="0" smtClean="0">
                <a:solidFill>
                  <a:srgbClr val="002060"/>
                </a:solidFill>
              </a:rPr>
              <a:t>CGT	KELLI OSTERTAG</a:t>
            </a:r>
            <a:endParaRPr lang="en-US" sz="1400" dirty="0">
              <a:solidFill>
                <a:srgbClr val="002060"/>
              </a:solidFill>
            </a:endParaRPr>
          </a:p>
          <a:p>
            <a:r>
              <a:rPr lang="en-US" sz="1400" dirty="0" smtClean="0">
                <a:solidFill>
                  <a:srgbClr val="C00000"/>
                </a:solidFill>
              </a:rPr>
              <a:t>MIWE	RK	RKI	DAN CONWAY</a:t>
            </a:r>
            <a:r>
              <a:rPr lang="en-US" sz="1400" dirty="0" smtClean="0">
                <a:solidFill>
                  <a:srgbClr val="0070C0"/>
                </a:solidFill>
              </a:rPr>
              <a:t> 	</a:t>
            </a:r>
            <a:r>
              <a:rPr lang="en-US" sz="1400" dirty="0" smtClean="0">
                <a:solidFill>
                  <a:srgbClr val="002060"/>
                </a:solidFill>
              </a:rPr>
              <a:t>KEVIN NORVILLE	RKI	KELLI OSTERTAG</a:t>
            </a:r>
          </a:p>
          <a:p>
            <a:r>
              <a:rPr lang="en-US" sz="1400" dirty="0" smtClean="0">
                <a:solidFill>
                  <a:srgbClr val="C00000"/>
                </a:solidFill>
              </a:rPr>
              <a:t>SOEA	CL	GSP</a:t>
            </a:r>
            <a:r>
              <a:rPr lang="en-US" sz="1400" dirty="0">
                <a:solidFill>
                  <a:srgbClr val="C00000"/>
                </a:solidFill>
              </a:rPr>
              <a:t>	</a:t>
            </a:r>
            <a:r>
              <a:rPr lang="en-US" sz="1400" dirty="0" smtClean="0">
                <a:solidFill>
                  <a:srgbClr val="C00000"/>
                </a:solidFill>
              </a:rPr>
              <a:t>RICH NOEL</a:t>
            </a:r>
            <a:r>
              <a:rPr lang="en-US" sz="1400" dirty="0" smtClean="0">
                <a:solidFill>
                  <a:srgbClr val="0070C0"/>
                </a:solidFill>
              </a:rPr>
              <a:t>		</a:t>
            </a:r>
            <a:r>
              <a:rPr lang="en-US" sz="1400" dirty="0" smtClean="0">
                <a:solidFill>
                  <a:srgbClr val="002060"/>
                </a:solidFill>
              </a:rPr>
              <a:t>MICHELE BLAKE	CLT	ROSS HOLCOMB</a:t>
            </a:r>
          </a:p>
          <a:p>
            <a:r>
              <a:rPr lang="en-US" sz="1400" dirty="0" smtClean="0">
                <a:solidFill>
                  <a:srgbClr val="C00000"/>
                </a:solidFill>
              </a:rPr>
              <a:t>SOWE	DA	FTW	MIKE GARRISON</a:t>
            </a:r>
            <a:r>
              <a:rPr lang="en-US" sz="1400" dirty="0" smtClean="0">
                <a:solidFill>
                  <a:srgbClr val="0070C0"/>
                </a:solidFill>
              </a:rPr>
              <a:t>	</a:t>
            </a:r>
            <a:r>
              <a:rPr lang="en-US" sz="1400" dirty="0" smtClean="0">
                <a:solidFill>
                  <a:srgbClr val="002060"/>
                </a:solidFill>
              </a:rPr>
              <a:t>DANNY MCGUIRE	DAL	MARK KEELING</a:t>
            </a:r>
          </a:p>
          <a:p>
            <a:r>
              <a:rPr lang="en-US" sz="1400" dirty="0" smtClean="0">
                <a:solidFill>
                  <a:srgbClr val="C00000"/>
                </a:solidFill>
              </a:rPr>
              <a:t>SOEA	CL	GBO	ADAM DOWNS</a:t>
            </a:r>
            <a:r>
              <a:rPr lang="en-US" sz="1400" dirty="0" smtClean="0">
                <a:solidFill>
                  <a:srgbClr val="002060"/>
                </a:solidFill>
              </a:rPr>
              <a:t>	MICHELE BLAKE	CLT	ROSS HOLCOMB</a:t>
            </a:r>
          </a:p>
          <a:p>
            <a:r>
              <a:rPr lang="en-US" sz="1400" dirty="0" smtClean="0">
                <a:solidFill>
                  <a:srgbClr val="C00000"/>
                </a:solidFill>
              </a:rPr>
              <a:t>NOEA	YN	TOL	JACOB GARNER</a:t>
            </a:r>
            <a:r>
              <a:rPr lang="en-US" sz="1400" dirty="0" smtClean="0">
                <a:solidFill>
                  <a:srgbClr val="002060"/>
                </a:solidFill>
              </a:rPr>
              <a:t>	GEORGE GRIMES	YNG	MARKUS STOMMEN</a:t>
            </a:r>
            <a:endParaRPr lang="en-US" sz="1400" dirty="0">
              <a:solidFill>
                <a:srgbClr val="002060"/>
              </a:solidFill>
            </a:endParaRPr>
          </a:p>
          <a:p>
            <a:endParaRPr lang="en-US" sz="1400" dirty="0" smtClean="0">
              <a:solidFill>
                <a:srgbClr val="002060"/>
              </a:solidFill>
            </a:endParaRPr>
          </a:p>
          <a:p>
            <a:endParaRPr lang="en-US" sz="1400" dirty="0" smtClean="0">
              <a:solidFill>
                <a:srgbClr val="002060"/>
              </a:solidFill>
            </a:endParaRPr>
          </a:p>
          <a:p>
            <a:endParaRPr lang="en-US" sz="1400" dirty="0" smtClean="0">
              <a:solidFill>
                <a:srgbClr val="002060"/>
              </a:solidFill>
            </a:endParaRPr>
          </a:p>
          <a:p>
            <a:endParaRPr lang="en-US" sz="1400" dirty="0">
              <a:solidFill>
                <a:srgbClr val="002060"/>
              </a:solidFill>
            </a:endParaRPr>
          </a:p>
          <a:p>
            <a:r>
              <a:rPr lang="en-US" b="1" dirty="0" smtClean="0"/>
              <a:t>Initial data rolled out to Wave 2 locations, SA-CP’s, &amp; MGR-SA’s:</a:t>
            </a:r>
            <a:r>
              <a:rPr lang="en-US" sz="1400" dirty="0" smtClean="0"/>
              <a:t>	Friday, February 17, 2017</a:t>
            </a:r>
          </a:p>
          <a:p>
            <a:r>
              <a:rPr lang="en-US" b="1" dirty="0" smtClean="0"/>
              <a:t>Conference call to discuss ordering, rollout, setup, &amp; expectations:</a:t>
            </a:r>
            <a:r>
              <a:rPr lang="en-US" sz="1400" dirty="0" smtClean="0"/>
              <a:t>	Wednesday, February 22, 2017</a:t>
            </a:r>
          </a:p>
        </p:txBody>
      </p:sp>
    </p:spTree>
    <p:extLst>
      <p:ext uri="{BB962C8B-B14F-4D97-AF65-F5344CB8AC3E}">
        <p14:creationId xmlns:p14="http://schemas.microsoft.com/office/powerpoint/2010/main" val="224826375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7</a:t>
            </a:fld>
            <a:endParaRPr lang="en-US" dirty="0"/>
          </a:p>
        </p:txBody>
      </p:sp>
      <p:sp>
        <p:nvSpPr>
          <p:cNvPr id="5" name="TextBox 4"/>
          <p:cNvSpPr txBox="1"/>
          <p:nvPr/>
        </p:nvSpPr>
        <p:spPr>
          <a:xfrm>
            <a:off x="1597430" y="723535"/>
            <a:ext cx="8674169" cy="1538883"/>
          </a:xfrm>
          <a:prstGeom prst="rect">
            <a:avLst/>
          </a:prstGeom>
          <a:noFill/>
        </p:spPr>
        <p:txBody>
          <a:bodyPr wrap="none" rtlCol="0">
            <a:spAutoFit/>
          </a:bodyPr>
          <a:lstStyle/>
          <a:p>
            <a:r>
              <a:rPr lang="en-US" sz="2800" b="1" dirty="0" smtClean="0">
                <a:solidFill>
                  <a:srgbClr val="006600"/>
                </a:solidFill>
                <a:latin typeface="+mn-lt"/>
              </a:rPr>
              <a:t>Green Excess Decking Beam Rack </a:t>
            </a:r>
            <a:r>
              <a:rPr lang="en-US" sz="2000" b="1" dirty="0" smtClean="0">
                <a:latin typeface="+mn-lt"/>
              </a:rPr>
              <a:t>/ Wave 3</a:t>
            </a:r>
          </a:p>
          <a:p>
            <a:endParaRPr lang="en-US" sz="2000" b="1" dirty="0" smtClean="0">
              <a:latin typeface="+mn-lt"/>
            </a:endParaRPr>
          </a:p>
          <a:p>
            <a:r>
              <a:rPr lang="en-US" b="1" dirty="0" smtClean="0">
                <a:solidFill>
                  <a:srgbClr val="006600"/>
                </a:solidFill>
              </a:rPr>
              <a:t>REG	DI	CNTR	SCM</a:t>
            </a:r>
            <a:r>
              <a:rPr lang="en-US" b="1" dirty="0" smtClean="0"/>
              <a:t>		</a:t>
            </a:r>
            <a:r>
              <a:rPr lang="en-US" b="1" dirty="0" smtClean="0">
                <a:solidFill>
                  <a:srgbClr val="002060"/>
                </a:solidFill>
              </a:rPr>
              <a:t>SA-CP		DOM	MGR-SA</a:t>
            </a:r>
          </a:p>
          <a:p>
            <a:r>
              <a:rPr lang="en-US" sz="1400" dirty="0" smtClean="0">
                <a:solidFill>
                  <a:srgbClr val="006600"/>
                </a:solidFill>
              </a:rPr>
              <a:t>NOWE</a:t>
            </a:r>
            <a:r>
              <a:rPr lang="en-US" sz="1400" dirty="0">
                <a:solidFill>
                  <a:srgbClr val="006600"/>
                </a:solidFill>
              </a:rPr>
              <a:t>	</a:t>
            </a:r>
            <a:r>
              <a:rPr lang="en-US" sz="1400" dirty="0" smtClean="0">
                <a:solidFill>
                  <a:srgbClr val="006600"/>
                </a:solidFill>
              </a:rPr>
              <a:t>DN</a:t>
            </a:r>
            <a:r>
              <a:rPr lang="en-US" sz="1400" dirty="0">
                <a:solidFill>
                  <a:srgbClr val="006600"/>
                </a:solidFill>
              </a:rPr>
              <a:t>	</a:t>
            </a:r>
            <a:r>
              <a:rPr lang="en-US" sz="1400" dirty="0" smtClean="0">
                <a:solidFill>
                  <a:srgbClr val="006600"/>
                </a:solidFill>
              </a:rPr>
              <a:t>GJN</a:t>
            </a:r>
            <a:r>
              <a:rPr lang="en-US" sz="1400" dirty="0">
                <a:solidFill>
                  <a:srgbClr val="006600"/>
                </a:solidFill>
              </a:rPr>
              <a:t>	</a:t>
            </a:r>
            <a:r>
              <a:rPr lang="en-US" sz="1400" dirty="0" smtClean="0">
                <a:solidFill>
                  <a:srgbClr val="006600"/>
                </a:solidFill>
              </a:rPr>
              <a:t>JEFFREY BLACK</a:t>
            </a:r>
            <a:r>
              <a:rPr lang="en-US" sz="1400" dirty="0"/>
              <a:t>	</a:t>
            </a:r>
            <a:r>
              <a:rPr lang="en-US" sz="1400" dirty="0" smtClean="0">
                <a:solidFill>
                  <a:srgbClr val="002060"/>
                </a:solidFill>
              </a:rPr>
              <a:t>MATT FIKE		NSL</a:t>
            </a:r>
            <a:r>
              <a:rPr lang="en-US" sz="1400" dirty="0">
                <a:solidFill>
                  <a:srgbClr val="002060"/>
                </a:solidFill>
              </a:rPr>
              <a:t>	</a:t>
            </a:r>
            <a:r>
              <a:rPr lang="en-US" sz="1400" dirty="0" smtClean="0">
                <a:solidFill>
                  <a:srgbClr val="002060"/>
                </a:solidFill>
              </a:rPr>
              <a:t>RENE LOPEZ</a:t>
            </a:r>
            <a:endParaRPr lang="en-US" sz="1400" dirty="0" smtClean="0">
              <a:solidFill>
                <a:srgbClr val="006600"/>
              </a:solidFill>
            </a:endParaRPr>
          </a:p>
          <a:p>
            <a:r>
              <a:rPr lang="en-US" sz="1400" dirty="0" smtClean="0">
                <a:solidFill>
                  <a:srgbClr val="006600"/>
                </a:solidFill>
              </a:rPr>
              <a:t>SOWE	LI	LIT	FRANK DYER</a:t>
            </a:r>
            <a:r>
              <a:rPr lang="en-US" sz="1400" dirty="0" smtClean="0"/>
              <a:t>	</a:t>
            </a:r>
            <a:r>
              <a:rPr lang="en-US" sz="1400" dirty="0" smtClean="0">
                <a:solidFill>
                  <a:srgbClr val="002060"/>
                </a:solidFill>
              </a:rPr>
              <a:t>SCOTT WESSEL	LIT	MARK KEELING</a:t>
            </a:r>
          </a:p>
        </p:txBody>
      </p:sp>
    </p:spTree>
    <p:extLst>
      <p:ext uri="{BB962C8B-B14F-4D97-AF65-F5344CB8AC3E}">
        <p14:creationId xmlns:p14="http://schemas.microsoft.com/office/powerpoint/2010/main" val="25361209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8</a:t>
            </a:fld>
            <a:endParaRPr lang="en-US" dirty="0"/>
          </a:p>
        </p:txBody>
      </p:sp>
      <p:sp>
        <p:nvSpPr>
          <p:cNvPr id="5" name="TextBox 4"/>
          <p:cNvSpPr txBox="1"/>
          <p:nvPr/>
        </p:nvSpPr>
        <p:spPr>
          <a:xfrm>
            <a:off x="1588253" y="708052"/>
            <a:ext cx="9254713" cy="5755422"/>
          </a:xfrm>
          <a:prstGeom prst="rect">
            <a:avLst/>
          </a:prstGeom>
          <a:noFill/>
        </p:spPr>
        <p:txBody>
          <a:bodyPr wrap="square" rtlCol="0">
            <a:spAutoFit/>
          </a:bodyPr>
          <a:lstStyle/>
          <a:p>
            <a:r>
              <a:rPr lang="en-US" sz="2800" b="1" dirty="0" smtClean="0">
                <a:solidFill>
                  <a:srgbClr val="C00000"/>
                </a:solidFill>
                <a:latin typeface="+mn-lt"/>
              </a:rPr>
              <a:t>Red Damaged Decking Beam Rack</a:t>
            </a:r>
            <a:r>
              <a:rPr lang="en-US" sz="2800" b="1" dirty="0" smtClean="0">
                <a:solidFill>
                  <a:srgbClr val="00B050"/>
                </a:solidFill>
                <a:latin typeface="+mn-lt"/>
              </a:rPr>
              <a:t> </a:t>
            </a:r>
            <a:r>
              <a:rPr lang="en-US" sz="2000" b="1" dirty="0" smtClean="0">
                <a:latin typeface="+mn-lt"/>
              </a:rPr>
              <a:t>/ With Wave 3 </a:t>
            </a:r>
            <a:r>
              <a:rPr lang="en-US" sz="2800" b="1" dirty="0" smtClean="0">
                <a:solidFill>
                  <a:srgbClr val="006600"/>
                </a:solidFill>
                <a:latin typeface="+mn-lt"/>
              </a:rPr>
              <a:t>Green Rack Rollout</a:t>
            </a:r>
            <a:endParaRPr lang="en-US" sz="2000" b="1" dirty="0" smtClean="0">
              <a:solidFill>
                <a:srgbClr val="006600"/>
              </a:solidFill>
              <a:latin typeface="+mn-lt"/>
            </a:endParaRPr>
          </a:p>
          <a:p>
            <a:endParaRPr lang="en-US" sz="2000" b="1" dirty="0" smtClean="0">
              <a:latin typeface="+mn-lt"/>
            </a:endParaRPr>
          </a:p>
          <a:p>
            <a:r>
              <a:rPr lang="en-US" b="1" dirty="0" smtClean="0">
                <a:solidFill>
                  <a:srgbClr val="C00000"/>
                </a:solidFill>
              </a:rPr>
              <a:t>REG	DI	CNTR	SCM</a:t>
            </a:r>
            <a:r>
              <a:rPr lang="en-US" b="1" dirty="0" smtClean="0"/>
              <a:t>		</a:t>
            </a:r>
            <a:r>
              <a:rPr lang="en-US" b="1" dirty="0" smtClean="0">
                <a:solidFill>
                  <a:srgbClr val="002060"/>
                </a:solidFill>
              </a:rPr>
              <a:t>SA-CP		DOM	MGR-SA</a:t>
            </a:r>
          </a:p>
          <a:p>
            <a:r>
              <a:rPr lang="en-US" sz="1400" dirty="0" smtClean="0">
                <a:solidFill>
                  <a:srgbClr val="C00000"/>
                </a:solidFill>
              </a:rPr>
              <a:t>SOWE</a:t>
            </a:r>
            <a:r>
              <a:rPr lang="en-US" sz="1400" dirty="0">
                <a:solidFill>
                  <a:srgbClr val="C00000"/>
                </a:solidFill>
              </a:rPr>
              <a:t>	</a:t>
            </a:r>
            <a:r>
              <a:rPr lang="en-US" sz="1400" dirty="0" smtClean="0">
                <a:solidFill>
                  <a:srgbClr val="C00000"/>
                </a:solidFill>
              </a:rPr>
              <a:t>HU</a:t>
            </a:r>
            <a:r>
              <a:rPr lang="en-US" sz="1400" dirty="0">
                <a:solidFill>
                  <a:srgbClr val="C00000"/>
                </a:solidFill>
              </a:rPr>
              <a:t>	</a:t>
            </a:r>
            <a:r>
              <a:rPr lang="en-US" sz="1400" dirty="0" smtClean="0">
                <a:solidFill>
                  <a:srgbClr val="C00000"/>
                </a:solidFill>
              </a:rPr>
              <a:t>SHV</a:t>
            </a:r>
            <a:r>
              <a:rPr lang="en-US" sz="1400" dirty="0">
                <a:solidFill>
                  <a:srgbClr val="C00000"/>
                </a:solidFill>
              </a:rPr>
              <a:t>	</a:t>
            </a:r>
            <a:r>
              <a:rPr lang="en-US" sz="1400" dirty="0" smtClean="0">
                <a:solidFill>
                  <a:srgbClr val="C00000"/>
                </a:solidFill>
              </a:rPr>
              <a:t>CHRIS CHANDLER</a:t>
            </a:r>
            <a:r>
              <a:rPr lang="en-US" sz="1400" dirty="0">
                <a:solidFill>
                  <a:srgbClr val="0070C0"/>
                </a:solidFill>
              </a:rPr>
              <a:t>	</a:t>
            </a:r>
            <a:r>
              <a:rPr lang="en-US" sz="1400" dirty="0" smtClean="0">
                <a:solidFill>
                  <a:srgbClr val="002060"/>
                </a:solidFill>
              </a:rPr>
              <a:t>JASON COTTEN</a:t>
            </a:r>
            <a:r>
              <a:rPr lang="en-US" sz="1400" dirty="0">
                <a:solidFill>
                  <a:srgbClr val="002060"/>
                </a:solidFill>
              </a:rPr>
              <a:t>	</a:t>
            </a:r>
            <a:r>
              <a:rPr lang="en-US" sz="1400" dirty="0" smtClean="0">
                <a:solidFill>
                  <a:srgbClr val="002060"/>
                </a:solidFill>
              </a:rPr>
              <a:t>HOU	MARK KEELING</a:t>
            </a:r>
          </a:p>
          <a:p>
            <a:r>
              <a:rPr lang="en-US" sz="1400" dirty="0" smtClean="0">
                <a:solidFill>
                  <a:srgbClr val="C00000"/>
                </a:solidFill>
              </a:rPr>
              <a:t>SOWE	HU	HOU	FERRELL HYATT</a:t>
            </a:r>
            <a:r>
              <a:rPr lang="en-US" sz="1400" dirty="0" smtClean="0">
                <a:solidFill>
                  <a:srgbClr val="002060"/>
                </a:solidFill>
              </a:rPr>
              <a:t>	JASON COTTEN	HOU	MARK KEELING</a:t>
            </a:r>
          </a:p>
          <a:p>
            <a:r>
              <a:rPr lang="en-US" sz="1400" dirty="0" smtClean="0">
                <a:solidFill>
                  <a:srgbClr val="C00000"/>
                </a:solidFill>
              </a:rPr>
              <a:t>NOEA	HF	HFD	JEFF BAUSCH</a:t>
            </a:r>
            <a:r>
              <a:rPr lang="en-US" sz="1400" dirty="0" smtClean="0">
                <a:solidFill>
                  <a:srgbClr val="002060"/>
                </a:solidFill>
              </a:rPr>
              <a:t>	MICHAL MONAGHAN	HFD	MARKUS STOMMEN</a:t>
            </a:r>
          </a:p>
          <a:p>
            <a:r>
              <a:rPr lang="en-US" sz="1400" dirty="0" smtClean="0">
                <a:solidFill>
                  <a:srgbClr val="C00000"/>
                </a:solidFill>
              </a:rPr>
              <a:t>NOWE	PL	POR	MIKE HARRIS</a:t>
            </a:r>
            <a:r>
              <a:rPr lang="en-US" sz="1400" dirty="0" smtClean="0">
                <a:solidFill>
                  <a:srgbClr val="002060"/>
                </a:solidFill>
              </a:rPr>
              <a:t>	CARSON TRAFTON	POR	RENE LOPEZ</a:t>
            </a:r>
          </a:p>
          <a:p>
            <a:r>
              <a:rPr lang="en-US" sz="1400" dirty="0" smtClean="0">
                <a:solidFill>
                  <a:srgbClr val="C00000"/>
                </a:solidFill>
              </a:rPr>
              <a:t>NOEA	YN	CMH	RICK CRISENBERY</a:t>
            </a:r>
            <a:r>
              <a:rPr lang="en-US" sz="1400" dirty="0" smtClean="0">
                <a:solidFill>
                  <a:srgbClr val="002060"/>
                </a:solidFill>
              </a:rPr>
              <a:t>	GEORGE GRIMES	YNG	MARKUS STOMMEN</a:t>
            </a:r>
          </a:p>
          <a:p>
            <a:r>
              <a:rPr lang="en-US" sz="1400" dirty="0" smtClean="0">
                <a:solidFill>
                  <a:srgbClr val="C00000"/>
                </a:solidFill>
              </a:rPr>
              <a:t>SOWE	KC	WTK	TYLER FLEMING</a:t>
            </a:r>
            <a:r>
              <a:rPr lang="en-US" sz="1400" dirty="0" smtClean="0">
                <a:solidFill>
                  <a:srgbClr val="002060"/>
                </a:solidFill>
              </a:rPr>
              <a:t>	ROGER GEARY	KCY	MARK KEELING</a:t>
            </a:r>
          </a:p>
          <a:p>
            <a:r>
              <a:rPr lang="en-US" sz="1400" dirty="0" smtClean="0">
                <a:solidFill>
                  <a:srgbClr val="C00000"/>
                </a:solidFill>
              </a:rPr>
              <a:t>MIWE	ST	SGF	BROOK WHEELER</a:t>
            </a:r>
            <a:r>
              <a:rPr lang="en-US" sz="1400" dirty="0" smtClean="0">
                <a:solidFill>
                  <a:srgbClr val="002060"/>
                </a:solidFill>
              </a:rPr>
              <a:t>	MARK WOFFORD	STL	KELLI OSTERTAG</a:t>
            </a:r>
          </a:p>
          <a:p>
            <a:r>
              <a:rPr lang="en-US" sz="1400" dirty="0" smtClean="0">
                <a:solidFill>
                  <a:srgbClr val="C00000"/>
                </a:solidFill>
              </a:rPr>
              <a:t>MIWE	RK	EFH	SCOTT RICHES</a:t>
            </a:r>
            <a:r>
              <a:rPr lang="en-US" sz="1400" dirty="0" smtClean="0">
                <a:solidFill>
                  <a:srgbClr val="002060"/>
                </a:solidFill>
              </a:rPr>
              <a:t>	KEVIN NORVILLE	RKI	KELLI OSTERTAG</a:t>
            </a:r>
          </a:p>
          <a:p>
            <a:r>
              <a:rPr lang="en-US" sz="1400" dirty="0" smtClean="0">
                <a:solidFill>
                  <a:srgbClr val="C00000"/>
                </a:solidFill>
              </a:rPr>
              <a:t>SOWE	LI	OKC	WINFORD NAVRATH</a:t>
            </a:r>
            <a:r>
              <a:rPr lang="en-US" sz="1400" dirty="0" smtClean="0">
                <a:solidFill>
                  <a:srgbClr val="002060"/>
                </a:solidFill>
              </a:rPr>
              <a:t>	SCOTT WESSEL	LIT	MARK KEELING</a:t>
            </a:r>
          </a:p>
          <a:p>
            <a:r>
              <a:rPr lang="en-US" sz="1400" dirty="0" smtClean="0">
                <a:solidFill>
                  <a:srgbClr val="C00000"/>
                </a:solidFill>
              </a:rPr>
              <a:t>NOEA	PO	SNW	CHARLES LONG</a:t>
            </a:r>
            <a:r>
              <a:rPr lang="en-US" sz="1400" dirty="0" smtClean="0">
                <a:solidFill>
                  <a:srgbClr val="002060"/>
                </a:solidFill>
              </a:rPr>
              <a:t>	GEORGE PARKER	WNJ	MARKUS STOMMEN</a:t>
            </a:r>
          </a:p>
          <a:p>
            <a:r>
              <a:rPr lang="en-US" sz="1400" dirty="0" smtClean="0">
                <a:solidFill>
                  <a:srgbClr val="C00000"/>
                </a:solidFill>
              </a:rPr>
              <a:t>NOWE	PX	PHX	SCOTT DEPOTO</a:t>
            </a:r>
            <a:r>
              <a:rPr lang="en-US" sz="1400" dirty="0" smtClean="0">
                <a:solidFill>
                  <a:srgbClr val="002060"/>
                </a:solidFill>
              </a:rPr>
              <a:t>	MARK MADSEN	PHX	RENE LOPEZ</a:t>
            </a:r>
          </a:p>
          <a:p>
            <a:r>
              <a:rPr lang="en-US" sz="1400" dirty="0" smtClean="0">
                <a:solidFill>
                  <a:srgbClr val="C00000"/>
                </a:solidFill>
              </a:rPr>
              <a:t>SOWE	KC	FAR	ANTHONY BRAATEN</a:t>
            </a:r>
            <a:r>
              <a:rPr lang="en-US" sz="1400" dirty="0" smtClean="0">
                <a:solidFill>
                  <a:srgbClr val="002060"/>
                </a:solidFill>
              </a:rPr>
              <a:t>	ROGER GEARY	KCY	MARK KEELING</a:t>
            </a:r>
          </a:p>
          <a:p>
            <a:r>
              <a:rPr lang="en-US" sz="1400" dirty="0" smtClean="0">
                <a:solidFill>
                  <a:srgbClr val="C00000"/>
                </a:solidFill>
              </a:rPr>
              <a:t>SOEA	NA	KNX	ANTHONY JOHNSON</a:t>
            </a:r>
            <a:r>
              <a:rPr lang="en-US" sz="1400" dirty="0" smtClean="0">
                <a:solidFill>
                  <a:srgbClr val="002060"/>
                </a:solidFill>
              </a:rPr>
              <a:t>	MIKE BENZY		NAS	ROSS HOLCOMB</a:t>
            </a:r>
          </a:p>
          <a:p>
            <a:r>
              <a:rPr lang="en-US" sz="1400" dirty="0" smtClean="0">
                <a:solidFill>
                  <a:srgbClr val="C00000"/>
                </a:solidFill>
              </a:rPr>
              <a:t>SOEA	ME	JKM	SCOTTIE STUBBS</a:t>
            </a:r>
            <a:r>
              <a:rPr lang="en-US" sz="1400" dirty="0" smtClean="0">
                <a:solidFill>
                  <a:srgbClr val="002060"/>
                </a:solidFill>
              </a:rPr>
              <a:t>	JACOB KIRKPATRICK	BHM	ROSS HOLCOMB</a:t>
            </a:r>
          </a:p>
          <a:p>
            <a:r>
              <a:rPr lang="en-US" sz="1400" dirty="0" smtClean="0">
                <a:solidFill>
                  <a:srgbClr val="C00000"/>
                </a:solidFill>
              </a:rPr>
              <a:t>SOEA	OR	VLD	RANDY WICKER</a:t>
            </a:r>
            <a:r>
              <a:rPr lang="en-US" sz="1400" dirty="0" smtClean="0">
                <a:solidFill>
                  <a:srgbClr val="002060"/>
                </a:solidFill>
              </a:rPr>
              <a:t>	SEAN PIERCE	ORL	ROSS HOLCOMB</a:t>
            </a:r>
          </a:p>
          <a:p>
            <a:r>
              <a:rPr lang="en-US" sz="1400" dirty="0" smtClean="0">
                <a:solidFill>
                  <a:srgbClr val="C00000"/>
                </a:solidFill>
              </a:rPr>
              <a:t>NOWE	DN	BTE	GREG PETERS</a:t>
            </a:r>
            <a:r>
              <a:rPr lang="en-US" sz="1400" dirty="0" smtClean="0">
                <a:solidFill>
                  <a:srgbClr val="002060"/>
                </a:solidFill>
              </a:rPr>
              <a:t>	MATT FIKE		NSL	RENE LOPEZ</a:t>
            </a:r>
          </a:p>
          <a:p>
            <a:r>
              <a:rPr lang="en-US" sz="1400" dirty="0" smtClean="0">
                <a:solidFill>
                  <a:srgbClr val="C00000"/>
                </a:solidFill>
              </a:rPr>
              <a:t>MIWE	ST	MSP	JEFF MCKENZIE</a:t>
            </a:r>
            <a:r>
              <a:rPr lang="en-US" sz="1400" dirty="0" smtClean="0">
                <a:solidFill>
                  <a:srgbClr val="002060"/>
                </a:solidFill>
              </a:rPr>
              <a:t>	MARK WOFFORD	STL	KELLI OSTERTAG</a:t>
            </a:r>
          </a:p>
          <a:p>
            <a:r>
              <a:rPr lang="en-US" sz="1400" dirty="0" smtClean="0">
                <a:solidFill>
                  <a:srgbClr val="C00000"/>
                </a:solidFill>
              </a:rPr>
              <a:t>MIWE	RK	MAU	STEVE CARPENTER</a:t>
            </a:r>
            <a:r>
              <a:rPr lang="en-US" sz="1400" dirty="0" smtClean="0">
                <a:solidFill>
                  <a:srgbClr val="002060"/>
                </a:solidFill>
              </a:rPr>
              <a:t>	KEVIN NORVILLE	RKI	KELLI OSTERTAG</a:t>
            </a:r>
          </a:p>
          <a:p>
            <a:endParaRPr lang="en-US" sz="1400" dirty="0">
              <a:solidFill>
                <a:srgbClr val="002060"/>
              </a:solidFill>
            </a:endParaRPr>
          </a:p>
          <a:p>
            <a:r>
              <a:rPr lang="en-US" b="1" dirty="0" smtClean="0"/>
              <a:t>Initial data rolled out to Wave 3 locations, SA-CP’s, &amp; MGR-SA’s:</a:t>
            </a:r>
            <a:r>
              <a:rPr lang="en-US" sz="1400" dirty="0" smtClean="0"/>
              <a:t>	Friday, March 17, 2017</a:t>
            </a:r>
          </a:p>
          <a:p>
            <a:r>
              <a:rPr lang="en-US" b="1" dirty="0" smtClean="0"/>
              <a:t>Conference call to discuss ordering, rollout, setup, &amp; expectations:</a:t>
            </a:r>
            <a:r>
              <a:rPr lang="en-US" sz="1400" dirty="0" smtClean="0"/>
              <a:t>	Wednesday, March 22, 2017</a:t>
            </a:r>
          </a:p>
        </p:txBody>
      </p:sp>
    </p:spTree>
    <p:extLst>
      <p:ext uri="{BB962C8B-B14F-4D97-AF65-F5344CB8AC3E}">
        <p14:creationId xmlns:p14="http://schemas.microsoft.com/office/powerpoint/2010/main" val="12389150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Step 1:	</a:t>
            </a:r>
            <a:r>
              <a:rPr lang="en-US" b="1" u="sng" dirty="0">
                <a:solidFill>
                  <a:srgbClr val="FF6600"/>
                </a:solidFill>
              </a:rPr>
              <a:t>Initial </a:t>
            </a:r>
            <a:r>
              <a:rPr lang="en-US" b="1" u="sng" dirty="0" smtClean="0">
                <a:solidFill>
                  <a:srgbClr val="FF6600"/>
                </a:solidFill>
              </a:rPr>
              <a:t>Data Is Supplied To The Rollout Centers</a:t>
            </a:r>
            <a:r>
              <a:rPr lang="en-US" dirty="0"/>
              <a:t/>
            </a:r>
            <a:br>
              <a:rPr lang="en-US" dirty="0"/>
            </a:br>
            <a:endParaRPr lang="en-US" sz="2800" dirty="0"/>
          </a:p>
        </p:txBody>
      </p:sp>
      <p:sp>
        <p:nvSpPr>
          <p:cNvPr id="3" name="Slide Number Placeholder 2"/>
          <p:cNvSpPr>
            <a:spLocks noGrp="1"/>
          </p:cNvSpPr>
          <p:nvPr>
            <p:ph type="sldNum" sz="quarter" idx="13"/>
          </p:nvPr>
        </p:nvSpPr>
        <p:spPr/>
        <p:txBody>
          <a:bodyPr/>
          <a:lstStyle/>
          <a:p>
            <a:pPr>
              <a:defRPr/>
            </a:pPr>
            <a:fld id="{039833E3-2DB9-4BEE-B686-F543F57A0C08}" type="slidenum">
              <a:rPr lang="en-US" smtClean="0"/>
              <a:pPr>
                <a:defRPr/>
              </a:pPr>
              <a:t>9</a:t>
            </a:fld>
            <a:endParaRPr lang="en-US" dirty="0"/>
          </a:p>
        </p:txBody>
      </p:sp>
      <p:sp>
        <p:nvSpPr>
          <p:cNvPr id="6" name="TextBox 5"/>
          <p:cNvSpPr txBox="1"/>
          <p:nvPr/>
        </p:nvSpPr>
        <p:spPr>
          <a:xfrm>
            <a:off x="959176" y="1848618"/>
            <a:ext cx="9906879" cy="4708981"/>
          </a:xfrm>
          <a:prstGeom prst="rect">
            <a:avLst/>
          </a:prstGeom>
          <a:noFill/>
        </p:spPr>
        <p:txBody>
          <a:bodyPr wrap="none" rtlCol="0">
            <a:spAutoFit/>
          </a:bodyPr>
          <a:lstStyle/>
          <a:p>
            <a:r>
              <a:rPr lang="en-US" sz="2400" b="1" dirty="0" smtClean="0"/>
              <a:t>1.  25-Day Average Over Current Decking Allocation (</a:t>
            </a:r>
            <a:r>
              <a:rPr lang="en-US" sz="2000" b="1" i="1" dirty="0" smtClean="0">
                <a:solidFill>
                  <a:srgbClr val="00B050"/>
                </a:solidFill>
              </a:rPr>
              <a:t>Green</a:t>
            </a:r>
            <a:r>
              <a:rPr lang="en-US" sz="2000" i="1" dirty="0" smtClean="0">
                <a:solidFill>
                  <a:srgbClr val="00B050"/>
                </a:solidFill>
              </a:rPr>
              <a:t> </a:t>
            </a:r>
            <a:r>
              <a:rPr lang="en-US" sz="2000" i="1" dirty="0" smtClean="0"/>
              <a:t>racks only</a:t>
            </a:r>
            <a:r>
              <a:rPr lang="en-US" sz="2400" b="1" dirty="0" smtClean="0"/>
              <a:t>)</a:t>
            </a:r>
          </a:p>
          <a:p>
            <a:pPr marL="731520" lvl="1" indent="-274320">
              <a:buFont typeface="Arial" pitchFamily="34" charset="0"/>
              <a:buChar char="•"/>
            </a:pPr>
            <a:r>
              <a:rPr lang="en-US" sz="1600" dirty="0" smtClean="0">
                <a:solidFill>
                  <a:srgbClr val="C00000"/>
                </a:solidFill>
              </a:rPr>
              <a:t>This data can be derived from the Daily Decking Inventory Charts for each operation region:</a:t>
            </a:r>
          </a:p>
          <a:p>
            <a:pPr lvl="1"/>
            <a:endParaRPr lang="en-US" sz="800" dirty="0" smtClean="0">
              <a:solidFill>
                <a:srgbClr val="C00000"/>
              </a:solidFill>
            </a:endParaRPr>
          </a:p>
          <a:p>
            <a:pPr lvl="1"/>
            <a:r>
              <a:rPr lang="en-US" sz="1400" dirty="0" smtClean="0">
                <a:latin typeface="+mn-lt"/>
                <a:hlinkClick r:id="rId2" action="ppaction://hlinkfile"/>
              </a:rPr>
              <a:t>H:\GO\CLAIMPRE\Decking\Decking Trends\Daily Decking Inventory Charts </a:t>
            </a:r>
            <a:r>
              <a:rPr lang="en-US" sz="1600" b="1" dirty="0" smtClean="0">
                <a:solidFill>
                  <a:srgbClr val="C00000"/>
                </a:solidFill>
                <a:latin typeface="+mn-lt"/>
                <a:hlinkClick r:id="rId2" action="ppaction://hlinkfile"/>
              </a:rPr>
              <a:t>CAND</a:t>
            </a:r>
            <a:r>
              <a:rPr lang="en-US" sz="1400" dirty="0" smtClean="0">
                <a:latin typeface="+mn-lt"/>
                <a:hlinkClick r:id="rId2" action="ppaction://hlinkfile"/>
              </a:rPr>
              <a:t>.xlsb</a:t>
            </a:r>
            <a:endParaRPr lang="en-US" sz="1400" dirty="0" smtClean="0">
              <a:latin typeface="+mn-lt"/>
            </a:endParaRPr>
          </a:p>
          <a:p>
            <a:pPr lvl="1"/>
            <a:r>
              <a:rPr lang="en-US" sz="1400" dirty="0" smtClean="0">
                <a:latin typeface="+mn-lt"/>
                <a:hlinkClick r:id="rId3" action="ppaction://hlinkfile"/>
              </a:rPr>
              <a:t>H:\GO\CLAIMPRE\Decking\Decking Trends\Daily Decking Inventory Charts </a:t>
            </a:r>
            <a:r>
              <a:rPr lang="en-US" sz="1600" b="1" dirty="0" smtClean="0">
                <a:latin typeface="+mn-lt"/>
                <a:hlinkClick r:id="rId3" action="ppaction://hlinkfile"/>
              </a:rPr>
              <a:t>MIWE</a:t>
            </a:r>
            <a:r>
              <a:rPr lang="en-US" sz="1400" dirty="0" smtClean="0">
                <a:latin typeface="+mn-lt"/>
                <a:hlinkClick r:id="rId3" action="ppaction://hlinkfile"/>
              </a:rPr>
              <a:t>.xlsb</a:t>
            </a:r>
            <a:endParaRPr lang="en-US" sz="1400" dirty="0" smtClean="0">
              <a:latin typeface="+mn-lt"/>
            </a:endParaRPr>
          </a:p>
          <a:p>
            <a:pPr lvl="1"/>
            <a:r>
              <a:rPr lang="en-US" sz="1400" dirty="0" smtClean="0">
                <a:latin typeface="+mn-lt"/>
                <a:hlinkClick r:id="rId4" action="ppaction://hlinkfile"/>
              </a:rPr>
              <a:t>H:\GO\CLAIMPRE\Decking\Decking Trends\Daily Decking Inventory Charts </a:t>
            </a:r>
            <a:r>
              <a:rPr lang="en-US" sz="1600" b="1" dirty="0" smtClean="0">
                <a:latin typeface="+mn-lt"/>
                <a:hlinkClick r:id="rId4" action="ppaction://hlinkfile"/>
              </a:rPr>
              <a:t>NOEA</a:t>
            </a:r>
            <a:r>
              <a:rPr lang="en-US" sz="1400" dirty="0" smtClean="0">
                <a:latin typeface="+mn-lt"/>
                <a:hlinkClick r:id="rId4" action="ppaction://hlinkfile"/>
              </a:rPr>
              <a:t>.xlsb</a:t>
            </a:r>
            <a:endParaRPr lang="en-US" sz="1400" dirty="0" smtClean="0">
              <a:latin typeface="+mn-lt"/>
            </a:endParaRPr>
          </a:p>
          <a:p>
            <a:pPr lvl="1"/>
            <a:r>
              <a:rPr lang="en-US" sz="1400" dirty="0" smtClean="0">
                <a:latin typeface="+mn-lt"/>
                <a:hlinkClick r:id="rId5" action="ppaction://hlinkfile"/>
              </a:rPr>
              <a:t>H:\GO\CLAIMPRE\Decking\Decking Trends\Daily Decking Inventory Charts </a:t>
            </a:r>
            <a:r>
              <a:rPr lang="en-US" sz="1600" b="1" dirty="0" smtClean="0">
                <a:latin typeface="+mn-lt"/>
                <a:hlinkClick r:id="rId5" action="ppaction://hlinkfile"/>
              </a:rPr>
              <a:t>NOWE</a:t>
            </a:r>
            <a:r>
              <a:rPr lang="en-US" sz="1400" dirty="0" smtClean="0">
                <a:latin typeface="+mn-lt"/>
                <a:hlinkClick r:id="rId5" action="ppaction://hlinkfile"/>
              </a:rPr>
              <a:t>.xlsb</a:t>
            </a:r>
            <a:endParaRPr lang="en-US" sz="1400" dirty="0" smtClean="0">
              <a:latin typeface="+mn-lt"/>
            </a:endParaRPr>
          </a:p>
          <a:p>
            <a:pPr lvl="1"/>
            <a:r>
              <a:rPr lang="en-US" sz="1400" dirty="0" smtClean="0">
                <a:latin typeface="+mn-lt"/>
                <a:hlinkClick r:id="rId6" action="ppaction://hlinkfile"/>
              </a:rPr>
              <a:t>H:\GO\CLAIMPRE\Decking\Decking Trends\Daily Decking Inventory Charts </a:t>
            </a:r>
            <a:r>
              <a:rPr lang="en-US" sz="1600" b="1" dirty="0" smtClean="0">
                <a:latin typeface="+mn-lt"/>
                <a:hlinkClick r:id="rId6" action="ppaction://hlinkfile"/>
              </a:rPr>
              <a:t>SOEA</a:t>
            </a:r>
            <a:r>
              <a:rPr lang="en-US" sz="1400" dirty="0" smtClean="0">
                <a:latin typeface="+mn-lt"/>
                <a:hlinkClick r:id="rId6" action="ppaction://hlinkfile"/>
              </a:rPr>
              <a:t>.xlsb</a:t>
            </a:r>
            <a:endParaRPr lang="en-US" sz="1400" dirty="0" smtClean="0">
              <a:latin typeface="+mn-lt"/>
            </a:endParaRPr>
          </a:p>
          <a:p>
            <a:pPr lvl="1"/>
            <a:r>
              <a:rPr lang="en-US" sz="1400" dirty="0" smtClean="0">
                <a:latin typeface="+mn-lt"/>
                <a:hlinkClick r:id="rId7" action="ppaction://hlinkfile"/>
              </a:rPr>
              <a:t>H:\GO\CLAIMPRE\Decking\Decking Trends\Daily Decking Inventory Charts </a:t>
            </a:r>
            <a:r>
              <a:rPr lang="en-US" sz="1600" b="1" dirty="0" smtClean="0">
                <a:latin typeface="+mn-lt"/>
                <a:hlinkClick r:id="rId7" action="ppaction://hlinkfile"/>
              </a:rPr>
              <a:t>SOWE</a:t>
            </a:r>
            <a:r>
              <a:rPr lang="en-US" sz="1400" dirty="0" smtClean="0">
                <a:latin typeface="+mn-lt"/>
                <a:hlinkClick r:id="rId7" action="ppaction://hlinkfile"/>
              </a:rPr>
              <a:t>.xlsb</a:t>
            </a:r>
            <a:endParaRPr lang="en-US" sz="1400" dirty="0" smtClean="0">
              <a:latin typeface="+mn-lt"/>
            </a:endParaRPr>
          </a:p>
          <a:p>
            <a:pPr lvl="1"/>
            <a:endParaRPr lang="en-US" sz="1400" dirty="0" smtClean="0">
              <a:latin typeface="+mn-lt"/>
            </a:endParaRPr>
          </a:p>
          <a:p>
            <a:r>
              <a:rPr lang="en-US" sz="2400" b="1" dirty="0" smtClean="0"/>
              <a:t>2a.  Inform Receiving Center of Decking Plan Movement Locations (</a:t>
            </a:r>
            <a:r>
              <a:rPr lang="en-US" sz="2000" b="1" i="1" dirty="0" smtClean="0">
                <a:solidFill>
                  <a:srgbClr val="00B050"/>
                </a:solidFill>
              </a:rPr>
              <a:t>Green</a:t>
            </a:r>
            <a:r>
              <a:rPr lang="en-US" sz="2000" i="1" dirty="0" smtClean="0">
                <a:solidFill>
                  <a:srgbClr val="00B050"/>
                </a:solidFill>
              </a:rPr>
              <a:t> </a:t>
            </a:r>
            <a:r>
              <a:rPr lang="en-US" sz="2000" i="1" dirty="0" smtClean="0"/>
              <a:t>racks only</a:t>
            </a:r>
            <a:r>
              <a:rPr lang="en-US" sz="2400" b="1" dirty="0" smtClean="0"/>
              <a:t>)</a:t>
            </a:r>
          </a:p>
          <a:p>
            <a:pPr marL="742950" lvl="2" indent="-285750">
              <a:buFont typeface="Arial" panose="020B0604020202020204" pitchFamily="34" charset="0"/>
              <a:buChar char="•"/>
            </a:pPr>
            <a:r>
              <a:rPr lang="en-US" sz="1600" dirty="0">
                <a:solidFill>
                  <a:srgbClr val="C00000"/>
                </a:solidFill>
              </a:rPr>
              <a:t>Referenced from the Decking Movement Plan:  </a:t>
            </a:r>
            <a:r>
              <a:rPr lang="en-US" u="sng" dirty="0">
                <a:hlinkClick r:id="rId8"/>
              </a:rPr>
              <a:t>Decking Movement Plan</a:t>
            </a:r>
            <a:endParaRPr lang="en-US" sz="2000" b="1" dirty="0"/>
          </a:p>
          <a:p>
            <a:endParaRPr lang="en-US" sz="2000" b="1" dirty="0" smtClean="0"/>
          </a:p>
          <a:p>
            <a:r>
              <a:rPr lang="en-US" sz="2400" b="1" dirty="0" smtClean="0"/>
              <a:t>2b.  </a:t>
            </a:r>
            <a:r>
              <a:rPr lang="en-US" sz="2400" b="1" dirty="0"/>
              <a:t>Inform </a:t>
            </a:r>
            <a:r>
              <a:rPr lang="en-US" sz="2400" b="1" dirty="0" smtClean="0"/>
              <a:t>Receiving Center </a:t>
            </a:r>
            <a:r>
              <a:rPr lang="en-US" sz="2400" b="1" dirty="0"/>
              <a:t>of Decking </a:t>
            </a:r>
            <a:r>
              <a:rPr lang="en-US" sz="2400" b="1" dirty="0" smtClean="0"/>
              <a:t>Repair </a:t>
            </a:r>
            <a:r>
              <a:rPr lang="en-US" sz="2400" b="1" dirty="0"/>
              <a:t>Locations (</a:t>
            </a:r>
            <a:r>
              <a:rPr lang="en-US" sz="2000" b="1" i="1" dirty="0">
                <a:solidFill>
                  <a:srgbClr val="00B050"/>
                </a:solidFill>
              </a:rPr>
              <a:t>Green</a:t>
            </a:r>
            <a:r>
              <a:rPr lang="en-US" sz="2000" i="1" dirty="0">
                <a:solidFill>
                  <a:srgbClr val="00B050"/>
                </a:solidFill>
              </a:rPr>
              <a:t> </a:t>
            </a:r>
            <a:r>
              <a:rPr lang="en-US" sz="2000" i="1" dirty="0" smtClean="0"/>
              <a:t>and</a:t>
            </a:r>
            <a:r>
              <a:rPr lang="en-US" sz="2000" i="1" dirty="0" smtClean="0">
                <a:solidFill>
                  <a:srgbClr val="00B050"/>
                </a:solidFill>
              </a:rPr>
              <a:t> </a:t>
            </a:r>
            <a:r>
              <a:rPr lang="en-US" sz="2000" b="1" i="1" dirty="0" smtClean="0">
                <a:solidFill>
                  <a:srgbClr val="C00000"/>
                </a:solidFill>
              </a:rPr>
              <a:t>Red</a:t>
            </a:r>
            <a:r>
              <a:rPr lang="en-US" sz="2000" i="1" dirty="0" smtClean="0">
                <a:solidFill>
                  <a:srgbClr val="00B050"/>
                </a:solidFill>
              </a:rPr>
              <a:t> </a:t>
            </a:r>
            <a:r>
              <a:rPr lang="en-US" sz="2000" i="1" dirty="0" smtClean="0"/>
              <a:t>racks</a:t>
            </a:r>
            <a:r>
              <a:rPr lang="en-US" sz="2400" b="1" dirty="0" smtClean="0"/>
              <a:t>)</a:t>
            </a:r>
          </a:p>
          <a:p>
            <a:pPr marL="742950" lvl="2" indent="-285750">
              <a:buFont typeface="Arial" panose="020B0604020202020204" pitchFamily="34" charset="0"/>
              <a:buChar char="•"/>
            </a:pPr>
            <a:r>
              <a:rPr lang="en-US" sz="1600" dirty="0" smtClean="0">
                <a:solidFill>
                  <a:srgbClr val="C00000"/>
                </a:solidFill>
              </a:rPr>
              <a:t>ATL, BOL, DAL, DAY, IND, KCY, LIT, NEM, NHS, RCH, SAC, SBO, YNG</a:t>
            </a:r>
            <a:endParaRPr lang="en-US" sz="1600" dirty="0">
              <a:solidFill>
                <a:srgbClr val="C00000"/>
              </a:solidFill>
            </a:endParaRPr>
          </a:p>
          <a:p>
            <a:endParaRPr lang="en-US" sz="2000" b="1" dirty="0"/>
          </a:p>
          <a:p>
            <a:endParaRPr lang="en-US" sz="2000" b="1" dirty="0" smtClean="0"/>
          </a:p>
        </p:txBody>
      </p:sp>
      <p:sp>
        <p:nvSpPr>
          <p:cNvPr id="7" name="TextBox 6"/>
          <p:cNvSpPr txBox="1"/>
          <p:nvPr/>
        </p:nvSpPr>
        <p:spPr>
          <a:xfrm>
            <a:off x="479490" y="856093"/>
            <a:ext cx="6326044" cy="707886"/>
          </a:xfrm>
          <a:prstGeom prst="rect">
            <a:avLst/>
          </a:prstGeom>
          <a:noFill/>
        </p:spPr>
        <p:txBody>
          <a:bodyPr wrap="square" rtlCol="0">
            <a:spAutoFit/>
          </a:bodyPr>
          <a:lstStyle/>
          <a:p>
            <a:r>
              <a:rPr lang="en-US" sz="2000" b="1" dirty="0" smtClean="0">
                <a:solidFill>
                  <a:srgbClr val="0070C0"/>
                </a:solidFill>
                <a:latin typeface="+mn-lt"/>
              </a:rPr>
              <a:t>The Sr. Analyst – Claims Prevention responsible will provide the following information to each center receiving a rack:</a:t>
            </a:r>
          </a:p>
        </p:txBody>
      </p:sp>
    </p:spTree>
    <p:extLst>
      <p:ext uri="{BB962C8B-B14F-4D97-AF65-F5344CB8AC3E}">
        <p14:creationId xmlns:p14="http://schemas.microsoft.com/office/powerpoint/2010/main" val="18960567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edEx_Freight_Widescreen">
  <a:themeElements>
    <a:clrScheme name="FedEx Freight">
      <a:dk1>
        <a:sysClr val="windowText" lastClr="000000"/>
      </a:dk1>
      <a:lt1>
        <a:sysClr val="window" lastClr="FFFFFF"/>
      </a:lt1>
      <a:dk2>
        <a:srgbClr val="4D148C"/>
      </a:dk2>
      <a:lt2>
        <a:srgbClr val="CDCDCD"/>
      </a:lt2>
      <a:accent1>
        <a:srgbClr val="FF0033"/>
      </a:accent1>
      <a:accent2>
        <a:srgbClr val="999999"/>
      </a:accent2>
      <a:accent3>
        <a:srgbClr val="666666"/>
      </a:accent3>
      <a:accent4>
        <a:srgbClr val="D1D3D4"/>
      </a:accent4>
      <a:accent5>
        <a:srgbClr val="808285"/>
      </a:accent5>
      <a:accent6>
        <a:srgbClr val="3B3B3B"/>
      </a:accent6>
      <a:hlink>
        <a:srgbClr val="4D148C"/>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74320" indent="-274320">
          <a:buFont typeface="Arial" pitchFamily="34" charset="0"/>
          <a:buChar char="•"/>
          <a:defRPr sz="2000" b="1" dirty="0" smtClean="0">
            <a:latin typeface="+mn-lt"/>
          </a:defRPr>
        </a:defPPr>
      </a:lstStyle>
    </a:txDef>
  </a:objectDefaults>
  <a:extraClrSchemeLst>
    <a:extraClrScheme>
      <a:clrScheme name="FedEx Freight">
        <a:dk1>
          <a:sysClr val="windowText" lastClr="000000"/>
        </a:dk1>
        <a:lt1>
          <a:sysClr val="window" lastClr="FFFFFF"/>
        </a:lt1>
        <a:dk2>
          <a:srgbClr val="4D148C"/>
        </a:dk2>
        <a:lt2>
          <a:srgbClr val="CDCDCD"/>
        </a:lt2>
        <a:accent1>
          <a:srgbClr val="FF0033"/>
        </a:accent1>
        <a:accent2>
          <a:srgbClr val="999999"/>
        </a:accent2>
        <a:accent3>
          <a:srgbClr val="666666"/>
        </a:accent3>
        <a:accent4>
          <a:srgbClr val="D1D3D4"/>
        </a:accent4>
        <a:accent5>
          <a:srgbClr val="808285"/>
        </a:accent5>
        <a:accent6>
          <a:srgbClr val="3B3B3B"/>
        </a:accent6>
        <a:hlink>
          <a:srgbClr val="4D148C"/>
        </a:hlink>
        <a:folHlink>
          <a:srgbClr val="999999"/>
        </a:folHlink>
      </a:clrScheme>
    </a:extraClrScheme>
  </a:extraClrSchemeLst>
  <a:extLst>
    <a:ext uri="{05A4C25C-085E-4340-85A3-A5531E510DB2}">
      <thm15:themeFamily xmlns:thm15="http://schemas.microsoft.com/office/thememl/2012/main" name="FedEx Freight WS" id="{6ECAABD3-C7F5-486C-B79E-1AB33D74B071}" vid="{70E635C5-896A-42E3-A62A-DCA7BC524E8A}"/>
    </a:ext>
  </a:extLst>
</a:theme>
</file>

<file path=docProps/app.xml><?xml version="1.0" encoding="utf-8"?>
<Properties xmlns="http://schemas.openxmlformats.org/officeDocument/2006/extended-properties" xmlns:vt="http://schemas.openxmlformats.org/officeDocument/2006/docPropsVTypes">
  <TotalTime>6243</TotalTime>
  <Words>828</Words>
  <Application>Microsoft Office PowerPoint</Application>
  <PresentationFormat>Widescreen</PresentationFormat>
  <Paragraphs>288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Arial Narrow</vt:lpstr>
      <vt:lpstr>Courier New</vt:lpstr>
      <vt:lpstr>Lucida Grande</vt:lpstr>
      <vt:lpstr>FedEx_Freight_Widescreen</vt:lpstr>
      <vt:lpstr>Decking Collection Rack Rollout Process</vt:lpstr>
      <vt:lpstr>Decking Rack Rollout Process Overview</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1: Initial Data Is Supplied To The Rollout Centers </vt:lpstr>
      <vt:lpstr>Step 2: A conference call is scheduled with the SCM,   SA-CP, and MGR-Service Assurance </vt:lpstr>
      <vt:lpstr>Step 3: Centers Order Supplies</vt:lpstr>
      <vt:lpstr>PowerPoint Presentation</vt:lpstr>
      <vt:lpstr>PowerPoint Presentation</vt:lpstr>
    </vt:vector>
  </TitlesOfParts>
  <Company>FedEx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 FedEx Freight Segment Board of Directors</dc:title>
  <dc:creator>John Scruggs</dc:creator>
  <cp:lastModifiedBy>Mike Benzy</cp:lastModifiedBy>
  <cp:revision>123</cp:revision>
  <cp:lastPrinted>2017-01-20T10:39:31Z</cp:lastPrinted>
  <dcterms:created xsi:type="dcterms:W3CDTF">2016-09-08T21:04:35Z</dcterms:created>
  <dcterms:modified xsi:type="dcterms:W3CDTF">2017-06-13T16:14:18Z</dcterms:modified>
</cp:coreProperties>
</file>