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 rot="16200000">
            <a:off x="8906821" y="2930501"/>
            <a:ext cx="1534310" cy="2323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t"/>
          <a:lstStyle/>
          <a:p>
            <a:pPr algn="ctr"/>
            <a:r>
              <a:rPr lang="en-US" altLang="zh-CN" dirty="0"/>
              <a:t>Adaptive Train/Predict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7394"/>
          <a:stretch>
            <a:fillRect/>
          </a:stretch>
        </p:blipFill>
        <p:spPr>
          <a:xfrm>
            <a:off x="81393" y="1841792"/>
            <a:ext cx="5422261" cy="4447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662" y="166253"/>
            <a:ext cx="52803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EFLA proto Layout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① 选定影像来源。</a:t>
            </a:r>
            <a:endParaRPr lang="en-US" altLang="zh-CN" dirty="0"/>
          </a:p>
          <a:p>
            <a:r>
              <a:rPr lang="zh-CN" altLang="en-US" dirty="0"/>
              <a:t>② 选定需要预测的类型：单要素 </a:t>
            </a:r>
            <a:r>
              <a:rPr lang="en-US" altLang="zh-CN" dirty="0"/>
              <a:t>- </a:t>
            </a:r>
            <a:r>
              <a:rPr lang="zh-CN" altLang="en-US" dirty="0"/>
              <a:t>全要素。</a:t>
            </a:r>
            <a:endParaRPr lang="en-US" altLang="zh-CN" dirty="0"/>
          </a:p>
          <a:p>
            <a:r>
              <a:rPr lang="zh-CN" altLang="en-US" dirty="0"/>
              <a:t>③ 预测并显示结果。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753587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80740" y="1846471"/>
            <a:ext cx="1845434" cy="4447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API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POST - </a:t>
            </a:r>
            <a:r>
              <a:rPr lang="en-US" altLang="zh-CN" sz="1600" dirty="0" err="1"/>
              <a:t>img</a:t>
            </a:r>
            <a:endParaRPr lang="en-US" altLang="zh-CN" sz="1600" dirty="0"/>
          </a:p>
          <a:p>
            <a:r>
              <a:rPr lang="en-US" altLang="zh-CN" sz="1600" dirty="0"/>
              <a:t>Param - target class</a:t>
            </a:r>
            <a:endParaRPr lang="en-US" altLang="zh-CN" sz="1600" dirty="0"/>
          </a:p>
          <a:p>
            <a:r>
              <a:rPr lang="en-US" altLang="zh-CN" sz="1600" dirty="0"/>
              <a:t>Command - Predict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Fetch result asynchronously</a:t>
            </a:r>
            <a:endParaRPr lang="en-US" altLang="zh-CN" sz="1600" dirty="0"/>
          </a:p>
          <a:p>
            <a:r>
              <a:rPr lang="en-US" altLang="zh-CN" sz="1600" dirty="0"/>
              <a:t>Result</a:t>
            </a:r>
            <a:r>
              <a:rPr lang="zh-CN" altLang="en-US" sz="1600" dirty="0"/>
              <a:t>：</a:t>
            </a:r>
            <a:r>
              <a:rPr lang="en-US" altLang="zh-CN" sz="1600" dirty="0"/>
              <a:t>JSON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948540" y="166254"/>
            <a:ext cx="1471351" cy="4026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67781" y="166253"/>
            <a:ext cx="1471351" cy="4026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48642" y="166253"/>
            <a:ext cx="1471351" cy="4026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  <a:endParaRPr lang="zh-CN" altLang="en-US" dirty="0"/>
          </a:p>
        </p:txBody>
      </p:sp>
      <p:sp>
        <p:nvSpPr>
          <p:cNvPr id="11" name="箭头: 左右 10"/>
          <p:cNvSpPr/>
          <p:nvPr/>
        </p:nvSpPr>
        <p:spPr>
          <a:xfrm>
            <a:off x="5503338" y="3965171"/>
            <a:ext cx="508938" cy="2909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/>
          <p:cNvSpPr/>
          <p:nvPr/>
        </p:nvSpPr>
        <p:spPr>
          <a:xfrm>
            <a:off x="8010986" y="5503021"/>
            <a:ext cx="418114" cy="2909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体 12"/>
          <p:cNvSpPr/>
          <p:nvPr/>
        </p:nvSpPr>
        <p:spPr>
          <a:xfrm>
            <a:off x="8497681" y="2756713"/>
            <a:ext cx="2344184" cy="4738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DB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75584" y="2024147"/>
            <a:ext cx="2617468" cy="35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DB management</a:t>
            </a:r>
            <a:endParaRPr lang="zh-CN" altLang="en-US" dirty="0"/>
          </a:p>
        </p:txBody>
      </p:sp>
      <p:sp>
        <p:nvSpPr>
          <p:cNvPr id="15" name="箭头: 上下 14"/>
          <p:cNvSpPr/>
          <p:nvPr/>
        </p:nvSpPr>
        <p:spPr>
          <a:xfrm>
            <a:off x="9603268" y="2390952"/>
            <a:ext cx="162101" cy="35381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8870374" y="4958114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流程图: 接点 21"/>
          <p:cNvSpPr/>
          <p:nvPr/>
        </p:nvSpPr>
        <p:spPr>
          <a:xfrm>
            <a:off x="8824654" y="4864161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9408536" y="4965297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接点 23"/>
          <p:cNvSpPr/>
          <p:nvPr/>
        </p:nvSpPr>
        <p:spPr>
          <a:xfrm>
            <a:off x="9362816" y="4871344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9946697" y="4958114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流程图: 接点 25"/>
          <p:cNvSpPr/>
          <p:nvPr/>
        </p:nvSpPr>
        <p:spPr>
          <a:xfrm>
            <a:off x="9900977" y="4864161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0472390" y="4953351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流程图: 接点 27"/>
          <p:cNvSpPr/>
          <p:nvPr/>
        </p:nvSpPr>
        <p:spPr>
          <a:xfrm>
            <a:off x="10426670" y="4859398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53547" y="3703844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building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188939" y="3703844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water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28491" y="3703843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/>
              <a:t>green land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10254184" y="3703843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33" name="圆柱体 32"/>
          <p:cNvSpPr/>
          <p:nvPr/>
        </p:nvSpPr>
        <p:spPr>
          <a:xfrm rot="5400000">
            <a:off x="9559536" y="4202086"/>
            <a:ext cx="3291839" cy="4738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DB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 rot="5400000">
            <a:off x="10177976" y="4262091"/>
            <a:ext cx="3291838" cy="35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DB management</a:t>
            </a:r>
            <a:endParaRPr lang="zh-CN" altLang="en-US" dirty="0"/>
          </a:p>
        </p:txBody>
      </p:sp>
      <p:sp>
        <p:nvSpPr>
          <p:cNvPr id="35" name="箭头: 上下 34"/>
          <p:cNvSpPr/>
          <p:nvPr/>
        </p:nvSpPr>
        <p:spPr>
          <a:xfrm rot="5400000">
            <a:off x="11483720" y="4350544"/>
            <a:ext cx="116375" cy="21015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12227" y="5210001"/>
            <a:ext cx="2344184" cy="8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 computing</a:t>
            </a:r>
            <a:endParaRPr lang="en-US" altLang="zh-CN" dirty="0"/>
          </a:p>
          <a:p>
            <a:pPr algn="ctr"/>
            <a:r>
              <a:rPr lang="en-US" altLang="zh-CN" dirty="0"/>
              <a:t>Tools / service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375650" y="1114425"/>
            <a:ext cx="2617470" cy="529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Fingerprint generate and match</a:t>
            </a:r>
            <a:endParaRPr lang="zh-CN" altLang="en-US" dirty="0"/>
          </a:p>
        </p:txBody>
      </p:sp>
      <p:sp>
        <p:nvSpPr>
          <p:cNvPr id="7" name="箭头: 上下 14"/>
          <p:cNvSpPr/>
          <p:nvPr/>
        </p:nvSpPr>
        <p:spPr>
          <a:xfrm>
            <a:off x="9603903" y="1660702"/>
            <a:ext cx="162101" cy="35381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60625" y="31981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IPM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23662" y="166253"/>
            <a:ext cx="528031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</a:rPr>
              <a:t>EFLA UI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826770"/>
            <a:ext cx="11715750" cy="5784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93370" y="1235710"/>
            <a:ext cx="1962785" cy="6597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Predict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93370" y="1903730"/>
            <a:ext cx="1962785" cy="6597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Edit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93370" y="2563495"/>
            <a:ext cx="1962785" cy="6597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Submit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93370" y="3231515"/>
            <a:ext cx="1962785" cy="2455545"/>
          </a:xfrm>
          <a:prstGeom prst="roundRect">
            <a:avLst>
              <a:gd name="adj" fmla="val 773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HUXD</dc:creator>
  <cp:lastModifiedBy>胡晓东</cp:lastModifiedBy>
  <cp:revision>13</cp:revision>
  <dcterms:created xsi:type="dcterms:W3CDTF">2018-12-07T02:55:00Z</dcterms:created>
  <dcterms:modified xsi:type="dcterms:W3CDTF">2018-12-21T10:04:46Z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