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86"/>
  </p:normalViewPr>
  <p:slideViewPr>
    <p:cSldViewPr snapToGrid="0" snapToObjects="1">
      <p:cViewPr varScale="1">
        <p:scale>
          <a:sx n="93" d="100"/>
          <a:sy n="93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zh-CN" smtClean="0"/>
              <a:t>Click to edit Master subtitle style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AC19-8F33-1848-8B40-686D5604B98E}" type="datetimeFigureOut">
              <a:rPr kumimoji="1" lang="zh-CN" altLang="en-US" smtClean="0"/>
              <a:t>2017/7/17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7DD7-9E88-684C-8F2A-11318E2042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4558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AC19-8F33-1848-8B40-686D5604B98E}" type="datetimeFigureOut">
              <a:rPr kumimoji="1" lang="zh-CN" altLang="en-US" smtClean="0"/>
              <a:t>2017/7/17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7DD7-9E88-684C-8F2A-11318E2042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418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AC19-8F33-1848-8B40-686D5604B98E}" type="datetimeFigureOut">
              <a:rPr kumimoji="1" lang="zh-CN" altLang="en-US" smtClean="0"/>
              <a:t>2017/7/17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7DD7-9E88-684C-8F2A-11318E2042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777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AC19-8F33-1848-8B40-686D5604B98E}" type="datetimeFigureOut">
              <a:rPr kumimoji="1" lang="zh-CN" altLang="en-US" smtClean="0"/>
              <a:t>2017/7/17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7DD7-9E88-684C-8F2A-11318E2042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9350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AC19-8F33-1848-8B40-686D5604B98E}" type="datetimeFigureOut">
              <a:rPr kumimoji="1" lang="zh-CN" altLang="en-US" smtClean="0"/>
              <a:t>2017/7/17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7DD7-9E88-684C-8F2A-11318E2042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2267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AC19-8F33-1848-8B40-686D5604B98E}" type="datetimeFigureOut">
              <a:rPr kumimoji="1" lang="zh-CN" altLang="en-US" smtClean="0"/>
              <a:t>2017/7/17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7DD7-9E88-684C-8F2A-11318E2042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654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AC19-8F33-1848-8B40-686D5604B98E}" type="datetimeFigureOut">
              <a:rPr kumimoji="1" lang="zh-CN" altLang="en-US" smtClean="0"/>
              <a:t>2017/7/17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7DD7-9E88-684C-8F2A-11318E2042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4819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AC19-8F33-1848-8B40-686D5604B98E}" type="datetimeFigureOut">
              <a:rPr kumimoji="1" lang="zh-CN" altLang="en-US" smtClean="0"/>
              <a:t>2017/7/17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7DD7-9E88-684C-8F2A-11318E2042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0382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AC19-8F33-1848-8B40-686D5604B98E}" type="datetimeFigureOut">
              <a:rPr kumimoji="1" lang="zh-CN" altLang="en-US" smtClean="0"/>
              <a:t>2017/7/17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7DD7-9E88-684C-8F2A-11318E2042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1087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AC19-8F33-1848-8B40-686D5604B98E}" type="datetimeFigureOut">
              <a:rPr kumimoji="1" lang="zh-CN" altLang="en-US" smtClean="0"/>
              <a:t>2017/7/17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7DD7-9E88-684C-8F2A-11318E2042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0804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AC19-8F33-1848-8B40-686D5604B98E}" type="datetimeFigureOut">
              <a:rPr kumimoji="1" lang="zh-CN" altLang="en-US" smtClean="0"/>
              <a:t>2017/7/17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7DD7-9E88-684C-8F2A-11318E2042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4908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0AC19-8F33-1848-8B40-686D5604B98E}" type="datetimeFigureOut">
              <a:rPr kumimoji="1" lang="zh-CN" altLang="en-US" smtClean="0"/>
              <a:t>2017/7/17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07DD7-9E88-684C-8F2A-11318E2042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5383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emf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5400" b="1" dirty="0"/>
              <a:t>Gesture Unit Segmentation</a:t>
            </a:r>
            <a:endParaRPr kumimoji="1" lang="zh-CN" alt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r>
              <a:rPr kumimoji="1" lang="en-US" altLang="zh-CN" dirty="0" smtClean="0"/>
              <a:t>Yiqiao Li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6117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zh-CN" b="1" dirty="0" err="1"/>
              <a:t>Gesture</a:t>
            </a:r>
            <a:r>
              <a:rPr lang="nl-NL" altLang="zh-CN" b="1" dirty="0"/>
              <a:t> </a:t>
            </a:r>
            <a:r>
              <a:rPr lang="nl-NL" altLang="zh-CN" b="1" dirty="0" err="1"/>
              <a:t>Phase</a:t>
            </a:r>
            <a:r>
              <a:rPr lang="nl-NL" altLang="zh-CN" b="1" dirty="0"/>
              <a:t> </a:t>
            </a:r>
            <a:r>
              <a:rPr lang="nl-NL" altLang="zh-CN" b="1" dirty="0" err="1" smtClean="0"/>
              <a:t>Segmentation</a:t>
            </a:r>
            <a:r>
              <a:rPr lang="nl-NL" altLang="zh-CN" b="1" dirty="0" smtClean="0"/>
              <a:t> Data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zh-CN" sz="2000" dirty="0" smtClean="0"/>
              <a:t>9900 instances / </a:t>
            </a:r>
            <a:r>
              <a:rPr kumimoji="1" lang="is-IS" altLang="zh-CN" sz="2000" dirty="0" smtClean="0"/>
              <a:t>50 </a:t>
            </a:r>
            <a:r>
              <a:rPr lang="en-US" altLang="zh-CN" sz="2000" dirty="0" smtClean="0"/>
              <a:t>numeric </a:t>
            </a:r>
            <a:r>
              <a:rPr kumimoji="1" lang="is-IS" altLang="zh-CN" sz="2000" dirty="0" smtClean="0"/>
              <a:t>features</a:t>
            </a:r>
          </a:p>
          <a:p>
            <a:r>
              <a:rPr kumimoji="1" lang="en-US" altLang="zh-CN" sz="2000" dirty="0" smtClean="0"/>
              <a:t>Using </a:t>
            </a:r>
            <a:r>
              <a:rPr kumimoji="1" lang="en-US" altLang="zh-CN" sz="2000" dirty="0"/>
              <a:t>Microsoft </a:t>
            </a:r>
            <a:r>
              <a:rPr kumimoji="1" lang="en-US" altLang="zh-CN" sz="2000" dirty="0" smtClean="0"/>
              <a:t>Kinect, </a:t>
            </a:r>
            <a:r>
              <a:rPr kumimoji="1" lang="en-US" altLang="zh-CN" sz="2000" dirty="0"/>
              <a:t>we have obtained:</a:t>
            </a:r>
          </a:p>
          <a:p>
            <a:pPr lvl="1"/>
            <a:r>
              <a:rPr kumimoji="1" lang="en-US" altLang="zh-CN" sz="1800" dirty="0" smtClean="0"/>
              <a:t>a </a:t>
            </a:r>
            <a:r>
              <a:rPr kumimoji="1" lang="en-US" altLang="zh-CN" sz="1800" dirty="0"/>
              <a:t>image of each frame, identified by a timestamp</a:t>
            </a:r>
            <a:r>
              <a:rPr kumimoji="1" lang="en-US" altLang="zh-CN" sz="1800" dirty="0" smtClean="0"/>
              <a:t>;</a:t>
            </a:r>
          </a:p>
          <a:p>
            <a:pPr lvl="1"/>
            <a:r>
              <a:rPr kumimoji="1" lang="en-US" altLang="zh-CN" sz="1800" dirty="0" smtClean="0"/>
              <a:t>a </a:t>
            </a:r>
            <a:r>
              <a:rPr kumimoji="1" lang="en-US" altLang="zh-CN" sz="1800" dirty="0"/>
              <a:t>text file containing </a:t>
            </a:r>
            <a:r>
              <a:rPr kumimoji="1" lang="en-US" altLang="zh-CN" sz="1800" b="1" dirty="0"/>
              <a:t>positions (coordinates x, y</a:t>
            </a:r>
            <a:r>
              <a:rPr kumimoji="1" lang="en-US" altLang="zh-CN" sz="1800" b="1" dirty="0"/>
              <a:t>, z) </a:t>
            </a:r>
            <a:r>
              <a:rPr kumimoji="1" lang="en-US" altLang="zh-CN" sz="1800" dirty="0"/>
              <a:t>of six </a:t>
            </a:r>
            <a:r>
              <a:rPr kumimoji="1" lang="en-US" altLang="zh-CN" sz="1800" dirty="0"/>
              <a:t>articulation </a:t>
            </a:r>
            <a:r>
              <a:rPr kumimoji="1" lang="en-US" altLang="zh-CN" sz="1800" dirty="0"/>
              <a:t>points: </a:t>
            </a:r>
            <a:r>
              <a:rPr kumimoji="1" lang="en-US" altLang="zh-CN" sz="1800" b="1" dirty="0"/>
              <a:t>left </a:t>
            </a:r>
            <a:r>
              <a:rPr kumimoji="1" lang="en-US" altLang="zh-CN" sz="1800" b="1" dirty="0"/>
              <a:t>hand</a:t>
            </a:r>
            <a:r>
              <a:rPr kumimoji="1" lang="en-US" altLang="zh-CN" sz="1800" dirty="0"/>
              <a:t>, </a:t>
            </a:r>
            <a:r>
              <a:rPr kumimoji="1" lang="en-US" altLang="zh-CN" sz="1800" b="1" dirty="0" smtClean="0"/>
              <a:t>right hand,</a:t>
            </a:r>
            <a:r>
              <a:rPr kumimoji="1" lang="en-US" altLang="zh-CN" sz="1800" dirty="0" smtClean="0"/>
              <a:t> </a:t>
            </a:r>
            <a:r>
              <a:rPr kumimoji="1" lang="en-US" altLang="zh-CN" sz="1800" b="1" dirty="0"/>
              <a:t>left wrist</a:t>
            </a:r>
            <a:r>
              <a:rPr kumimoji="1" lang="en-US" altLang="zh-CN" sz="1800" dirty="0"/>
              <a:t>, </a:t>
            </a:r>
            <a:r>
              <a:rPr kumimoji="1" lang="en-US" altLang="zh-CN" sz="1800" b="1" dirty="0"/>
              <a:t>right wrist</a:t>
            </a:r>
            <a:r>
              <a:rPr kumimoji="1" lang="en-US" altLang="zh-CN" sz="1800" dirty="0"/>
              <a:t>, </a:t>
            </a:r>
            <a:r>
              <a:rPr kumimoji="1" lang="en-US" altLang="zh-CN" sz="1800" b="1" dirty="0"/>
              <a:t>head </a:t>
            </a:r>
            <a:r>
              <a:rPr kumimoji="1" lang="en-US" altLang="zh-CN" sz="1800" dirty="0"/>
              <a:t>and</a:t>
            </a:r>
            <a:r>
              <a:rPr kumimoji="1" lang="en-US" altLang="zh-CN" sz="1800" b="1" dirty="0"/>
              <a:t> </a:t>
            </a:r>
            <a:r>
              <a:rPr kumimoji="1" lang="en-US" altLang="zh-CN" sz="1800" b="1" dirty="0"/>
              <a:t>spine</a:t>
            </a:r>
          </a:p>
          <a:p>
            <a:pPr lvl="1"/>
            <a:r>
              <a:rPr kumimoji="1" lang="en-US" altLang="zh-CN" sz="1800" b="1" dirty="0" smtClean="0"/>
              <a:t>velocity</a:t>
            </a:r>
            <a:r>
              <a:rPr kumimoji="1" lang="en-US" altLang="zh-CN" sz="1800" dirty="0" smtClean="0"/>
              <a:t> </a:t>
            </a:r>
            <a:r>
              <a:rPr kumimoji="1" lang="en-US" altLang="zh-CN" sz="1800" dirty="0"/>
              <a:t>and </a:t>
            </a:r>
            <a:r>
              <a:rPr kumimoji="1" lang="en-US" altLang="zh-CN" sz="1800" b="1" dirty="0"/>
              <a:t>acceleration</a:t>
            </a:r>
          </a:p>
          <a:p>
            <a:r>
              <a:rPr kumimoji="1" lang="en-US" altLang="zh-CN" sz="2000" dirty="0" smtClean="0"/>
              <a:t>Each frame </a:t>
            </a:r>
            <a:r>
              <a:rPr kumimoji="1" lang="en-US" altLang="zh-CN" sz="2000" dirty="0"/>
              <a:t>is </a:t>
            </a:r>
            <a:r>
              <a:rPr kumimoji="1" lang="en-US" altLang="zh-CN" sz="2000" dirty="0" smtClean="0"/>
              <a:t>segmented in gesture phases</a:t>
            </a:r>
          </a:p>
          <a:p>
            <a:pPr lvl="1"/>
            <a:r>
              <a:rPr kumimoji="1" lang="en-US" altLang="zh-CN" sz="1600" b="1" dirty="0" smtClean="0"/>
              <a:t>E, S, H, P, R</a:t>
            </a:r>
          </a:p>
          <a:p>
            <a:pPr lvl="1"/>
            <a:r>
              <a:rPr kumimoji="1" lang="en-US" altLang="zh-CN" sz="1600" b="1" dirty="0" smtClean="0"/>
              <a:t>{E, G}</a:t>
            </a:r>
            <a:endParaRPr kumimoji="1" lang="zh-CN" altLang="en-US" sz="1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0748" y="4461164"/>
            <a:ext cx="7024605" cy="22148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536" y="4876800"/>
            <a:ext cx="5245310" cy="122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327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SVM result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it-IT" altLang="zh-CN" sz="2400" dirty="0" smtClean="0"/>
              <a:t>SVM </a:t>
            </a:r>
            <a:r>
              <a:rPr kumimoji="1" lang="it-IT" altLang="zh-CN" sz="2400" dirty="0" err="1" smtClean="0"/>
              <a:t>is</a:t>
            </a:r>
            <a:r>
              <a:rPr kumimoji="1" lang="it-IT" altLang="zh-CN" sz="2400" dirty="0" smtClean="0"/>
              <a:t> </a:t>
            </a:r>
            <a:r>
              <a:rPr kumimoji="1" lang="it-IT" altLang="zh-CN" sz="2400" dirty="0" err="1" smtClean="0"/>
              <a:t>not</a:t>
            </a:r>
            <a:r>
              <a:rPr kumimoji="1" lang="it-IT" altLang="zh-CN" sz="2400" dirty="0" smtClean="0"/>
              <a:t> the best model for the </a:t>
            </a:r>
            <a:r>
              <a:rPr kumimoji="1" lang="it-IT" altLang="zh-CN" sz="2400" dirty="0" err="1" smtClean="0"/>
              <a:t>dataset</a:t>
            </a:r>
            <a:endParaRPr kumimoji="1" lang="it-IT" altLang="zh-CN" sz="2400" dirty="0" smtClean="0"/>
          </a:p>
          <a:p>
            <a:pPr lvl="1"/>
            <a:r>
              <a:rPr kumimoji="1" lang="it-IT" altLang="zh-CN" sz="2000" dirty="0" err="1" smtClean="0"/>
              <a:t>NearestNeighbor</a:t>
            </a:r>
            <a:r>
              <a:rPr kumimoji="1" lang="it-IT" altLang="zh-CN" sz="2000" dirty="0" smtClean="0"/>
              <a:t> and NN </a:t>
            </a:r>
            <a:r>
              <a:rPr kumimoji="1" lang="it-IT" altLang="zh-CN" sz="2000" err="1" smtClean="0"/>
              <a:t>performs</a:t>
            </a:r>
            <a:r>
              <a:rPr kumimoji="1" lang="it-IT" altLang="zh-CN" sz="2000" smtClean="0"/>
              <a:t> better</a:t>
            </a:r>
            <a:endParaRPr kumimoji="1" lang="it-IT" altLang="zh-CN" sz="2000" dirty="0" smtClean="0"/>
          </a:p>
          <a:p>
            <a:r>
              <a:rPr kumimoji="1" lang="it-IT" altLang="zh-CN" sz="2400" dirty="0" smtClean="0"/>
              <a:t>63.3% </a:t>
            </a:r>
            <a:r>
              <a:rPr kumimoji="1" lang="it-IT" altLang="zh-CN" sz="2400" dirty="0" err="1" smtClean="0"/>
              <a:t>before</a:t>
            </a:r>
            <a:r>
              <a:rPr kumimoji="1" lang="it-IT" altLang="zh-CN" sz="2400" dirty="0" smtClean="0"/>
              <a:t> </a:t>
            </a:r>
            <a:r>
              <a:rPr kumimoji="1" lang="it-IT" altLang="zh-CN" sz="2400" dirty="0" err="1" smtClean="0"/>
              <a:t>tuning</a:t>
            </a:r>
            <a:endParaRPr kumimoji="1" lang="it-IT" altLang="zh-CN" sz="2400" dirty="0" smtClean="0"/>
          </a:p>
          <a:p>
            <a:r>
              <a:rPr kumimoji="1" lang="it-IT" altLang="zh-CN" sz="2400" dirty="0" smtClean="0"/>
              <a:t>Use </a:t>
            </a:r>
            <a:r>
              <a:rPr kumimoji="1" lang="it-IT" altLang="zh-CN" sz="2400" dirty="0" err="1" smtClean="0"/>
              <a:t>BayesianMinimization</a:t>
            </a:r>
            <a:r>
              <a:rPr kumimoji="1" lang="it-IT" altLang="zh-CN" sz="2400" dirty="0" smtClean="0"/>
              <a:t> to </a:t>
            </a:r>
            <a:r>
              <a:rPr kumimoji="1" lang="it-IT" altLang="zh-CN" sz="2400" dirty="0" err="1" smtClean="0"/>
              <a:t>find</a:t>
            </a:r>
            <a:r>
              <a:rPr kumimoji="1" lang="it-IT" altLang="zh-CN" sz="2400" dirty="0" smtClean="0"/>
              <a:t> </a:t>
            </a:r>
            <a:r>
              <a:rPr kumimoji="1" lang="it-IT" altLang="zh-CN" sz="2400" dirty="0" err="1" smtClean="0"/>
              <a:t>optimal</a:t>
            </a:r>
            <a:r>
              <a:rPr kumimoji="1" lang="it-IT" altLang="zh-CN" sz="2400" dirty="0" smtClean="0"/>
              <a:t> </a:t>
            </a:r>
            <a:r>
              <a:rPr kumimoji="1" lang="it-IT" altLang="zh-CN" sz="2400" dirty="0" err="1" smtClean="0"/>
              <a:t>parameter</a:t>
            </a:r>
            <a:endParaRPr kumimoji="1" lang="it-IT" altLang="zh-CN" sz="2400" dirty="0" smtClean="0"/>
          </a:p>
          <a:p>
            <a:pPr lvl="1"/>
            <a:r>
              <a:rPr kumimoji="1" lang="it-IT" altLang="zh-CN" sz="2000" dirty="0" err="1" smtClean="0"/>
              <a:t>Accuracy</a:t>
            </a:r>
            <a:r>
              <a:rPr kumimoji="1" lang="it-IT" altLang="zh-CN" sz="2000" dirty="0" smtClean="0"/>
              <a:t>: 78.5%</a:t>
            </a:r>
            <a:endParaRPr kumimoji="1" lang="zh-CN" alt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865" y="3635048"/>
            <a:ext cx="4267200" cy="26907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438" y="939435"/>
            <a:ext cx="3143362" cy="11132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3782" y="2135869"/>
            <a:ext cx="3297381" cy="34512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451" y="4281058"/>
            <a:ext cx="5294427" cy="246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324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Comparison &amp; Conclusion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Tuning:</a:t>
            </a:r>
          </a:p>
          <a:p>
            <a:pPr lvl="1"/>
            <a:r>
              <a:rPr kumimoji="1" lang="en-US" altLang="zh-CN" dirty="0"/>
              <a:t>84.3%</a:t>
            </a:r>
          </a:p>
          <a:p>
            <a:pPr lvl="1"/>
            <a:r>
              <a:rPr kumimoji="1" lang="en-US" altLang="zh-CN" dirty="0"/>
              <a:t>RBF</a:t>
            </a:r>
          </a:p>
          <a:p>
            <a:pPr lvl="1"/>
            <a:r>
              <a:rPr kumimoji="1" lang="en-US" altLang="zh-CN" dirty="0"/>
              <a:t>C = 100</a:t>
            </a:r>
          </a:p>
          <a:p>
            <a:r>
              <a:rPr kumimoji="1" lang="en-US" altLang="zh-CN" dirty="0" smtClean="0"/>
              <a:t>Data preprocessing</a:t>
            </a:r>
          </a:p>
          <a:p>
            <a:r>
              <a:rPr kumimoji="1" lang="en-US" altLang="zh-CN" dirty="0"/>
              <a:t>Time </a:t>
            </a:r>
            <a:r>
              <a:rPr kumimoji="1" lang="en-US" altLang="zh-CN" dirty="0" smtClean="0"/>
              <a:t>window</a:t>
            </a:r>
            <a:endParaRPr kumimoji="1"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269" y="4383736"/>
            <a:ext cx="4800600" cy="2400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559" y="1375210"/>
            <a:ext cx="5168774" cy="298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143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</TotalTime>
  <Words>136</Words>
  <Application>Microsoft Macintosh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DengXian</vt:lpstr>
      <vt:lpstr>DengXian Light</vt:lpstr>
      <vt:lpstr>Arial</vt:lpstr>
      <vt:lpstr>Office Theme</vt:lpstr>
      <vt:lpstr>Gesture Unit Segmentation</vt:lpstr>
      <vt:lpstr>Gesture Phase Segmentation Data</vt:lpstr>
      <vt:lpstr>SVM result</vt:lpstr>
      <vt:lpstr>Comparison &amp; Conclusion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Gesture Phase Segmentation</dc:title>
  <dc:creator>Yiqiao Li</dc:creator>
  <cp:lastModifiedBy>Yiqiao Li</cp:lastModifiedBy>
  <cp:revision>62</cp:revision>
  <dcterms:created xsi:type="dcterms:W3CDTF">2017-07-17T20:52:10Z</dcterms:created>
  <dcterms:modified xsi:type="dcterms:W3CDTF">2017-07-17T23:38:58Z</dcterms:modified>
</cp:coreProperties>
</file>