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00" d="100"/>
          <a:sy n="100" d="100"/>
        </p:scale>
        <p:origin x="85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BC1A85-B10B-4845-A629-1476E548BFF7}"/>
              </a:ext>
            </a:extLst>
          </p:cNvPr>
          <p:cNvGrpSpPr/>
          <p:nvPr/>
        </p:nvGrpSpPr>
        <p:grpSpPr>
          <a:xfrm>
            <a:off x="1155955" y="154027"/>
            <a:ext cx="9918446" cy="6534464"/>
            <a:chOff x="2159000" y="1117601"/>
            <a:chExt cx="7389843" cy="48685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2F1B84-C5F7-4DBA-B483-ACC85F9CFDAF}"/>
                </a:ext>
              </a:extLst>
            </p:cNvPr>
            <p:cNvGrpSpPr/>
            <p:nvPr/>
          </p:nvGrpSpPr>
          <p:grpSpPr>
            <a:xfrm>
              <a:off x="2159000" y="1117601"/>
              <a:ext cx="7389843" cy="4868570"/>
              <a:chOff x="0" y="0"/>
              <a:chExt cx="7389840" cy="486856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D735A31-6A8B-4249-84C3-66383A09E188}"/>
                  </a:ext>
                </a:extLst>
              </p:cNvPr>
              <p:cNvSpPr/>
              <p:nvPr/>
            </p:nvSpPr>
            <p:spPr>
              <a:xfrm>
                <a:off x="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80DA91C-625B-4AA8-B3C1-9E58FEFD54CB}"/>
                  </a:ext>
                </a:extLst>
              </p:cNvPr>
              <p:cNvSpPr/>
              <p:nvPr/>
            </p:nvSpPr>
            <p:spPr>
              <a:xfrm>
                <a:off x="6158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F41B55-1BE5-4712-A86C-8AC29A5B4405}"/>
                  </a:ext>
                </a:extLst>
              </p:cNvPr>
              <p:cNvSpPr/>
              <p:nvPr/>
            </p:nvSpPr>
            <p:spPr>
              <a:xfrm>
                <a:off x="123164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CEF67EB-83CD-4AC8-B562-503B6BE57419}"/>
                  </a:ext>
                </a:extLst>
              </p:cNvPr>
              <p:cNvSpPr/>
              <p:nvPr/>
            </p:nvSpPr>
            <p:spPr>
              <a:xfrm>
                <a:off x="184746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4B73F-9C6F-4CA2-8E32-7495B5290A81}"/>
                  </a:ext>
                </a:extLst>
              </p:cNvPr>
              <p:cNvSpPr/>
              <p:nvPr/>
            </p:nvSpPr>
            <p:spPr>
              <a:xfrm>
                <a:off x="246328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11E1D3-B1D8-4504-953E-4E764A508610}"/>
                  </a:ext>
                </a:extLst>
              </p:cNvPr>
              <p:cNvSpPr/>
              <p:nvPr/>
            </p:nvSpPr>
            <p:spPr>
              <a:xfrm>
                <a:off x="307910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20D510-1CB0-4E52-9C22-5279DB05AD5D}"/>
                  </a:ext>
                </a:extLst>
              </p:cNvPr>
              <p:cNvSpPr/>
              <p:nvPr/>
            </p:nvSpPr>
            <p:spPr>
              <a:xfrm>
                <a:off x="369492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830419-6E88-4DFA-A16F-1EC5FE0B4A6E}"/>
                  </a:ext>
                </a:extLst>
              </p:cNvPr>
              <p:cNvSpPr/>
              <p:nvPr/>
            </p:nvSpPr>
            <p:spPr>
              <a:xfrm>
                <a:off x="431074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7836683-6875-443D-84B4-A493B143CC10}"/>
                  </a:ext>
                </a:extLst>
              </p:cNvPr>
              <p:cNvSpPr/>
              <p:nvPr/>
            </p:nvSpPr>
            <p:spPr>
              <a:xfrm>
                <a:off x="492656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860CB0E-B1BA-42E3-A996-B9EDBBF51728}"/>
                  </a:ext>
                </a:extLst>
              </p:cNvPr>
              <p:cNvSpPr/>
              <p:nvPr/>
            </p:nvSpPr>
            <p:spPr>
              <a:xfrm>
                <a:off x="554238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30CDA4-75B6-4687-ADC9-B205D1F769E5}"/>
                  </a:ext>
                </a:extLst>
              </p:cNvPr>
              <p:cNvSpPr/>
              <p:nvPr/>
            </p:nvSpPr>
            <p:spPr>
              <a:xfrm>
                <a:off x="615820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6BF026-CEAA-486E-8C95-009279C4980A}"/>
                  </a:ext>
                </a:extLst>
              </p:cNvPr>
              <p:cNvSpPr/>
              <p:nvPr/>
            </p:nvSpPr>
            <p:spPr>
              <a:xfrm>
                <a:off x="67740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96A17A-E116-408B-8DA4-E9357A0C3437}"/>
                  </a:ext>
                </a:extLst>
              </p:cNvPr>
              <p:cNvSpPr/>
              <p:nvPr/>
            </p:nvSpPr>
            <p:spPr>
              <a:xfrm>
                <a:off x="6158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C217F4-E3F2-428C-A5ED-B8E2A1AE6528}"/>
                  </a:ext>
                </a:extLst>
              </p:cNvPr>
              <p:cNvSpPr/>
              <p:nvPr/>
            </p:nvSpPr>
            <p:spPr>
              <a:xfrm>
                <a:off x="123164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8F340E-CA34-4159-8591-7CCCBA160317}"/>
                  </a:ext>
                </a:extLst>
              </p:cNvPr>
              <p:cNvSpPr/>
              <p:nvPr/>
            </p:nvSpPr>
            <p:spPr>
              <a:xfrm>
                <a:off x="184746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8FF4FB-B302-4908-AFCE-9AFE0771ED98}"/>
                  </a:ext>
                </a:extLst>
              </p:cNvPr>
              <p:cNvSpPr/>
              <p:nvPr/>
            </p:nvSpPr>
            <p:spPr>
              <a:xfrm>
                <a:off x="246328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A3DF4B6-6B71-43D6-9163-3FDEABCD1019}"/>
                  </a:ext>
                </a:extLst>
              </p:cNvPr>
              <p:cNvSpPr/>
              <p:nvPr/>
            </p:nvSpPr>
            <p:spPr>
              <a:xfrm>
                <a:off x="307910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9BFF14-2501-4C29-9571-3D2753A76D6C}"/>
                  </a:ext>
                </a:extLst>
              </p:cNvPr>
              <p:cNvSpPr/>
              <p:nvPr/>
            </p:nvSpPr>
            <p:spPr>
              <a:xfrm>
                <a:off x="369492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17A7CDE-A1F2-4D34-8FE2-2B6D90DCE97B}"/>
                  </a:ext>
                </a:extLst>
              </p:cNvPr>
              <p:cNvSpPr/>
              <p:nvPr/>
            </p:nvSpPr>
            <p:spPr>
              <a:xfrm>
                <a:off x="431074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8AFCF09-4E0A-49D5-935B-391D4F6F3CF3}"/>
                  </a:ext>
                </a:extLst>
              </p:cNvPr>
              <p:cNvSpPr/>
              <p:nvPr/>
            </p:nvSpPr>
            <p:spPr>
              <a:xfrm>
                <a:off x="492656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0A39CFF-12E6-47A3-93A8-D1EE740BBB97}"/>
                  </a:ext>
                </a:extLst>
              </p:cNvPr>
              <p:cNvSpPr/>
              <p:nvPr/>
            </p:nvSpPr>
            <p:spPr>
              <a:xfrm>
                <a:off x="554238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22ACEC0-BB21-460D-A29F-B33EE9717976}"/>
                  </a:ext>
                </a:extLst>
              </p:cNvPr>
              <p:cNvSpPr/>
              <p:nvPr/>
            </p:nvSpPr>
            <p:spPr>
              <a:xfrm>
                <a:off x="615820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08EE40A-297B-49CA-B8B7-1E470EF1F984}"/>
                  </a:ext>
                </a:extLst>
              </p:cNvPr>
              <p:cNvSpPr/>
              <p:nvPr/>
            </p:nvSpPr>
            <p:spPr>
              <a:xfrm>
                <a:off x="67740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143B57-EF70-4DF1-9F73-C926FC5F9B3C}"/>
                  </a:ext>
                </a:extLst>
              </p:cNvPr>
              <p:cNvSpPr/>
              <p:nvPr/>
            </p:nvSpPr>
            <p:spPr>
              <a:xfrm>
                <a:off x="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17A882E-23D8-43D9-BF7A-EF421764315D}"/>
                  </a:ext>
                </a:extLst>
              </p:cNvPr>
              <p:cNvSpPr/>
              <p:nvPr/>
            </p:nvSpPr>
            <p:spPr>
              <a:xfrm>
                <a:off x="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BD438A7-528A-4052-9EA7-0B8EAD7A56AF}"/>
                  </a:ext>
                </a:extLst>
              </p:cNvPr>
              <p:cNvSpPr/>
              <p:nvPr/>
            </p:nvSpPr>
            <p:spPr>
              <a:xfrm>
                <a:off x="6158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5C0721-4ACD-402E-9338-88D43072C47D}"/>
                  </a:ext>
                </a:extLst>
              </p:cNvPr>
              <p:cNvSpPr/>
              <p:nvPr/>
            </p:nvSpPr>
            <p:spPr>
              <a:xfrm>
                <a:off x="123164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F1AD95F-A43A-45D5-9BC6-035A51F2661A}"/>
                  </a:ext>
                </a:extLst>
              </p:cNvPr>
              <p:cNvSpPr/>
              <p:nvPr/>
            </p:nvSpPr>
            <p:spPr>
              <a:xfrm>
                <a:off x="184746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55AE0D-A5B4-4A2E-AE96-DA1A52A7FC25}"/>
                  </a:ext>
                </a:extLst>
              </p:cNvPr>
              <p:cNvSpPr/>
              <p:nvPr/>
            </p:nvSpPr>
            <p:spPr>
              <a:xfrm>
                <a:off x="246328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14F8BE2-7425-46B5-A1AB-EABF45EEAE88}"/>
                  </a:ext>
                </a:extLst>
              </p:cNvPr>
              <p:cNvSpPr/>
              <p:nvPr/>
            </p:nvSpPr>
            <p:spPr>
              <a:xfrm>
                <a:off x="307910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5F5E83-3799-4418-AF45-8E05BAF38746}"/>
                  </a:ext>
                </a:extLst>
              </p:cNvPr>
              <p:cNvSpPr/>
              <p:nvPr/>
            </p:nvSpPr>
            <p:spPr>
              <a:xfrm>
                <a:off x="369492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D9EA490-1202-4B6A-8690-3813E8105FCC}"/>
                  </a:ext>
                </a:extLst>
              </p:cNvPr>
              <p:cNvSpPr/>
              <p:nvPr/>
            </p:nvSpPr>
            <p:spPr>
              <a:xfrm>
                <a:off x="431074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450C869-0EC1-4207-B217-1D845CD2ED0C}"/>
                  </a:ext>
                </a:extLst>
              </p:cNvPr>
              <p:cNvSpPr/>
              <p:nvPr/>
            </p:nvSpPr>
            <p:spPr>
              <a:xfrm>
                <a:off x="492656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32A92F-FC76-476C-95FC-2DBFBA906928}"/>
                  </a:ext>
                </a:extLst>
              </p:cNvPr>
              <p:cNvSpPr/>
              <p:nvPr/>
            </p:nvSpPr>
            <p:spPr>
              <a:xfrm>
                <a:off x="554238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E9650AD-384D-4386-B141-69C4D6D90E7E}"/>
                  </a:ext>
                </a:extLst>
              </p:cNvPr>
              <p:cNvSpPr/>
              <p:nvPr/>
            </p:nvSpPr>
            <p:spPr>
              <a:xfrm>
                <a:off x="615820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ECDF86-E33F-4E7A-92C6-B72FD187F06D}"/>
                  </a:ext>
                </a:extLst>
              </p:cNvPr>
              <p:cNvSpPr/>
              <p:nvPr/>
            </p:nvSpPr>
            <p:spPr>
              <a:xfrm>
                <a:off x="67740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6F9EF56-9EA0-4FDB-83D3-B3BD341404FF}"/>
                  </a:ext>
                </a:extLst>
              </p:cNvPr>
              <p:cNvSpPr/>
              <p:nvPr/>
            </p:nvSpPr>
            <p:spPr>
              <a:xfrm>
                <a:off x="6158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7655861-9519-408D-9390-57D7AC453997}"/>
                  </a:ext>
                </a:extLst>
              </p:cNvPr>
              <p:cNvSpPr/>
              <p:nvPr/>
            </p:nvSpPr>
            <p:spPr>
              <a:xfrm>
                <a:off x="123164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FD40ACE-617C-411C-9944-6BFA7A8FA788}"/>
                  </a:ext>
                </a:extLst>
              </p:cNvPr>
              <p:cNvSpPr/>
              <p:nvPr/>
            </p:nvSpPr>
            <p:spPr>
              <a:xfrm>
                <a:off x="184746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8A4C92-54FC-4940-B76C-61DE3D021154}"/>
                  </a:ext>
                </a:extLst>
              </p:cNvPr>
              <p:cNvSpPr/>
              <p:nvPr/>
            </p:nvSpPr>
            <p:spPr>
              <a:xfrm>
                <a:off x="246328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1C266B-EE29-4BCD-B124-89F3F328C890}"/>
                  </a:ext>
                </a:extLst>
              </p:cNvPr>
              <p:cNvSpPr/>
              <p:nvPr/>
            </p:nvSpPr>
            <p:spPr>
              <a:xfrm>
                <a:off x="307910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DF0788-BA8D-4647-AA22-9BBE609C4D8A}"/>
                  </a:ext>
                </a:extLst>
              </p:cNvPr>
              <p:cNvSpPr/>
              <p:nvPr/>
            </p:nvSpPr>
            <p:spPr>
              <a:xfrm>
                <a:off x="369492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5E79407-D3B5-4764-B0E3-5386ED46ECC3}"/>
                  </a:ext>
                </a:extLst>
              </p:cNvPr>
              <p:cNvSpPr/>
              <p:nvPr/>
            </p:nvSpPr>
            <p:spPr>
              <a:xfrm>
                <a:off x="431074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FF09BCC-292D-47F5-8452-1FD4126BD744}"/>
                  </a:ext>
                </a:extLst>
              </p:cNvPr>
              <p:cNvSpPr/>
              <p:nvPr/>
            </p:nvSpPr>
            <p:spPr>
              <a:xfrm>
                <a:off x="492656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E9D89-ECC7-4581-BEC0-097627236F52}"/>
                  </a:ext>
                </a:extLst>
              </p:cNvPr>
              <p:cNvSpPr/>
              <p:nvPr/>
            </p:nvSpPr>
            <p:spPr>
              <a:xfrm>
                <a:off x="554238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FFDFC87-B55C-467F-8062-E286D1AAD1F9}"/>
                  </a:ext>
                </a:extLst>
              </p:cNvPr>
              <p:cNvSpPr/>
              <p:nvPr/>
            </p:nvSpPr>
            <p:spPr>
              <a:xfrm>
                <a:off x="615820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4CCD2ED-61E2-4B8F-AC56-9D5602430242}"/>
                  </a:ext>
                </a:extLst>
              </p:cNvPr>
              <p:cNvSpPr/>
              <p:nvPr/>
            </p:nvSpPr>
            <p:spPr>
              <a:xfrm>
                <a:off x="67740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92B23B2-0FC0-42DC-B9C1-97722E91CA16}"/>
                  </a:ext>
                </a:extLst>
              </p:cNvPr>
              <p:cNvSpPr/>
              <p:nvPr/>
            </p:nvSpPr>
            <p:spPr>
              <a:xfrm>
                <a:off x="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D33E4B-8D11-49B4-80D5-804B0F43DC13}"/>
                  </a:ext>
                </a:extLst>
              </p:cNvPr>
              <p:cNvSpPr/>
              <p:nvPr/>
            </p:nvSpPr>
            <p:spPr>
              <a:xfrm>
                <a:off x="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8F7F3E-7432-4B96-9939-C6D2300DEEC9}"/>
                  </a:ext>
                </a:extLst>
              </p:cNvPr>
              <p:cNvSpPr/>
              <p:nvPr/>
            </p:nvSpPr>
            <p:spPr>
              <a:xfrm>
                <a:off x="6158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A328476-63C5-4508-A232-BD9CB7576665}"/>
                  </a:ext>
                </a:extLst>
              </p:cNvPr>
              <p:cNvSpPr/>
              <p:nvPr/>
            </p:nvSpPr>
            <p:spPr>
              <a:xfrm>
                <a:off x="123164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08F3F4-A418-4489-8298-FD78AB018DC1}"/>
                  </a:ext>
                </a:extLst>
              </p:cNvPr>
              <p:cNvSpPr/>
              <p:nvPr/>
            </p:nvSpPr>
            <p:spPr>
              <a:xfrm>
                <a:off x="184746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7465D9-87D6-45BB-BE5F-57A223D62960}"/>
                  </a:ext>
                </a:extLst>
              </p:cNvPr>
              <p:cNvSpPr/>
              <p:nvPr/>
            </p:nvSpPr>
            <p:spPr>
              <a:xfrm>
                <a:off x="246328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2AF9FF0-9CAD-4624-BF02-B59167E954E7}"/>
                  </a:ext>
                </a:extLst>
              </p:cNvPr>
              <p:cNvSpPr/>
              <p:nvPr/>
            </p:nvSpPr>
            <p:spPr>
              <a:xfrm>
                <a:off x="307910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F85BD74-F991-4DB6-BC87-64CF67D6DC0F}"/>
                  </a:ext>
                </a:extLst>
              </p:cNvPr>
              <p:cNvSpPr/>
              <p:nvPr/>
            </p:nvSpPr>
            <p:spPr>
              <a:xfrm>
                <a:off x="369492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B3531DF-2C2C-465E-90A6-CB50B6AEABE4}"/>
                  </a:ext>
                </a:extLst>
              </p:cNvPr>
              <p:cNvSpPr/>
              <p:nvPr/>
            </p:nvSpPr>
            <p:spPr>
              <a:xfrm>
                <a:off x="431074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DD3AC2-A48C-44D0-93CD-45FBC5B10546}"/>
                  </a:ext>
                </a:extLst>
              </p:cNvPr>
              <p:cNvSpPr/>
              <p:nvPr/>
            </p:nvSpPr>
            <p:spPr>
              <a:xfrm>
                <a:off x="492656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C60C6B-8F2E-489C-8825-D9C272F2C0E4}"/>
                  </a:ext>
                </a:extLst>
              </p:cNvPr>
              <p:cNvSpPr/>
              <p:nvPr/>
            </p:nvSpPr>
            <p:spPr>
              <a:xfrm>
                <a:off x="554238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0EDA97D-E724-4384-86EF-DE4CE3B20AE4}"/>
                  </a:ext>
                </a:extLst>
              </p:cNvPr>
              <p:cNvSpPr/>
              <p:nvPr/>
            </p:nvSpPr>
            <p:spPr>
              <a:xfrm>
                <a:off x="615820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48CE75-B94A-4A88-B056-FF94D053E873}"/>
                  </a:ext>
                </a:extLst>
              </p:cNvPr>
              <p:cNvSpPr/>
              <p:nvPr/>
            </p:nvSpPr>
            <p:spPr>
              <a:xfrm>
                <a:off x="67740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1489A40-11D1-460F-BF06-D1495E519439}"/>
                  </a:ext>
                </a:extLst>
              </p:cNvPr>
              <p:cNvSpPr/>
              <p:nvPr/>
            </p:nvSpPr>
            <p:spPr>
              <a:xfrm>
                <a:off x="6158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CE7876E-519C-4DFB-B1E4-1092C1741539}"/>
                  </a:ext>
                </a:extLst>
              </p:cNvPr>
              <p:cNvSpPr/>
              <p:nvPr/>
            </p:nvSpPr>
            <p:spPr>
              <a:xfrm>
                <a:off x="123164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28FA61F-41FF-4474-AAC4-2B67DA770363}"/>
                  </a:ext>
                </a:extLst>
              </p:cNvPr>
              <p:cNvSpPr/>
              <p:nvPr/>
            </p:nvSpPr>
            <p:spPr>
              <a:xfrm>
                <a:off x="184746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2061CB4-97EF-4889-B80F-BA40A97924A6}"/>
                  </a:ext>
                </a:extLst>
              </p:cNvPr>
              <p:cNvSpPr/>
              <p:nvPr/>
            </p:nvSpPr>
            <p:spPr>
              <a:xfrm>
                <a:off x="246328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C24728C-6EC9-4246-9628-81B3F706FC48}"/>
                  </a:ext>
                </a:extLst>
              </p:cNvPr>
              <p:cNvSpPr/>
              <p:nvPr/>
            </p:nvSpPr>
            <p:spPr>
              <a:xfrm>
                <a:off x="307910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DA97865-ECFB-4886-9673-89B57BB6192E}"/>
                  </a:ext>
                </a:extLst>
              </p:cNvPr>
              <p:cNvSpPr/>
              <p:nvPr/>
            </p:nvSpPr>
            <p:spPr>
              <a:xfrm>
                <a:off x="369492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4584715-2B40-4F81-8841-802FEBD1B2C9}"/>
                  </a:ext>
                </a:extLst>
              </p:cNvPr>
              <p:cNvSpPr/>
              <p:nvPr/>
            </p:nvSpPr>
            <p:spPr>
              <a:xfrm>
                <a:off x="431074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BB7259B-80B4-4965-9E88-A148AD6A8927}"/>
                  </a:ext>
                </a:extLst>
              </p:cNvPr>
              <p:cNvSpPr/>
              <p:nvPr/>
            </p:nvSpPr>
            <p:spPr>
              <a:xfrm>
                <a:off x="492656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A921364-B495-453C-AD04-55F2A1C0F4BF}"/>
                  </a:ext>
                </a:extLst>
              </p:cNvPr>
              <p:cNvSpPr/>
              <p:nvPr/>
            </p:nvSpPr>
            <p:spPr>
              <a:xfrm>
                <a:off x="554238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466ADD9-764C-498E-BCA8-01D88A9C7608}"/>
                  </a:ext>
                </a:extLst>
              </p:cNvPr>
              <p:cNvSpPr/>
              <p:nvPr/>
            </p:nvSpPr>
            <p:spPr>
              <a:xfrm>
                <a:off x="615820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6F75ED-1F71-4770-802C-918ADDB54D81}"/>
                  </a:ext>
                </a:extLst>
              </p:cNvPr>
              <p:cNvSpPr/>
              <p:nvPr/>
            </p:nvSpPr>
            <p:spPr>
              <a:xfrm>
                <a:off x="67740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EEDC638-8C3E-4122-8C78-CFD23BEEECEA}"/>
                  </a:ext>
                </a:extLst>
              </p:cNvPr>
              <p:cNvSpPr/>
              <p:nvPr/>
            </p:nvSpPr>
            <p:spPr>
              <a:xfrm>
                <a:off x="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11D36D7-30E2-4875-A0F4-222F2E08ECFA}"/>
                  </a:ext>
                </a:extLst>
              </p:cNvPr>
              <p:cNvSpPr/>
              <p:nvPr/>
            </p:nvSpPr>
            <p:spPr>
              <a:xfrm>
                <a:off x="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67BC136-61DF-40F5-93DF-8DB9E45291B5}"/>
                  </a:ext>
                </a:extLst>
              </p:cNvPr>
              <p:cNvSpPr/>
              <p:nvPr/>
            </p:nvSpPr>
            <p:spPr>
              <a:xfrm>
                <a:off x="6158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C85A7D4-B65B-41F5-80C6-EB4BBDD80E2D}"/>
                  </a:ext>
                </a:extLst>
              </p:cNvPr>
              <p:cNvSpPr/>
              <p:nvPr/>
            </p:nvSpPr>
            <p:spPr>
              <a:xfrm>
                <a:off x="123164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044F19-98C5-48E8-9640-602FC5787334}"/>
                  </a:ext>
                </a:extLst>
              </p:cNvPr>
              <p:cNvSpPr/>
              <p:nvPr/>
            </p:nvSpPr>
            <p:spPr>
              <a:xfrm>
                <a:off x="184746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7D93B4F-2411-45E1-B686-CA48E07352FB}"/>
                  </a:ext>
                </a:extLst>
              </p:cNvPr>
              <p:cNvSpPr/>
              <p:nvPr/>
            </p:nvSpPr>
            <p:spPr>
              <a:xfrm>
                <a:off x="246328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CC8386C-93C7-46E9-99EB-D1AA1F964077}"/>
                  </a:ext>
                </a:extLst>
              </p:cNvPr>
              <p:cNvSpPr/>
              <p:nvPr/>
            </p:nvSpPr>
            <p:spPr>
              <a:xfrm>
                <a:off x="307910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85D4C35-28D4-4F57-8A48-2C20CD37FEC6}"/>
                  </a:ext>
                </a:extLst>
              </p:cNvPr>
              <p:cNvSpPr/>
              <p:nvPr/>
            </p:nvSpPr>
            <p:spPr>
              <a:xfrm>
                <a:off x="369492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0BA05C9-BFCB-45AA-99FC-8621EE66B67E}"/>
                  </a:ext>
                </a:extLst>
              </p:cNvPr>
              <p:cNvSpPr/>
              <p:nvPr/>
            </p:nvSpPr>
            <p:spPr>
              <a:xfrm>
                <a:off x="431074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8175FAC-E89A-4A15-82E3-230177328C6D}"/>
                  </a:ext>
                </a:extLst>
              </p:cNvPr>
              <p:cNvSpPr/>
              <p:nvPr/>
            </p:nvSpPr>
            <p:spPr>
              <a:xfrm>
                <a:off x="492656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1020454-92B0-4590-B8B0-D813C4B856BE}"/>
                  </a:ext>
                </a:extLst>
              </p:cNvPr>
              <p:cNvSpPr/>
              <p:nvPr/>
            </p:nvSpPr>
            <p:spPr>
              <a:xfrm>
                <a:off x="554238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975284E-2D7E-48FC-B524-9E6B5C0B67D6}"/>
                  </a:ext>
                </a:extLst>
              </p:cNvPr>
              <p:cNvSpPr/>
              <p:nvPr/>
            </p:nvSpPr>
            <p:spPr>
              <a:xfrm>
                <a:off x="615820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7584DF0-2156-4999-AFAB-D71030C9B734}"/>
                  </a:ext>
                </a:extLst>
              </p:cNvPr>
              <p:cNvSpPr/>
              <p:nvPr/>
            </p:nvSpPr>
            <p:spPr>
              <a:xfrm>
                <a:off x="67740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545C66F-9CF7-4FD9-9E46-AE5CAD609BBE}"/>
                  </a:ext>
                </a:extLst>
              </p:cNvPr>
              <p:cNvSpPr/>
              <p:nvPr/>
            </p:nvSpPr>
            <p:spPr>
              <a:xfrm>
                <a:off x="6158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7DC8CCD-DB68-45B3-B304-B103222B6ACE}"/>
                  </a:ext>
                </a:extLst>
              </p:cNvPr>
              <p:cNvSpPr/>
              <p:nvPr/>
            </p:nvSpPr>
            <p:spPr>
              <a:xfrm>
                <a:off x="123164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8E97660-90A7-4481-B119-3802E745C73C}"/>
                  </a:ext>
                </a:extLst>
              </p:cNvPr>
              <p:cNvSpPr/>
              <p:nvPr/>
            </p:nvSpPr>
            <p:spPr>
              <a:xfrm>
                <a:off x="184746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5C8FD5-750E-4F24-AC65-9F99CA1BF18E}"/>
                  </a:ext>
                </a:extLst>
              </p:cNvPr>
              <p:cNvSpPr/>
              <p:nvPr/>
            </p:nvSpPr>
            <p:spPr>
              <a:xfrm>
                <a:off x="246328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6DA66C7-CAA2-4241-861A-5BEA3EF810E7}"/>
                  </a:ext>
                </a:extLst>
              </p:cNvPr>
              <p:cNvSpPr/>
              <p:nvPr/>
            </p:nvSpPr>
            <p:spPr>
              <a:xfrm>
                <a:off x="307910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E1D21DD-F6C9-46C2-9DDD-F45A2063CFFE}"/>
                  </a:ext>
                </a:extLst>
              </p:cNvPr>
              <p:cNvSpPr/>
              <p:nvPr/>
            </p:nvSpPr>
            <p:spPr>
              <a:xfrm>
                <a:off x="369492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17955-DE35-4218-A27F-ED5029E5AF46}"/>
                  </a:ext>
                </a:extLst>
              </p:cNvPr>
              <p:cNvSpPr/>
              <p:nvPr/>
            </p:nvSpPr>
            <p:spPr>
              <a:xfrm>
                <a:off x="431074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3AD21EB-0C36-410F-9195-7DDF27638893}"/>
                  </a:ext>
                </a:extLst>
              </p:cNvPr>
              <p:cNvSpPr/>
              <p:nvPr/>
            </p:nvSpPr>
            <p:spPr>
              <a:xfrm>
                <a:off x="492656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78E6BB4-CB53-4472-B3AB-71851E58B163}"/>
                  </a:ext>
                </a:extLst>
              </p:cNvPr>
              <p:cNvSpPr/>
              <p:nvPr/>
            </p:nvSpPr>
            <p:spPr>
              <a:xfrm>
                <a:off x="554238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EF3F535-4CBB-45DD-AB99-4361DA8CBE01}"/>
                  </a:ext>
                </a:extLst>
              </p:cNvPr>
              <p:cNvSpPr/>
              <p:nvPr/>
            </p:nvSpPr>
            <p:spPr>
              <a:xfrm>
                <a:off x="615820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7C44432-6251-48B4-97B0-1DCCCFC455C4}"/>
                  </a:ext>
                </a:extLst>
              </p:cNvPr>
              <p:cNvSpPr/>
              <p:nvPr/>
            </p:nvSpPr>
            <p:spPr>
              <a:xfrm>
                <a:off x="67740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BE73225-9A46-4870-9988-A4CF234779F6}"/>
                  </a:ext>
                </a:extLst>
              </p:cNvPr>
              <p:cNvSpPr/>
              <p:nvPr/>
            </p:nvSpPr>
            <p:spPr>
              <a:xfrm>
                <a:off x="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DD9F468-B37A-45B0-A8D9-6A4C2974193D}"/>
                </a:ext>
              </a:extLst>
            </p:cNvPr>
            <p:cNvSpPr/>
            <p:nvPr/>
          </p:nvSpPr>
          <p:spPr>
            <a:xfrm>
              <a:off x="4752291" y="2407297"/>
              <a:ext cx="2203261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76E8114-4E5C-4878-A165-01D2863AD27F}"/>
                </a:ext>
              </a:extLst>
            </p:cNvPr>
            <p:cNvSpPr/>
            <p:nvPr/>
          </p:nvSpPr>
          <p:spPr>
            <a:xfrm>
              <a:off x="4752291" y="4477140"/>
              <a:ext cx="2203260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2B8762-733B-4054-953C-2D0C2412304C}"/>
                </a:ext>
              </a:extLst>
            </p:cNvPr>
            <p:cNvSpPr/>
            <p:nvPr/>
          </p:nvSpPr>
          <p:spPr>
            <a:xfrm>
              <a:off x="4964022" y="2832301"/>
              <a:ext cx="1779795" cy="12841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PIXEL</a:t>
              </a:r>
            </a:p>
            <a:p>
              <a:pPr algn="ctr"/>
              <a:r>
                <a:rPr lang="ko-KR" altLang="en-US" sz="40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픽셀</a:t>
              </a:r>
              <a:endParaRPr lang="en-US" altLang="ko-KR" sz="40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B0FFE3-91A8-47AD-9B78-69D895B229F2}"/>
              </a:ext>
            </a:extLst>
          </p:cNvPr>
          <p:cNvSpPr/>
          <p:nvPr/>
        </p:nvSpPr>
        <p:spPr>
          <a:xfrm>
            <a:off x="8624274" y="5725832"/>
            <a:ext cx="245012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2014180038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정명준</a:t>
            </a:r>
            <a:endParaRPr lang="en-US" altLang="ko-KR" sz="28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7604257-F746-4507-9796-2B49CA4A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-279389"/>
            <a:ext cx="7125104" cy="413256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A07646-3332-4E16-BDD2-F0C7677C6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61711"/>
            <a:ext cx="6810375" cy="386715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495D7B-C8E4-46DF-8007-33317FACE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9" y="2623649"/>
            <a:ext cx="6350000" cy="472440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7ED1C-7B70-4C6C-BDFB-929879B0C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5" y="3707674"/>
            <a:ext cx="5905500" cy="332422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D2101A-512A-4B9E-87BE-121C166E5C6C}"/>
              </a:ext>
            </a:extLst>
          </p:cNvPr>
          <p:cNvSpPr/>
          <p:nvPr/>
        </p:nvSpPr>
        <p:spPr>
          <a:xfrm>
            <a:off x="7008839" y="4109600"/>
            <a:ext cx="177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액션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54B447-105B-4FF8-A20D-1C091DFFDDCD}"/>
              </a:ext>
            </a:extLst>
          </p:cNvPr>
          <p:cNvSpPr/>
          <p:nvPr/>
        </p:nvSpPr>
        <p:spPr>
          <a:xfrm>
            <a:off x="2370970" y="1786891"/>
            <a:ext cx="177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심플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601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3"/>
            <a:ext cx="8152748" cy="4951373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832140" y="3910709"/>
            <a:ext cx="644249" cy="648584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4274616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4745624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5216155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285909" y="3068783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5201383" y="4152805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8398949" y="2908239"/>
            <a:ext cx="1534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8894832" y="1576959"/>
            <a:ext cx="1078200" cy="50800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7506002" y="2229095"/>
            <a:ext cx="1078200" cy="50800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6269815" y="3200626"/>
            <a:ext cx="1078200" cy="50800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7731863" y="4139238"/>
            <a:ext cx="2345281" cy="275296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3061487" y="4465509"/>
            <a:ext cx="1613896" cy="1537451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402846" y="5292674"/>
            <a:ext cx="16834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3245443" y="3979808"/>
            <a:ext cx="569809" cy="34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62682" y="3995078"/>
            <a:ext cx="1165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4462066" y="3664488"/>
            <a:ext cx="95250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256533" y="1198387"/>
            <a:ext cx="8002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308807" y="1360290"/>
            <a:ext cx="636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9206455" y="3724388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CC66A4-3760-4E1A-9013-78817DB1F247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69314-B87D-418C-8F2B-26AFD03A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7543"/>
              </p:ext>
            </p:extLst>
          </p:nvPr>
        </p:nvGraphicFramePr>
        <p:xfrm>
          <a:off x="188262" y="1096368"/>
          <a:ext cx="11800537" cy="552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2573">
                  <a:extLst>
                    <a:ext uri="{9D8B030D-6E8A-4147-A177-3AD203B41FA5}">
                      <a16:colId xmlns:a16="http://schemas.microsoft.com/office/drawing/2014/main" val="3260266522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3572205697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1347787303"/>
                    </a:ext>
                  </a:extLst>
                </a:gridCol>
              </a:tblGrid>
              <a:tr h="628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1549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방향 키보드로 캐릭터의 이동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06906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튜토리얼 </a:t>
                      </a:r>
                      <a:r>
                        <a:rPr lang="ko-KR" altLang="en-US" sz="1200" dirty="0" err="1"/>
                        <a:t>맵부터</a:t>
                      </a:r>
                      <a:r>
                        <a:rPr lang="ko-KR" altLang="en-US" sz="1200" dirty="0"/>
                        <a:t> 가시밭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신호등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지형반전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광선을 합친 </a:t>
                      </a:r>
                      <a:r>
                        <a:rPr lang="ko-KR" altLang="en-US" sz="1200" dirty="0" err="1"/>
                        <a:t>맵까지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이동에 따른 배경 원근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0367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기본적인 조작 튜토리얼부터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지형반전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등을 조합하여 난이도를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밀거나 부서야 하는 장애물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305282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</a:t>
                      </a:r>
                      <a:r>
                        <a:rPr lang="en-US" altLang="ko-KR" sz="1600" dirty="0"/>
                        <a:t>,Ctrl</a:t>
                      </a:r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스페이스바를 이용하여 이동하되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장애물에 따라 게임오버가 될 수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Ex) </a:t>
                      </a:r>
                      <a:r>
                        <a:rPr lang="ko-KR" altLang="en-US" sz="1600" dirty="0"/>
                        <a:t>신호등이 </a:t>
                      </a:r>
                      <a:r>
                        <a:rPr lang="ko-KR" altLang="en-US" sz="1600" dirty="0" err="1"/>
                        <a:t>빨간불일</a:t>
                      </a:r>
                      <a:r>
                        <a:rPr lang="ko-KR" altLang="en-US" sz="1600" dirty="0"/>
                        <a:t> 때 움직일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발판에 닫지 못하고 떨어졌을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가시에 닿았을 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등등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게임의 장면전환 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애니메이션을 적용한다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물체가 이동할 때 잔상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모션블러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이 남도록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전환 시 스크롤링으로 스테이지 전환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혹은 </a:t>
                      </a:r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 효과로 전환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현재 스테이지까지의 세이브 기능을 추가하여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게임프로그램을 다시 실행 했을 때 이어하기가 가능하도록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관성에 의한 미끄러짐이나 탄성을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480938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등 각 씬</a:t>
                      </a:r>
                      <a:r>
                        <a:rPr lang="en-US" altLang="ko-KR" dirty="0"/>
                        <a:t>(Scene)</a:t>
                      </a:r>
                      <a:r>
                        <a:rPr lang="ko-KR" altLang="en-US" dirty="0"/>
                        <a:t>마다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을 다르게 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이상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540263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물체의 </a:t>
                      </a:r>
                      <a:r>
                        <a:rPr lang="en-US" altLang="ko-KR" dirty="0"/>
                        <a:t>Fade </a:t>
                      </a:r>
                      <a:r>
                        <a:rPr lang="ko-KR" altLang="en-US" dirty="0"/>
                        <a:t>효과에 따른 프레임이나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지형 반전을 위한 스테이지 슬라이드 </a:t>
                      </a:r>
                      <a:r>
                        <a:rPr lang="ko-KR" altLang="en-US" dirty="0" err="1"/>
                        <a:t>랩핑</a:t>
                      </a:r>
                      <a:r>
                        <a:rPr lang="ko-KR" altLang="en-US" dirty="0"/>
                        <a:t> 애니메이션을 구현한다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8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계획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15F405-3866-4AB0-8B0E-D3CDB8F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54506"/>
              </p:ext>
            </p:extLst>
          </p:nvPr>
        </p:nvGraphicFramePr>
        <p:xfrm>
          <a:off x="188262" y="1096368"/>
          <a:ext cx="11711637" cy="5494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튜토리얼 맵 배치를 위한 </a:t>
                      </a:r>
                      <a:r>
                        <a:rPr lang="ko-KR" altLang="en-US" sz="1400"/>
                        <a:t>좌표 지정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리소스 피벗 좌표 및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충돌 영역 등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물리작용을 제외한 </a:t>
                      </a:r>
                      <a:r>
                        <a:rPr lang="ko-KR" altLang="en-US" sz="1400" dirty="0" err="1"/>
                        <a:t>노멀한</a:t>
                      </a:r>
                      <a:r>
                        <a:rPr lang="ko-KR" altLang="en-US" sz="1400" dirty="0"/>
                        <a:t> 캐릭터 이동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(PIXEL)</a:t>
                      </a:r>
                      <a:r>
                        <a:rPr lang="ko-KR" altLang="en-US" sz="1400" dirty="0"/>
                        <a:t>에 대한 기본 정의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지형에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배경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지면 위치 </a:t>
                      </a:r>
                      <a:r>
                        <a:rPr lang="en-US" altLang="ko-KR" sz="1400" dirty="0"/>
                        <a:t>&lt;- </a:t>
                      </a:r>
                      <a:r>
                        <a:rPr lang="ko-KR" altLang="en-US" sz="1400" dirty="0"/>
                        <a:t>원근이동과 스크롤링을 위함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장애물에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동작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캐릭터의 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중력 등 기본적인 물리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물리작용에 따른 충돌처리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지형과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캐릭터와 장애물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게임 씬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타이틀 및 게임실행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튜토리얼 스테이지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인스턴스 배치</a:t>
                      </a:r>
                      <a:r>
                        <a:rPr lang="en-US" altLang="ko-KR" sz="1400" dirty="0"/>
                        <a:t>, 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현재 스테이지 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제한시간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 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장애물을 조합한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전환 시 </a:t>
                      </a:r>
                      <a:r>
                        <a:rPr lang="en-US" altLang="ko-KR" sz="1400" dirty="0"/>
                        <a:t>Fade-in, Fade-Out </a:t>
                      </a:r>
                      <a:r>
                        <a:rPr lang="ko-KR" altLang="en-US" sz="1400" dirty="0"/>
                        <a:t>애니메이션을 구현한다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71919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 이동이나 장애물이 이동할 때 잔상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모션블러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배경의 원근 이동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캐릭터 이동에 영향을 받음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게임 테스트 플레이를 통해 게임 난이도 조절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8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596E85-158C-4677-83B4-4C70D01F36C0}"/>
              </a:ext>
            </a:extLst>
          </p:cNvPr>
          <p:cNvSpPr/>
          <p:nvPr/>
        </p:nvSpPr>
        <p:spPr>
          <a:xfrm>
            <a:off x="188262" y="173039"/>
            <a:ext cx="5354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번외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자체 평가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7E169C-205F-4FC3-B4E8-475ED4D8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92005"/>
              </p:ext>
            </p:extLst>
          </p:nvPr>
        </p:nvGraphicFramePr>
        <p:xfrm>
          <a:off x="1811337" y="2205566"/>
          <a:ext cx="8569326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>
                  <a:extLst>
                    <a:ext uri="{9D8B030D-6E8A-4147-A177-3AD203B41FA5}">
                      <a16:colId xmlns:a16="http://schemas.microsoft.com/office/drawing/2014/main" val="2279649060"/>
                    </a:ext>
                  </a:extLst>
                </a:gridCol>
                <a:gridCol w="4284663">
                  <a:extLst>
                    <a:ext uri="{9D8B030D-6E8A-4147-A177-3AD203B41FA5}">
                      <a16:colId xmlns:a16="http://schemas.microsoft.com/office/drawing/2014/main" val="17208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200" dirty="0"/>
                        <a:t>(A:</a:t>
                      </a:r>
                      <a:r>
                        <a:rPr lang="ko-KR" altLang="en-US" sz="1200" dirty="0"/>
                        <a:t>매우 잘함</a:t>
                      </a:r>
                      <a:r>
                        <a:rPr lang="en-US" altLang="ko-KR" sz="1200" dirty="0"/>
                        <a:t>, B: </a:t>
                      </a:r>
                      <a:r>
                        <a:rPr lang="ko-KR" altLang="en-US" sz="1200" dirty="0"/>
                        <a:t>잘함</a:t>
                      </a:r>
                      <a:r>
                        <a:rPr lang="en-US" altLang="ko-KR" sz="1200" dirty="0"/>
                        <a:t>, C:</a:t>
                      </a:r>
                      <a:r>
                        <a:rPr lang="ko-KR" altLang="en-US" sz="1200" dirty="0"/>
                        <a:t> 보통</a:t>
                      </a:r>
                      <a:r>
                        <a:rPr lang="en-US" altLang="ko-KR" sz="1200" dirty="0"/>
                        <a:t>, D: </a:t>
                      </a:r>
                      <a:r>
                        <a:rPr lang="ko-KR" altLang="en-US" sz="1200" dirty="0"/>
                        <a:t>못함</a:t>
                      </a:r>
                      <a:r>
                        <a:rPr lang="en-US" altLang="ko-KR" sz="1200" dirty="0"/>
                        <a:t>, E: </a:t>
                      </a:r>
                      <a:r>
                        <a:rPr lang="ko-KR" altLang="en-US" sz="1200" dirty="0"/>
                        <a:t>매우 못함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2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6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</a:t>
                      </a:r>
                      <a:r>
                        <a:rPr lang="ko-KR" altLang="en-US" dirty="0" err="1"/>
                        <a:t>매커니즘의</a:t>
                      </a:r>
                      <a:r>
                        <a:rPr lang="ko-KR" altLang="en-US" dirty="0"/>
                        <a:t> 제시가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82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1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3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548</Words>
  <Application>Microsoft Office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31</cp:revision>
  <dcterms:created xsi:type="dcterms:W3CDTF">2017-10-16T09:38:35Z</dcterms:created>
  <dcterms:modified xsi:type="dcterms:W3CDTF">2017-10-16T15:19:30Z</dcterms:modified>
</cp:coreProperties>
</file>