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69" r:id="rId6"/>
    <p:sldId id="267" r:id="rId7"/>
    <p:sldId id="270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00"/>
    <a:srgbClr val="00D600"/>
    <a:srgbClr val="00E600"/>
    <a:srgbClr val="23DEB4"/>
    <a:srgbClr val="00C000"/>
    <a:srgbClr val="00FF00"/>
    <a:srgbClr val="CCC700"/>
    <a:srgbClr val="D7D200"/>
    <a:srgbClr val="3EE2BD"/>
    <a:srgbClr val="BFD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FB762-5E2F-47FA-AB89-F735ED92A473}"/>
              </a:ext>
            </a:extLst>
          </p:cNvPr>
          <p:cNvSpPr/>
          <p:nvPr/>
        </p:nvSpPr>
        <p:spPr>
          <a:xfrm>
            <a:off x="5643794" y="809840"/>
            <a:ext cx="9044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1850C14-B5F0-4294-ACF5-31B2D91F4E46}"/>
              </a:ext>
            </a:extLst>
          </p:cNvPr>
          <p:cNvSpPr/>
          <p:nvPr/>
        </p:nvSpPr>
        <p:spPr>
          <a:xfrm>
            <a:off x="5613337" y="809840"/>
            <a:ext cx="965329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7084271" y="494466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212585" y="3051974"/>
            <a:ext cx="1766830" cy="754053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 OVER</a:t>
            </a:r>
          </a:p>
          <a:p>
            <a:pPr algn="ctr"/>
            <a:r>
              <a:rPr lang="ko-KR" altLang="en-US" sz="11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게임 오버</a:t>
            </a:r>
            <a:endParaRPr lang="en-US" altLang="ko-KR" sz="11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950665" y="4633705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7133291" y="4500010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57351E-F527-4E65-8ABB-A3B3C6AF47E2}"/>
              </a:ext>
            </a:extLst>
          </p:cNvPr>
          <p:cNvSpPr/>
          <p:nvPr/>
        </p:nvSpPr>
        <p:spPr>
          <a:xfrm>
            <a:off x="4762947" y="809840"/>
            <a:ext cx="26661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GAMEOVER SCENE</a:t>
            </a:r>
          </a:p>
        </p:txBody>
      </p:sp>
    </p:spTree>
    <p:extLst>
      <p:ext uri="{BB962C8B-B14F-4D97-AF65-F5344CB8AC3E}">
        <p14:creationId xmlns:p14="http://schemas.microsoft.com/office/powerpoint/2010/main" val="4171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81E7F-01CC-4C7A-805F-2284F5FAB590}"/>
              </a:ext>
            </a:extLst>
          </p:cNvPr>
          <p:cNvSpPr/>
          <p:nvPr/>
        </p:nvSpPr>
        <p:spPr>
          <a:xfrm>
            <a:off x="5178925" y="809840"/>
            <a:ext cx="1834156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FADE LAYER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274B7-67EC-4791-B830-0F30C5E7C7AB}"/>
              </a:ext>
            </a:extLst>
          </p:cNvPr>
          <p:cNvSpPr/>
          <p:nvPr/>
        </p:nvSpPr>
        <p:spPr>
          <a:xfrm>
            <a:off x="3871518" y="1830477"/>
            <a:ext cx="5007765" cy="3755846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A2D54-D6A5-4349-B3A0-F28A35C9BC3D}"/>
              </a:ext>
            </a:extLst>
          </p:cNvPr>
          <p:cNvSpPr/>
          <p:nvPr/>
        </p:nvSpPr>
        <p:spPr>
          <a:xfrm>
            <a:off x="4150918" y="2109877"/>
            <a:ext cx="5007765" cy="3755846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6BDA0-9B45-4476-9BE7-0BFD4C15648E}"/>
              </a:ext>
            </a:extLst>
          </p:cNvPr>
          <p:cNvSpPr/>
          <p:nvPr/>
        </p:nvSpPr>
        <p:spPr>
          <a:xfrm>
            <a:off x="5051488" y="809840"/>
            <a:ext cx="208903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BACKGROUND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4C72F7-4E04-424C-BCAF-1B1D316E2940}"/>
              </a:ext>
            </a:extLst>
          </p:cNvPr>
          <p:cNvGrpSpPr/>
          <p:nvPr/>
        </p:nvGrpSpPr>
        <p:grpSpPr>
          <a:xfrm>
            <a:off x="2388395" y="1551033"/>
            <a:ext cx="7447487" cy="3755891"/>
            <a:chOff x="2388395" y="1551033"/>
            <a:chExt cx="7447487" cy="37558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74985E-D96B-47D9-BFE9-C4E9D208A3F0}"/>
                </a:ext>
              </a:extLst>
            </p:cNvPr>
            <p:cNvGrpSpPr/>
            <p:nvPr/>
          </p:nvGrpSpPr>
          <p:grpSpPr>
            <a:xfrm>
              <a:off x="2759656" y="1551033"/>
              <a:ext cx="7074481" cy="3187002"/>
              <a:chOff x="2759656" y="1551033"/>
              <a:chExt cx="7074481" cy="26209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3446A6-9F51-4FF8-A3C2-855F811E70D9}"/>
                  </a:ext>
                </a:extLst>
              </p:cNvPr>
              <p:cNvSpPr/>
              <p:nvPr/>
            </p:nvSpPr>
            <p:spPr>
              <a:xfrm>
                <a:off x="8597431" y="1551033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EFCB9E-82F3-439D-90AF-47BC3FE09DD6}"/>
                  </a:ext>
                </a:extLst>
              </p:cNvPr>
              <p:cNvSpPr/>
              <p:nvPr/>
            </p:nvSpPr>
            <p:spPr>
              <a:xfrm>
                <a:off x="3592117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83F8A2E-AFD0-4F25-84F6-A5CAB5223947}"/>
                  </a:ext>
                </a:extLst>
              </p:cNvPr>
              <p:cNvSpPr/>
              <p:nvPr/>
            </p:nvSpPr>
            <p:spPr>
              <a:xfrm>
                <a:off x="4009430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AB3279C-2E1F-4DFE-86A6-1A5B387F33F6}"/>
                  </a:ext>
                </a:extLst>
              </p:cNvPr>
              <p:cNvSpPr/>
              <p:nvPr/>
            </p:nvSpPr>
            <p:spPr>
              <a:xfrm>
                <a:off x="4844058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719DB4-121D-4DA3-8EFA-4E1C198B0040}"/>
                  </a:ext>
                </a:extLst>
              </p:cNvPr>
              <p:cNvSpPr/>
              <p:nvPr/>
            </p:nvSpPr>
            <p:spPr>
              <a:xfrm>
                <a:off x="5261372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ACC7453-E4DA-4196-BF5D-F72B6A8EB874}"/>
                  </a:ext>
                </a:extLst>
              </p:cNvPr>
              <p:cNvSpPr/>
              <p:nvPr/>
            </p:nvSpPr>
            <p:spPr>
              <a:xfrm>
                <a:off x="6095999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07BA1E-82FE-49A5-AE23-9AFEF13CA83F}"/>
                  </a:ext>
                </a:extLst>
              </p:cNvPr>
              <p:cNvSpPr/>
              <p:nvPr/>
            </p:nvSpPr>
            <p:spPr>
              <a:xfrm>
                <a:off x="6513313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0AACD06-FD19-48CD-9FD0-E5A3D0ECBF8E}"/>
                  </a:ext>
                </a:extLst>
              </p:cNvPr>
              <p:cNvSpPr/>
              <p:nvPr/>
            </p:nvSpPr>
            <p:spPr>
              <a:xfrm>
                <a:off x="7347941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40D34C9-487E-4DDE-8D9B-AC6DA6707B02}"/>
                  </a:ext>
                </a:extLst>
              </p:cNvPr>
              <p:cNvSpPr/>
              <p:nvPr/>
            </p:nvSpPr>
            <p:spPr>
              <a:xfrm>
                <a:off x="7765255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516498-3F52-4180-9053-A366275D6222}"/>
                  </a:ext>
                </a:extLst>
              </p:cNvPr>
              <p:cNvSpPr/>
              <p:nvPr/>
            </p:nvSpPr>
            <p:spPr>
              <a:xfrm>
                <a:off x="8999510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AB2D964-2F48-436F-8FA8-B6751ABE6E80}"/>
                  </a:ext>
                </a:extLst>
              </p:cNvPr>
              <p:cNvSpPr/>
              <p:nvPr/>
            </p:nvSpPr>
            <p:spPr>
              <a:xfrm>
                <a:off x="2759656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557F1C0-68A3-4DA5-8FDA-D069AB690D15}"/>
                </a:ext>
              </a:extLst>
            </p:cNvPr>
            <p:cNvGrpSpPr/>
            <p:nvPr/>
          </p:nvGrpSpPr>
          <p:grpSpPr>
            <a:xfrm>
              <a:off x="2388395" y="4737837"/>
              <a:ext cx="7447487" cy="569087"/>
              <a:chOff x="2388395" y="4737837"/>
              <a:chExt cx="7447487" cy="569087"/>
            </a:xfrm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2E6FF9EA-36B0-4089-8545-E33F3000C6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70400" y="4737981"/>
                <a:ext cx="800100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064E91CA-73C2-4101-B81E-43E8027A07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6169" y="4737981"/>
                <a:ext cx="12068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6E7FB86-913B-424A-ACA0-6758438975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4688" y="4737981"/>
                <a:ext cx="804861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6A454909-C715-4A49-97DA-AFAF68819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8395" y="4738124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9FCCA50C-A57A-4A19-B25B-206435635E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588" y="4737981"/>
                <a:ext cx="120841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4FA678FC-97AF-4810-8667-88ABAFBC8D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2330" y="4737981"/>
                <a:ext cx="7991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5A3320E1-F891-4590-9E47-CE47E1389A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935" y="4737981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50D05D2B-9A06-410C-B7AB-4B4AE4B7BE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4681" y="4737837"/>
                <a:ext cx="7977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평행 사변형 45">
                <a:extLst>
                  <a:ext uri="{FF2B5EF4-FFF2-40B4-BE49-F238E27FC236}">
                    <a16:creationId xmlns:a16="http://schemas.microsoft.com/office/drawing/2014/main" id="{B78BF212-37F6-4190-BF50-48A8195CD4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96162" y="4737837"/>
                <a:ext cx="1220788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160150BC-9BB7-4375-8CE0-0B274E4E37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7219" y="4737837"/>
                <a:ext cx="7739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평행 사변형 47">
                <a:extLst>
                  <a:ext uri="{FF2B5EF4-FFF2-40B4-BE49-F238E27FC236}">
                    <a16:creationId xmlns:a16="http://schemas.microsoft.com/office/drawing/2014/main" id="{630372B7-616C-4E8A-BE84-071D6E912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7269" y="4737837"/>
                <a:ext cx="1208613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011EA1A-10FE-4B5B-92F5-7E47F2C54997}"/>
                </a:ext>
              </a:extLst>
            </p:cNvPr>
            <p:cNvSpPr/>
            <p:nvPr/>
          </p:nvSpPr>
          <p:spPr>
            <a:xfrm>
              <a:off x="2757275" y="4726883"/>
              <a:ext cx="7074480" cy="1800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20E450BE-5EBD-4469-96FC-F50279C109B3}"/>
              </a:ext>
            </a:extLst>
          </p:cNvPr>
          <p:cNvSpPr>
            <a:spLocks/>
          </p:cNvSpPr>
          <p:nvPr/>
        </p:nvSpPr>
        <p:spPr>
          <a:xfrm>
            <a:off x="2388253" y="5939892"/>
            <a:ext cx="7415494" cy="568800"/>
          </a:xfrm>
          <a:prstGeom prst="parallelogram">
            <a:avLst>
              <a:gd name="adj" fmla="val 64841"/>
            </a:avLst>
          </a:prstGeom>
          <a:solidFill>
            <a:srgbClr val="23D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4E9D5E-7133-40C2-A3DD-41FFDB1AC7E5}"/>
              </a:ext>
            </a:extLst>
          </p:cNvPr>
          <p:cNvSpPr/>
          <p:nvPr/>
        </p:nvSpPr>
        <p:spPr>
          <a:xfrm>
            <a:off x="4956105" y="5324443"/>
            <a:ext cx="2279791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UNDERGROUND</a:t>
            </a:r>
          </a:p>
        </p:txBody>
      </p:sp>
    </p:spTree>
    <p:extLst>
      <p:ext uri="{BB962C8B-B14F-4D97-AF65-F5344CB8AC3E}">
        <p14:creationId xmlns:p14="http://schemas.microsoft.com/office/powerpoint/2010/main" val="6110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C2C4D-C62E-498F-805C-636C7DFCDD97}"/>
              </a:ext>
            </a:extLst>
          </p:cNvPr>
          <p:cNvSpPr/>
          <p:nvPr/>
        </p:nvSpPr>
        <p:spPr>
          <a:xfrm>
            <a:off x="5780753" y="1886620"/>
            <a:ext cx="548531" cy="349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80000"/>
                </a:srgbClr>
              </a:gs>
              <a:gs pos="50000">
                <a:srgbClr val="FFFF00">
                  <a:tint val="44500"/>
                  <a:satMod val="160000"/>
                  <a:alpha val="80000"/>
                </a:srgbClr>
              </a:gs>
              <a:gs pos="100000">
                <a:srgbClr val="FFFF00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9A1BF62-8976-4087-B537-3D5BD0FD0040}"/>
              </a:ext>
            </a:extLst>
          </p:cNvPr>
          <p:cNvSpPr>
            <a:spLocks noChangeAspect="1"/>
          </p:cNvSpPr>
          <p:nvPr/>
        </p:nvSpPr>
        <p:spPr>
          <a:xfrm>
            <a:off x="4932032" y="25611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32585-1C9E-40BD-8609-D4712997B9E1}"/>
              </a:ext>
            </a:extLst>
          </p:cNvPr>
          <p:cNvSpPr>
            <a:spLocks noChangeAspect="1"/>
          </p:cNvSpPr>
          <p:nvPr/>
        </p:nvSpPr>
        <p:spPr>
          <a:xfrm>
            <a:off x="6982181" y="2557536"/>
            <a:ext cx="222230" cy="225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78FD4B5-6B6A-4634-95C4-0A402DFC531D}"/>
              </a:ext>
            </a:extLst>
          </p:cNvPr>
          <p:cNvSpPr>
            <a:spLocks noChangeAspect="1"/>
          </p:cNvSpPr>
          <p:nvPr/>
        </p:nvSpPr>
        <p:spPr>
          <a:xfrm>
            <a:off x="5630991" y="25602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0091F-70D9-40EB-9B98-EEC16BA2BD9D}"/>
              </a:ext>
            </a:extLst>
          </p:cNvPr>
          <p:cNvSpPr>
            <a:spLocks noChangeAspect="1"/>
          </p:cNvSpPr>
          <p:nvPr/>
        </p:nvSpPr>
        <p:spPr>
          <a:xfrm>
            <a:off x="6329948" y="2559337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21A588">
                  <a:shade val="30000"/>
                  <a:satMod val="115000"/>
                </a:srgbClr>
              </a:gs>
              <a:gs pos="50000">
                <a:srgbClr val="21A588">
                  <a:shade val="67500"/>
                  <a:satMod val="115000"/>
                </a:srgbClr>
              </a:gs>
              <a:gs pos="100000">
                <a:srgbClr val="21A588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3AAF6A81-79AB-49ED-A3F2-F05E98FB39D5}"/>
              </a:ext>
            </a:extLst>
          </p:cNvPr>
          <p:cNvSpPr/>
          <p:nvPr/>
        </p:nvSpPr>
        <p:spPr>
          <a:xfrm>
            <a:off x="6203054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1F1F7313-9468-446D-A51C-E6A6AB9941DB}"/>
              </a:ext>
            </a:extLst>
          </p:cNvPr>
          <p:cNvSpPr/>
          <p:nvPr/>
        </p:nvSpPr>
        <p:spPr>
          <a:xfrm>
            <a:off x="7270777" y="3158425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CBAB78E3-26A9-4A1A-B78D-EC5C7C3DA93D}"/>
              </a:ext>
            </a:extLst>
          </p:cNvPr>
          <p:cNvSpPr/>
          <p:nvPr/>
        </p:nvSpPr>
        <p:spPr>
          <a:xfrm>
            <a:off x="6203054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39971980-6AC1-453A-BF37-C439D069A328}"/>
              </a:ext>
            </a:extLst>
          </p:cNvPr>
          <p:cNvSpPr/>
          <p:nvPr/>
        </p:nvSpPr>
        <p:spPr>
          <a:xfrm>
            <a:off x="7270777" y="3637806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75000"/>
              <a:lumOff val="2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75000"/>
                <a:lumOff val="25000"/>
                <a:alpha val="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F3E39A59-82BF-4B17-B302-3B81D71E3CE8}"/>
              </a:ext>
            </a:extLst>
          </p:cNvPr>
          <p:cNvSpPr/>
          <p:nvPr/>
        </p:nvSpPr>
        <p:spPr>
          <a:xfrm>
            <a:off x="4324032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04398FEE-AF56-4E04-B9DD-EA9ECC251CD3}"/>
              </a:ext>
            </a:extLst>
          </p:cNvPr>
          <p:cNvSpPr/>
          <p:nvPr/>
        </p:nvSpPr>
        <p:spPr>
          <a:xfrm>
            <a:off x="4324032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5331209" y="809840"/>
            <a:ext cx="152958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OBJECT’S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E7A3FD-63B2-483C-9CFD-D4F967042018}"/>
              </a:ext>
            </a:extLst>
          </p:cNvPr>
          <p:cNvSpPr>
            <a:spLocks noChangeAspect="1"/>
          </p:cNvSpPr>
          <p:nvPr/>
        </p:nvSpPr>
        <p:spPr>
          <a:xfrm>
            <a:off x="5434422" y="2155950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237DA9-98B7-4D9D-ABDF-440858835E7A}"/>
              </a:ext>
            </a:extLst>
          </p:cNvPr>
          <p:cNvSpPr>
            <a:spLocks noChangeAspect="1"/>
          </p:cNvSpPr>
          <p:nvPr/>
        </p:nvSpPr>
        <p:spPr>
          <a:xfrm>
            <a:off x="5984885" y="2155950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CCC700"/>
              </a:gs>
              <a:gs pos="36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B77B9-4739-4478-8B4E-7E65AA3B78D6}"/>
              </a:ext>
            </a:extLst>
          </p:cNvPr>
          <p:cNvSpPr>
            <a:spLocks noChangeAspect="1"/>
          </p:cNvSpPr>
          <p:nvPr/>
        </p:nvSpPr>
        <p:spPr>
          <a:xfrm>
            <a:off x="6535348" y="2155950"/>
            <a:ext cx="222230" cy="225965"/>
          </a:xfrm>
          <a:prstGeom prst="rect">
            <a:avLst/>
          </a:prstGeom>
          <a:gradFill flip="none" rotWithShape="1">
            <a:gsLst>
              <a:gs pos="1000">
                <a:srgbClr val="00DA00"/>
              </a:gs>
              <a:gs pos="29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C8D24C52-241C-4F0F-8D2A-F54437FBCAC5}"/>
              </a:ext>
            </a:extLst>
          </p:cNvPr>
          <p:cNvSpPr/>
          <p:nvPr/>
        </p:nvSpPr>
        <p:spPr>
          <a:xfrm>
            <a:off x="4324033" y="3963792"/>
            <a:ext cx="2536762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F336574C-3E2B-40C8-9E10-2FE8B19F5713}"/>
              </a:ext>
            </a:extLst>
          </p:cNvPr>
          <p:cNvSpPr/>
          <p:nvPr/>
        </p:nvSpPr>
        <p:spPr>
          <a:xfrm>
            <a:off x="4324033" y="4443173"/>
            <a:ext cx="253676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4982556" y="809840"/>
            <a:ext cx="222689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INFOMATIION’S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5CB4B-94B1-40CA-BBCA-4F8BB35C2C9A}"/>
              </a:ext>
            </a:extLst>
          </p:cNvPr>
          <p:cNvSpPr/>
          <p:nvPr/>
        </p:nvSpPr>
        <p:spPr>
          <a:xfrm>
            <a:off x="3866788" y="1569110"/>
            <a:ext cx="7956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92650E-12E4-4C49-8C4E-541CCBC307DA}"/>
              </a:ext>
            </a:extLst>
          </p:cNvPr>
          <p:cNvSpPr/>
          <p:nvPr/>
        </p:nvSpPr>
        <p:spPr>
          <a:xfrm>
            <a:off x="5639865" y="2801144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←→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C07D0-9761-48B9-A0FC-4C47E047796D}"/>
              </a:ext>
            </a:extLst>
          </p:cNvPr>
          <p:cNvSpPr/>
          <p:nvPr/>
        </p:nvSpPr>
        <p:spPr>
          <a:xfrm>
            <a:off x="5639865" y="2949165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↑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포털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9A0C48-A420-4B83-9210-B5D4562DA1D0}"/>
              </a:ext>
            </a:extLst>
          </p:cNvPr>
          <p:cNvSpPr/>
          <p:nvPr/>
        </p:nvSpPr>
        <p:spPr>
          <a:xfrm>
            <a:off x="5639865" y="3097186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점프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601AEF-D4DB-4470-917B-DAAA20E78AA7}"/>
              </a:ext>
            </a:extLst>
          </p:cNvPr>
          <p:cNvGrpSpPr/>
          <p:nvPr/>
        </p:nvGrpSpPr>
        <p:grpSpPr>
          <a:xfrm>
            <a:off x="6964794" y="1893154"/>
            <a:ext cx="252000" cy="1680206"/>
            <a:chOff x="6964794" y="1893154"/>
            <a:chExt cx="252000" cy="16802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52EC9C-753F-4098-A796-D6E73099424D}"/>
                </a:ext>
              </a:extLst>
            </p:cNvPr>
            <p:cNvSpPr/>
            <p:nvPr/>
          </p:nvSpPr>
          <p:spPr>
            <a:xfrm>
              <a:off x="6964794" y="1893154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↑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힌트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263BA7-DCD5-499D-8CA8-DA5B5B5CF3BA}"/>
                </a:ext>
              </a:extLst>
            </p:cNvPr>
            <p:cNvSpPr/>
            <p:nvPr/>
          </p:nvSpPr>
          <p:spPr>
            <a:xfrm>
              <a:off x="6964794" y="3177360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포털</a:t>
              </a:r>
              <a:endPara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↓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B2F8BE-0C45-451C-8436-AE682B99FFC2}"/>
              </a:ext>
            </a:extLst>
          </p:cNvPr>
          <p:cNvSpPr/>
          <p:nvPr/>
        </p:nvSpPr>
        <p:spPr>
          <a:xfrm>
            <a:off x="5518608" y="3763880"/>
            <a:ext cx="1224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떨어지면 죽는 건 기본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4EE36D-A392-4665-B721-A293723B62DC}"/>
              </a:ext>
            </a:extLst>
          </p:cNvPr>
          <p:cNvSpPr/>
          <p:nvPr/>
        </p:nvSpPr>
        <p:spPr>
          <a:xfrm>
            <a:off x="3657454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0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6CE896-3D62-4944-BB90-C4D7A7E80B16}"/>
              </a:ext>
            </a:extLst>
          </p:cNvPr>
          <p:cNvSpPr/>
          <p:nvPr/>
        </p:nvSpPr>
        <p:spPr>
          <a:xfrm>
            <a:off x="3847461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1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0B360E-E3F6-4823-ADF5-045B030EB399}"/>
              </a:ext>
            </a:extLst>
          </p:cNvPr>
          <p:cNvSpPr/>
          <p:nvPr/>
        </p:nvSpPr>
        <p:spPr>
          <a:xfrm>
            <a:off x="4037468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2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2547B9-C79D-482E-AD88-9901836AE32B}"/>
              </a:ext>
            </a:extLst>
          </p:cNvPr>
          <p:cNvSpPr/>
          <p:nvPr/>
        </p:nvSpPr>
        <p:spPr>
          <a:xfrm>
            <a:off x="4227475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3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D8784-C754-415C-B34A-0687D3E3DB1A}"/>
              </a:ext>
            </a:extLst>
          </p:cNvPr>
          <p:cNvSpPr/>
          <p:nvPr/>
        </p:nvSpPr>
        <p:spPr>
          <a:xfrm>
            <a:off x="4417482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4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54B6D8-4889-4CA5-9E6B-D1B65BF450AE}"/>
              </a:ext>
            </a:extLst>
          </p:cNvPr>
          <p:cNvSpPr/>
          <p:nvPr/>
        </p:nvSpPr>
        <p:spPr>
          <a:xfrm>
            <a:off x="4607489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5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E3A758-46AB-4916-9DF3-106C2B76B64F}"/>
              </a:ext>
            </a:extLst>
          </p:cNvPr>
          <p:cNvSpPr/>
          <p:nvPr/>
        </p:nvSpPr>
        <p:spPr>
          <a:xfrm>
            <a:off x="4797496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6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3145B6-20BD-4A9F-9BDE-D20DAAB881B6}"/>
              </a:ext>
            </a:extLst>
          </p:cNvPr>
          <p:cNvSpPr/>
          <p:nvPr/>
        </p:nvSpPr>
        <p:spPr>
          <a:xfrm>
            <a:off x="4987503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7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5936EC-8D12-4A89-96DA-0C90B936EDC5}"/>
              </a:ext>
            </a:extLst>
          </p:cNvPr>
          <p:cNvSpPr/>
          <p:nvPr/>
        </p:nvSpPr>
        <p:spPr>
          <a:xfrm>
            <a:off x="5177510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8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302F448-1106-461D-8205-6E54CFE33723}"/>
              </a:ext>
            </a:extLst>
          </p:cNvPr>
          <p:cNvSpPr/>
          <p:nvPr/>
        </p:nvSpPr>
        <p:spPr>
          <a:xfrm>
            <a:off x="5367520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9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25C791-77EA-423E-A094-6C7FBCA42A4F}"/>
              </a:ext>
            </a:extLst>
          </p:cNvPr>
          <p:cNvSpPr/>
          <p:nvPr/>
        </p:nvSpPr>
        <p:spPr>
          <a:xfrm>
            <a:off x="5360976" y="3247589"/>
            <a:ext cx="1205779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연속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더블점프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5738BD-1356-4718-8CE9-E2B76D04DAC8}"/>
              </a:ext>
            </a:extLst>
          </p:cNvPr>
          <p:cNvGrpSpPr/>
          <p:nvPr/>
        </p:nvGrpSpPr>
        <p:grpSpPr>
          <a:xfrm>
            <a:off x="7373828" y="1557632"/>
            <a:ext cx="1224000" cy="2718207"/>
            <a:chOff x="7373828" y="1557632"/>
            <a:chExt cx="1224000" cy="27182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4666AF-B145-425A-ADDC-8BB1054121E8}"/>
                </a:ext>
              </a:extLst>
            </p:cNvPr>
            <p:cNvSpPr/>
            <p:nvPr/>
          </p:nvSpPr>
          <p:spPr>
            <a:xfrm>
              <a:off x="7373828" y="1557632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기본조작을 이해합시다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8761D1B-8715-488B-B6B2-B385BD3FA0C0}"/>
                </a:ext>
              </a:extLst>
            </p:cNvPr>
            <p:cNvSpPr/>
            <p:nvPr/>
          </p:nvSpPr>
          <p:spPr>
            <a:xfrm>
              <a:off x="7373828" y="1815053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조금만 꼬아봅시다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5373B-76CF-41A5-8E70-6E25F8388D13}"/>
                </a:ext>
              </a:extLst>
            </p:cNvPr>
            <p:cNvSpPr/>
            <p:nvPr/>
          </p:nvSpPr>
          <p:spPr>
            <a:xfrm>
              <a:off x="7373828" y="2072474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신호를 지킵시다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45AF56-69E5-4550-9436-752869CA42BA}"/>
                </a:ext>
              </a:extLst>
            </p:cNvPr>
            <p:cNvSpPr/>
            <p:nvPr/>
          </p:nvSpPr>
          <p:spPr>
            <a:xfrm>
              <a:off x="7373828" y="2329895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점프도 해봅시다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897833E-6D9B-4F08-86DC-D89EC71FAD25}"/>
                </a:ext>
              </a:extLst>
            </p:cNvPr>
            <p:cNvSpPr/>
            <p:nvPr/>
          </p:nvSpPr>
          <p:spPr>
            <a:xfrm>
              <a:off x="7373828" y="2587316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발판도 움직여봅시다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2F140A-1755-48D6-8522-2E99474B7ED7}"/>
                </a:ext>
              </a:extLst>
            </p:cNvPr>
            <p:cNvSpPr/>
            <p:nvPr/>
          </p:nvSpPr>
          <p:spPr>
            <a:xfrm>
              <a:off x="7373828" y="2844737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두개를 합쳐봅시다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E95699-D4BA-4016-BA12-AB523C10BA1A}"/>
                </a:ext>
              </a:extLst>
            </p:cNvPr>
            <p:cNvSpPr/>
            <p:nvPr/>
          </p:nvSpPr>
          <p:spPr>
            <a:xfrm>
              <a:off x="7373828" y="3102158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Ctrl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를 눌러봅시다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5A00141-BDF3-44E3-AE32-A9A182CFF132}"/>
                </a:ext>
              </a:extLst>
            </p:cNvPr>
            <p:cNvSpPr/>
            <p:nvPr/>
          </p:nvSpPr>
          <p:spPr>
            <a:xfrm>
              <a:off x="7373828" y="413183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마지막 스테이지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76C8C7-D3BF-4FE2-9DDD-9434223F5A1E}"/>
                </a:ext>
              </a:extLst>
            </p:cNvPr>
            <p:cNvSpPr/>
            <p:nvPr/>
          </p:nvSpPr>
          <p:spPr>
            <a:xfrm>
              <a:off x="7373828" y="335957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잘 피해 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E310D7-9C95-4446-8528-1A799369B158}"/>
                </a:ext>
              </a:extLst>
            </p:cNvPr>
            <p:cNvSpPr/>
            <p:nvPr/>
          </p:nvSpPr>
          <p:spPr>
            <a:xfrm>
              <a:off x="7373828" y="3617000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난이도를 올려봅시다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8C8F1A4-1089-417E-8C0D-D7D567E8FA39}"/>
                </a:ext>
              </a:extLst>
            </p:cNvPr>
            <p:cNvSpPr/>
            <p:nvPr/>
          </p:nvSpPr>
          <p:spPr>
            <a:xfrm>
              <a:off x="7373828" y="3874421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난이도를 더 올려봅시다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0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126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맑은 고딕</vt:lpstr>
      <vt:lpstr>휴먼모음T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120</cp:revision>
  <dcterms:created xsi:type="dcterms:W3CDTF">2017-10-16T09:38:35Z</dcterms:created>
  <dcterms:modified xsi:type="dcterms:W3CDTF">2017-12-03T12:18:11Z</dcterms:modified>
</cp:coreProperties>
</file>