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70AD47"/>
    <a:srgbClr val="E1624D"/>
    <a:srgbClr val="E9EBF5"/>
    <a:srgbClr val="CFD5EA"/>
    <a:srgbClr val="00FF00"/>
    <a:srgbClr val="21A588"/>
    <a:srgbClr val="23DEB4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BC1A85-B10B-4845-A629-1476E548BFF7}"/>
              </a:ext>
            </a:extLst>
          </p:cNvPr>
          <p:cNvGrpSpPr/>
          <p:nvPr/>
        </p:nvGrpSpPr>
        <p:grpSpPr>
          <a:xfrm>
            <a:off x="1155955" y="154027"/>
            <a:ext cx="9918446" cy="6534464"/>
            <a:chOff x="2159000" y="1117601"/>
            <a:chExt cx="7389843" cy="486857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2F1B84-C5F7-4DBA-B483-ACC85F9CFDAF}"/>
                </a:ext>
              </a:extLst>
            </p:cNvPr>
            <p:cNvGrpSpPr/>
            <p:nvPr/>
          </p:nvGrpSpPr>
          <p:grpSpPr>
            <a:xfrm>
              <a:off x="2159000" y="1117601"/>
              <a:ext cx="7389843" cy="4868570"/>
              <a:chOff x="0" y="0"/>
              <a:chExt cx="7389840" cy="486856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D735A31-6A8B-4249-84C3-66383A09E188}"/>
                  </a:ext>
                </a:extLst>
              </p:cNvPr>
              <p:cNvSpPr/>
              <p:nvPr/>
            </p:nvSpPr>
            <p:spPr>
              <a:xfrm>
                <a:off x="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80DA91C-625B-4AA8-B3C1-9E58FEFD54CB}"/>
                  </a:ext>
                </a:extLst>
              </p:cNvPr>
              <p:cNvSpPr/>
              <p:nvPr/>
            </p:nvSpPr>
            <p:spPr>
              <a:xfrm>
                <a:off x="6158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F41B55-1BE5-4712-A86C-8AC29A5B4405}"/>
                  </a:ext>
                </a:extLst>
              </p:cNvPr>
              <p:cNvSpPr/>
              <p:nvPr/>
            </p:nvSpPr>
            <p:spPr>
              <a:xfrm>
                <a:off x="123164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CEF67EB-83CD-4AC8-B562-503B6BE57419}"/>
                  </a:ext>
                </a:extLst>
              </p:cNvPr>
              <p:cNvSpPr/>
              <p:nvPr/>
            </p:nvSpPr>
            <p:spPr>
              <a:xfrm>
                <a:off x="184746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74B73F-9C6F-4CA2-8E32-7495B5290A81}"/>
                  </a:ext>
                </a:extLst>
              </p:cNvPr>
              <p:cNvSpPr/>
              <p:nvPr/>
            </p:nvSpPr>
            <p:spPr>
              <a:xfrm>
                <a:off x="246328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11E1D3-B1D8-4504-953E-4E764A508610}"/>
                  </a:ext>
                </a:extLst>
              </p:cNvPr>
              <p:cNvSpPr/>
              <p:nvPr/>
            </p:nvSpPr>
            <p:spPr>
              <a:xfrm>
                <a:off x="307910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20D510-1CB0-4E52-9C22-5279DB05AD5D}"/>
                  </a:ext>
                </a:extLst>
              </p:cNvPr>
              <p:cNvSpPr/>
              <p:nvPr/>
            </p:nvSpPr>
            <p:spPr>
              <a:xfrm>
                <a:off x="369492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5830419-6E88-4DFA-A16F-1EC5FE0B4A6E}"/>
                  </a:ext>
                </a:extLst>
              </p:cNvPr>
              <p:cNvSpPr/>
              <p:nvPr/>
            </p:nvSpPr>
            <p:spPr>
              <a:xfrm>
                <a:off x="431074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7836683-6875-443D-84B4-A493B143CC10}"/>
                  </a:ext>
                </a:extLst>
              </p:cNvPr>
              <p:cNvSpPr/>
              <p:nvPr/>
            </p:nvSpPr>
            <p:spPr>
              <a:xfrm>
                <a:off x="492656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860CB0E-B1BA-42E3-A996-B9EDBBF51728}"/>
                  </a:ext>
                </a:extLst>
              </p:cNvPr>
              <p:cNvSpPr/>
              <p:nvPr/>
            </p:nvSpPr>
            <p:spPr>
              <a:xfrm>
                <a:off x="554238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30CDA4-75B6-4687-ADC9-B205D1F769E5}"/>
                  </a:ext>
                </a:extLst>
              </p:cNvPr>
              <p:cNvSpPr/>
              <p:nvPr/>
            </p:nvSpPr>
            <p:spPr>
              <a:xfrm>
                <a:off x="615820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6BF026-CEAA-486E-8C95-009279C4980A}"/>
                  </a:ext>
                </a:extLst>
              </p:cNvPr>
              <p:cNvSpPr/>
              <p:nvPr/>
            </p:nvSpPr>
            <p:spPr>
              <a:xfrm>
                <a:off x="67740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96A17A-E116-408B-8DA4-E9357A0C3437}"/>
                  </a:ext>
                </a:extLst>
              </p:cNvPr>
              <p:cNvSpPr/>
              <p:nvPr/>
            </p:nvSpPr>
            <p:spPr>
              <a:xfrm>
                <a:off x="6158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C217F4-E3F2-428C-A5ED-B8E2A1AE6528}"/>
                  </a:ext>
                </a:extLst>
              </p:cNvPr>
              <p:cNvSpPr/>
              <p:nvPr/>
            </p:nvSpPr>
            <p:spPr>
              <a:xfrm>
                <a:off x="123164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8F340E-CA34-4159-8591-7CCCBA160317}"/>
                  </a:ext>
                </a:extLst>
              </p:cNvPr>
              <p:cNvSpPr/>
              <p:nvPr/>
            </p:nvSpPr>
            <p:spPr>
              <a:xfrm>
                <a:off x="184746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B8FF4FB-B302-4908-AFCE-9AFE0771ED98}"/>
                  </a:ext>
                </a:extLst>
              </p:cNvPr>
              <p:cNvSpPr/>
              <p:nvPr/>
            </p:nvSpPr>
            <p:spPr>
              <a:xfrm>
                <a:off x="246328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A3DF4B6-6B71-43D6-9163-3FDEABCD1019}"/>
                  </a:ext>
                </a:extLst>
              </p:cNvPr>
              <p:cNvSpPr/>
              <p:nvPr/>
            </p:nvSpPr>
            <p:spPr>
              <a:xfrm>
                <a:off x="307910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9BFF14-2501-4C29-9571-3D2753A76D6C}"/>
                  </a:ext>
                </a:extLst>
              </p:cNvPr>
              <p:cNvSpPr/>
              <p:nvPr/>
            </p:nvSpPr>
            <p:spPr>
              <a:xfrm>
                <a:off x="369492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17A7CDE-A1F2-4D34-8FE2-2B6D90DCE97B}"/>
                  </a:ext>
                </a:extLst>
              </p:cNvPr>
              <p:cNvSpPr/>
              <p:nvPr/>
            </p:nvSpPr>
            <p:spPr>
              <a:xfrm>
                <a:off x="431074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8AFCF09-4E0A-49D5-935B-391D4F6F3CF3}"/>
                  </a:ext>
                </a:extLst>
              </p:cNvPr>
              <p:cNvSpPr/>
              <p:nvPr/>
            </p:nvSpPr>
            <p:spPr>
              <a:xfrm>
                <a:off x="492656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0A39CFF-12E6-47A3-93A8-D1EE740BBB97}"/>
                  </a:ext>
                </a:extLst>
              </p:cNvPr>
              <p:cNvSpPr/>
              <p:nvPr/>
            </p:nvSpPr>
            <p:spPr>
              <a:xfrm>
                <a:off x="554238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22ACEC0-BB21-460D-A29F-B33EE9717976}"/>
                  </a:ext>
                </a:extLst>
              </p:cNvPr>
              <p:cNvSpPr/>
              <p:nvPr/>
            </p:nvSpPr>
            <p:spPr>
              <a:xfrm>
                <a:off x="615820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08EE40A-297B-49CA-B8B7-1E470EF1F984}"/>
                  </a:ext>
                </a:extLst>
              </p:cNvPr>
              <p:cNvSpPr/>
              <p:nvPr/>
            </p:nvSpPr>
            <p:spPr>
              <a:xfrm>
                <a:off x="67740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7143B57-EF70-4DF1-9F73-C926FC5F9B3C}"/>
                  </a:ext>
                </a:extLst>
              </p:cNvPr>
              <p:cNvSpPr/>
              <p:nvPr/>
            </p:nvSpPr>
            <p:spPr>
              <a:xfrm>
                <a:off x="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17A882E-23D8-43D9-BF7A-EF421764315D}"/>
                  </a:ext>
                </a:extLst>
              </p:cNvPr>
              <p:cNvSpPr/>
              <p:nvPr/>
            </p:nvSpPr>
            <p:spPr>
              <a:xfrm>
                <a:off x="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BD438A7-528A-4052-9EA7-0B8EAD7A56AF}"/>
                  </a:ext>
                </a:extLst>
              </p:cNvPr>
              <p:cNvSpPr/>
              <p:nvPr/>
            </p:nvSpPr>
            <p:spPr>
              <a:xfrm>
                <a:off x="6158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5C0721-4ACD-402E-9338-88D43072C47D}"/>
                  </a:ext>
                </a:extLst>
              </p:cNvPr>
              <p:cNvSpPr/>
              <p:nvPr/>
            </p:nvSpPr>
            <p:spPr>
              <a:xfrm>
                <a:off x="123164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F1AD95F-A43A-45D5-9BC6-035A51F2661A}"/>
                  </a:ext>
                </a:extLst>
              </p:cNvPr>
              <p:cNvSpPr/>
              <p:nvPr/>
            </p:nvSpPr>
            <p:spPr>
              <a:xfrm>
                <a:off x="184746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55AE0D-A5B4-4A2E-AE96-DA1A52A7FC25}"/>
                  </a:ext>
                </a:extLst>
              </p:cNvPr>
              <p:cNvSpPr/>
              <p:nvPr/>
            </p:nvSpPr>
            <p:spPr>
              <a:xfrm>
                <a:off x="246328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14F8BE2-7425-46B5-A1AB-EABF45EEAE88}"/>
                  </a:ext>
                </a:extLst>
              </p:cNvPr>
              <p:cNvSpPr/>
              <p:nvPr/>
            </p:nvSpPr>
            <p:spPr>
              <a:xfrm>
                <a:off x="307910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F5F5E83-3799-4418-AF45-8E05BAF38746}"/>
                  </a:ext>
                </a:extLst>
              </p:cNvPr>
              <p:cNvSpPr/>
              <p:nvPr/>
            </p:nvSpPr>
            <p:spPr>
              <a:xfrm>
                <a:off x="369492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D9EA490-1202-4B6A-8690-3813E8105FCC}"/>
                  </a:ext>
                </a:extLst>
              </p:cNvPr>
              <p:cNvSpPr/>
              <p:nvPr/>
            </p:nvSpPr>
            <p:spPr>
              <a:xfrm>
                <a:off x="431074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450C869-0EC1-4207-B217-1D845CD2ED0C}"/>
                  </a:ext>
                </a:extLst>
              </p:cNvPr>
              <p:cNvSpPr/>
              <p:nvPr/>
            </p:nvSpPr>
            <p:spPr>
              <a:xfrm>
                <a:off x="492656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32A92F-FC76-476C-95FC-2DBFBA906928}"/>
                  </a:ext>
                </a:extLst>
              </p:cNvPr>
              <p:cNvSpPr/>
              <p:nvPr/>
            </p:nvSpPr>
            <p:spPr>
              <a:xfrm>
                <a:off x="554238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E9650AD-384D-4386-B141-69C4D6D90E7E}"/>
                  </a:ext>
                </a:extLst>
              </p:cNvPr>
              <p:cNvSpPr/>
              <p:nvPr/>
            </p:nvSpPr>
            <p:spPr>
              <a:xfrm>
                <a:off x="615820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8ECDF86-E33F-4E7A-92C6-B72FD187F06D}"/>
                  </a:ext>
                </a:extLst>
              </p:cNvPr>
              <p:cNvSpPr/>
              <p:nvPr/>
            </p:nvSpPr>
            <p:spPr>
              <a:xfrm>
                <a:off x="67740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6F9EF56-9EA0-4FDB-83D3-B3BD341404FF}"/>
                  </a:ext>
                </a:extLst>
              </p:cNvPr>
              <p:cNvSpPr/>
              <p:nvPr/>
            </p:nvSpPr>
            <p:spPr>
              <a:xfrm>
                <a:off x="6158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7655861-9519-408D-9390-57D7AC453997}"/>
                  </a:ext>
                </a:extLst>
              </p:cNvPr>
              <p:cNvSpPr/>
              <p:nvPr/>
            </p:nvSpPr>
            <p:spPr>
              <a:xfrm>
                <a:off x="123164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FD40ACE-617C-411C-9944-6BFA7A8FA788}"/>
                  </a:ext>
                </a:extLst>
              </p:cNvPr>
              <p:cNvSpPr/>
              <p:nvPr/>
            </p:nvSpPr>
            <p:spPr>
              <a:xfrm>
                <a:off x="184746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8A4C92-54FC-4940-B76C-61DE3D021154}"/>
                  </a:ext>
                </a:extLst>
              </p:cNvPr>
              <p:cNvSpPr/>
              <p:nvPr/>
            </p:nvSpPr>
            <p:spPr>
              <a:xfrm>
                <a:off x="246328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1C266B-EE29-4BCD-B124-89F3F328C890}"/>
                  </a:ext>
                </a:extLst>
              </p:cNvPr>
              <p:cNvSpPr/>
              <p:nvPr/>
            </p:nvSpPr>
            <p:spPr>
              <a:xfrm>
                <a:off x="307910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DF0788-BA8D-4647-AA22-9BBE609C4D8A}"/>
                  </a:ext>
                </a:extLst>
              </p:cNvPr>
              <p:cNvSpPr/>
              <p:nvPr/>
            </p:nvSpPr>
            <p:spPr>
              <a:xfrm>
                <a:off x="369492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5E79407-D3B5-4764-B0E3-5386ED46ECC3}"/>
                  </a:ext>
                </a:extLst>
              </p:cNvPr>
              <p:cNvSpPr/>
              <p:nvPr/>
            </p:nvSpPr>
            <p:spPr>
              <a:xfrm>
                <a:off x="431074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FF09BCC-292D-47F5-8452-1FD4126BD744}"/>
                  </a:ext>
                </a:extLst>
              </p:cNvPr>
              <p:cNvSpPr/>
              <p:nvPr/>
            </p:nvSpPr>
            <p:spPr>
              <a:xfrm>
                <a:off x="492656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E9D89-ECC7-4581-BEC0-097627236F52}"/>
                  </a:ext>
                </a:extLst>
              </p:cNvPr>
              <p:cNvSpPr/>
              <p:nvPr/>
            </p:nvSpPr>
            <p:spPr>
              <a:xfrm>
                <a:off x="554238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FFDFC87-B55C-467F-8062-E286D1AAD1F9}"/>
                  </a:ext>
                </a:extLst>
              </p:cNvPr>
              <p:cNvSpPr/>
              <p:nvPr/>
            </p:nvSpPr>
            <p:spPr>
              <a:xfrm>
                <a:off x="615820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4CCD2ED-61E2-4B8F-AC56-9D5602430242}"/>
                  </a:ext>
                </a:extLst>
              </p:cNvPr>
              <p:cNvSpPr/>
              <p:nvPr/>
            </p:nvSpPr>
            <p:spPr>
              <a:xfrm>
                <a:off x="67740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92B23B2-0FC0-42DC-B9C1-97722E91CA16}"/>
                  </a:ext>
                </a:extLst>
              </p:cNvPr>
              <p:cNvSpPr/>
              <p:nvPr/>
            </p:nvSpPr>
            <p:spPr>
              <a:xfrm>
                <a:off x="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D33E4B-8D11-49B4-80D5-804B0F43DC13}"/>
                  </a:ext>
                </a:extLst>
              </p:cNvPr>
              <p:cNvSpPr/>
              <p:nvPr/>
            </p:nvSpPr>
            <p:spPr>
              <a:xfrm>
                <a:off x="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8F7F3E-7432-4B96-9939-C6D2300DEEC9}"/>
                  </a:ext>
                </a:extLst>
              </p:cNvPr>
              <p:cNvSpPr/>
              <p:nvPr/>
            </p:nvSpPr>
            <p:spPr>
              <a:xfrm>
                <a:off x="6158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A328476-63C5-4508-A232-BD9CB7576665}"/>
                  </a:ext>
                </a:extLst>
              </p:cNvPr>
              <p:cNvSpPr/>
              <p:nvPr/>
            </p:nvSpPr>
            <p:spPr>
              <a:xfrm>
                <a:off x="123164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08F3F4-A418-4489-8298-FD78AB018DC1}"/>
                  </a:ext>
                </a:extLst>
              </p:cNvPr>
              <p:cNvSpPr/>
              <p:nvPr/>
            </p:nvSpPr>
            <p:spPr>
              <a:xfrm>
                <a:off x="184746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7465D9-87D6-45BB-BE5F-57A223D62960}"/>
                  </a:ext>
                </a:extLst>
              </p:cNvPr>
              <p:cNvSpPr/>
              <p:nvPr/>
            </p:nvSpPr>
            <p:spPr>
              <a:xfrm>
                <a:off x="246328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2AF9FF0-9CAD-4624-BF02-B59167E954E7}"/>
                  </a:ext>
                </a:extLst>
              </p:cNvPr>
              <p:cNvSpPr/>
              <p:nvPr/>
            </p:nvSpPr>
            <p:spPr>
              <a:xfrm>
                <a:off x="307910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F85BD74-F991-4DB6-BC87-64CF67D6DC0F}"/>
                  </a:ext>
                </a:extLst>
              </p:cNvPr>
              <p:cNvSpPr/>
              <p:nvPr/>
            </p:nvSpPr>
            <p:spPr>
              <a:xfrm>
                <a:off x="369492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B3531DF-2C2C-465E-90A6-CB50B6AEABE4}"/>
                  </a:ext>
                </a:extLst>
              </p:cNvPr>
              <p:cNvSpPr/>
              <p:nvPr/>
            </p:nvSpPr>
            <p:spPr>
              <a:xfrm>
                <a:off x="431074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DD3AC2-A48C-44D0-93CD-45FBC5B10546}"/>
                  </a:ext>
                </a:extLst>
              </p:cNvPr>
              <p:cNvSpPr/>
              <p:nvPr/>
            </p:nvSpPr>
            <p:spPr>
              <a:xfrm>
                <a:off x="492656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C60C6B-8F2E-489C-8825-D9C272F2C0E4}"/>
                  </a:ext>
                </a:extLst>
              </p:cNvPr>
              <p:cNvSpPr/>
              <p:nvPr/>
            </p:nvSpPr>
            <p:spPr>
              <a:xfrm>
                <a:off x="554238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0EDA97D-E724-4384-86EF-DE4CE3B20AE4}"/>
                  </a:ext>
                </a:extLst>
              </p:cNvPr>
              <p:cNvSpPr/>
              <p:nvPr/>
            </p:nvSpPr>
            <p:spPr>
              <a:xfrm>
                <a:off x="615820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48CE75-B94A-4A88-B056-FF94D053E873}"/>
                  </a:ext>
                </a:extLst>
              </p:cNvPr>
              <p:cNvSpPr/>
              <p:nvPr/>
            </p:nvSpPr>
            <p:spPr>
              <a:xfrm>
                <a:off x="67740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1489A40-11D1-460F-BF06-D1495E519439}"/>
                  </a:ext>
                </a:extLst>
              </p:cNvPr>
              <p:cNvSpPr/>
              <p:nvPr/>
            </p:nvSpPr>
            <p:spPr>
              <a:xfrm>
                <a:off x="6158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CE7876E-519C-4DFB-B1E4-1092C1741539}"/>
                  </a:ext>
                </a:extLst>
              </p:cNvPr>
              <p:cNvSpPr/>
              <p:nvPr/>
            </p:nvSpPr>
            <p:spPr>
              <a:xfrm>
                <a:off x="123164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28FA61F-41FF-4474-AAC4-2B67DA770363}"/>
                  </a:ext>
                </a:extLst>
              </p:cNvPr>
              <p:cNvSpPr/>
              <p:nvPr/>
            </p:nvSpPr>
            <p:spPr>
              <a:xfrm>
                <a:off x="184746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2061CB4-97EF-4889-B80F-BA40A97924A6}"/>
                  </a:ext>
                </a:extLst>
              </p:cNvPr>
              <p:cNvSpPr/>
              <p:nvPr/>
            </p:nvSpPr>
            <p:spPr>
              <a:xfrm>
                <a:off x="246328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C24728C-6EC9-4246-9628-81B3F706FC48}"/>
                  </a:ext>
                </a:extLst>
              </p:cNvPr>
              <p:cNvSpPr/>
              <p:nvPr/>
            </p:nvSpPr>
            <p:spPr>
              <a:xfrm>
                <a:off x="307910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DA97865-ECFB-4886-9673-89B57BB6192E}"/>
                  </a:ext>
                </a:extLst>
              </p:cNvPr>
              <p:cNvSpPr/>
              <p:nvPr/>
            </p:nvSpPr>
            <p:spPr>
              <a:xfrm>
                <a:off x="369492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4584715-2B40-4F81-8841-802FEBD1B2C9}"/>
                  </a:ext>
                </a:extLst>
              </p:cNvPr>
              <p:cNvSpPr/>
              <p:nvPr/>
            </p:nvSpPr>
            <p:spPr>
              <a:xfrm>
                <a:off x="431074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BB7259B-80B4-4965-9E88-A148AD6A8927}"/>
                  </a:ext>
                </a:extLst>
              </p:cNvPr>
              <p:cNvSpPr/>
              <p:nvPr/>
            </p:nvSpPr>
            <p:spPr>
              <a:xfrm>
                <a:off x="492656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A921364-B495-453C-AD04-55F2A1C0F4BF}"/>
                  </a:ext>
                </a:extLst>
              </p:cNvPr>
              <p:cNvSpPr/>
              <p:nvPr/>
            </p:nvSpPr>
            <p:spPr>
              <a:xfrm>
                <a:off x="554238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466ADD9-764C-498E-BCA8-01D88A9C7608}"/>
                  </a:ext>
                </a:extLst>
              </p:cNvPr>
              <p:cNvSpPr/>
              <p:nvPr/>
            </p:nvSpPr>
            <p:spPr>
              <a:xfrm>
                <a:off x="615820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46F75ED-1F71-4770-802C-918ADDB54D81}"/>
                  </a:ext>
                </a:extLst>
              </p:cNvPr>
              <p:cNvSpPr/>
              <p:nvPr/>
            </p:nvSpPr>
            <p:spPr>
              <a:xfrm>
                <a:off x="67740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EEDC638-8C3E-4122-8C78-CFD23BEEECEA}"/>
                  </a:ext>
                </a:extLst>
              </p:cNvPr>
              <p:cNvSpPr/>
              <p:nvPr/>
            </p:nvSpPr>
            <p:spPr>
              <a:xfrm>
                <a:off x="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11D36D7-30E2-4875-A0F4-222F2E08ECFA}"/>
                  </a:ext>
                </a:extLst>
              </p:cNvPr>
              <p:cNvSpPr/>
              <p:nvPr/>
            </p:nvSpPr>
            <p:spPr>
              <a:xfrm>
                <a:off x="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67BC136-61DF-40F5-93DF-8DB9E45291B5}"/>
                  </a:ext>
                </a:extLst>
              </p:cNvPr>
              <p:cNvSpPr/>
              <p:nvPr/>
            </p:nvSpPr>
            <p:spPr>
              <a:xfrm>
                <a:off x="6158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C85A7D4-B65B-41F5-80C6-EB4BBDD80E2D}"/>
                  </a:ext>
                </a:extLst>
              </p:cNvPr>
              <p:cNvSpPr/>
              <p:nvPr/>
            </p:nvSpPr>
            <p:spPr>
              <a:xfrm>
                <a:off x="123164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1044F19-98C5-48E8-9640-602FC5787334}"/>
                  </a:ext>
                </a:extLst>
              </p:cNvPr>
              <p:cNvSpPr/>
              <p:nvPr/>
            </p:nvSpPr>
            <p:spPr>
              <a:xfrm>
                <a:off x="184746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7D93B4F-2411-45E1-B686-CA48E07352FB}"/>
                  </a:ext>
                </a:extLst>
              </p:cNvPr>
              <p:cNvSpPr/>
              <p:nvPr/>
            </p:nvSpPr>
            <p:spPr>
              <a:xfrm>
                <a:off x="246328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CC8386C-93C7-46E9-99EB-D1AA1F964077}"/>
                  </a:ext>
                </a:extLst>
              </p:cNvPr>
              <p:cNvSpPr/>
              <p:nvPr/>
            </p:nvSpPr>
            <p:spPr>
              <a:xfrm>
                <a:off x="307910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85D4C35-28D4-4F57-8A48-2C20CD37FEC6}"/>
                  </a:ext>
                </a:extLst>
              </p:cNvPr>
              <p:cNvSpPr/>
              <p:nvPr/>
            </p:nvSpPr>
            <p:spPr>
              <a:xfrm>
                <a:off x="369492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0BA05C9-BFCB-45AA-99FC-8621EE66B67E}"/>
                  </a:ext>
                </a:extLst>
              </p:cNvPr>
              <p:cNvSpPr/>
              <p:nvPr/>
            </p:nvSpPr>
            <p:spPr>
              <a:xfrm>
                <a:off x="431074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8175FAC-E89A-4A15-82E3-230177328C6D}"/>
                  </a:ext>
                </a:extLst>
              </p:cNvPr>
              <p:cNvSpPr/>
              <p:nvPr/>
            </p:nvSpPr>
            <p:spPr>
              <a:xfrm>
                <a:off x="492656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1020454-92B0-4590-B8B0-D813C4B856BE}"/>
                  </a:ext>
                </a:extLst>
              </p:cNvPr>
              <p:cNvSpPr/>
              <p:nvPr/>
            </p:nvSpPr>
            <p:spPr>
              <a:xfrm>
                <a:off x="554238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975284E-2D7E-48FC-B524-9E6B5C0B67D6}"/>
                  </a:ext>
                </a:extLst>
              </p:cNvPr>
              <p:cNvSpPr/>
              <p:nvPr/>
            </p:nvSpPr>
            <p:spPr>
              <a:xfrm>
                <a:off x="615820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7584DF0-2156-4999-AFAB-D71030C9B734}"/>
                  </a:ext>
                </a:extLst>
              </p:cNvPr>
              <p:cNvSpPr/>
              <p:nvPr/>
            </p:nvSpPr>
            <p:spPr>
              <a:xfrm>
                <a:off x="67740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545C66F-9CF7-4FD9-9E46-AE5CAD609BBE}"/>
                  </a:ext>
                </a:extLst>
              </p:cNvPr>
              <p:cNvSpPr/>
              <p:nvPr/>
            </p:nvSpPr>
            <p:spPr>
              <a:xfrm>
                <a:off x="6158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7DC8CCD-DB68-45B3-B304-B103222B6ACE}"/>
                  </a:ext>
                </a:extLst>
              </p:cNvPr>
              <p:cNvSpPr/>
              <p:nvPr/>
            </p:nvSpPr>
            <p:spPr>
              <a:xfrm>
                <a:off x="123164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8E97660-90A7-4481-B119-3802E745C73C}"/>
                  </a:ext>
                </a:extLst>
              </p:cNvPr>
              <p:cNvSpPr/>
              <p:nvPr/>
            </p:nvSpPr>
            <p:spPr>
              <a:xfrm>
                <a:off x="184746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5C8FD5-750E-4F24-AC65-9F99CA1BF18E}"/>
                  </a:ext>
                </a:extLst>
              </p:cNvPr>
              <p:cNvSpPr/>
              <p:nvPr/>
            </p:nvSpPr>
            <p:spPr>
              <a:xfrm>
                <a:off x="246328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6DA66C7-CAA2-4241-861A-5BEA3EF810E7}"/>
                  </a:ext>
                </a:extLst>
              </p:cNvPr>
              <p:cNvSpPr/>
              <p:nvPr/>
            </p:nvSpPr>
            <p:spPr>
              <a:xfrm>
                <a:off x="307910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E1D21DD-F6C9-46C2-9DDD-F45A2063CFFE}"/>
                  </a:ext>
                </a:extLst>
              </p:cNvPr>
              <p:cNvSpPr/>
              <p:nvPr/>
            </p:nvSpPr>
            <p:spPr>
              <a:xfrm>
                <a:off x="369492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17955-DE35-4218-A27F-ED5029E5AF46}"/>
                  </a:ext>
                </a:extLst>
              </p:cNvPr>
              <p:cNvSpPr/>
              <p:nvPr/>
            </p:nvSpPr>
            <p:spPr>
              <a:xfrm>
                <a:off x="431074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3AD21EB-0C36-410F-9195-7DDF27638893}"/>
                  </a:ext>
                </a:extLst>
              </p:cNvPr>
              <p:cNvSpPr/>
              <p:nvPr/>
            </p:nvSpPr>
            <p:spPr>
              <a:xfrm>
                <a:off x="492656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78E6BB4-CB53-4472-B3AB-71851E58B163}"/>
                  </a:ext>
                </a:extLst>
              </p:cNvPr>
              <p:cNvSpPr/>
              <p:nvPr/>
            </p:nvSpPr>
            <p:spPr>
              <a:xfrm>
                <a:off x="554238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EF3F535-4CBB-45DD-AB99-4361DA8CBE01}"/>
                  </a:ext>
                </a:extLst>
              </p:cNvPr>
              <p:cNvSpPr/>
              <p:nvPr/>
            </p:nvSpPr>
            <p:spPr>
              <a:xfrm>
                <a:off x="615820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7C44432-6251-48B4-97B0-1DCCCFC455C4}"/>
                  </a:ext>
                </a:extLst>
              </p:cNvPr>
              <p:cNvSpPr/>
              <p:nvPr/>
            </p:nvSpPr>
            <p:spPr>
              <a:xfrm>
                <a:off x="67740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BE73225-9A46-4870-9988-A4CF234779F6}"/>
                  </a:ext>
                </a:extLst>
              </p:cNvPr>
              <p:cNvSpPr/>
              <p:nvPr/>
            </p:nvSpPr>
            <p:spPr>
              <a:xfrm>
                <a:off x="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DD9F468-B37A-45B0-A8D9-6A4C2974193D}"/>
                </a:ext>
              </a:extLst>
            </p:cNvPr>
            <p:cNvSpPr/>
            <p:nvPr/>
          </p:nvSpPr>
          <p:spPr>
            <a:xfrm>
              <a:off x="4752291" y="2407297"/>
              <a:ext cx="2203261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76E8114-4E5C-4878-A165-01D2863AD27F}"/>
                </a:ext>
              </a:extLst>
            </p:cNvPr>
            <p:cNvSpPr/>
            <p:nvPr/>
          </p:nvSpPr>
          <p:spPr>
            <a:xfrm>
              <a:off x="4752291" y="4477140"/>
              <a:ext cx="2203260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2B8762-733B-4054-953C-2D0C2412304C}"/>
                </a:ext>
              </a:extLst>
            </p:cNvPr>
            <p:cNvSpPr/>
            <p:nvPr/>
          </p:nvSpPr>
          <p:spPr>
            <a:xfrm>
              <a:off x="4964022" y="2832301"/>
              <a:ext cx="1779795" cy="12841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PIXEL</a:t>
              </a:r>
            </a:p>
            <a:p>
              <a:pPr algn="ctr"/>
              <a:r>
                <a:rPr lang="ko-KR" altLang="en-US" sz="40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픽셀</a:t>
              </a:r>
              <a:endParaRPr lang="en-US" altLang="ko-KR" sz="40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B0FFE3-91A8-47AD-9B78-69D895B229F2}"/>
              </a:ext>
            </a:extLst>
          </p:cNvPr>
          <p:cNvSpPr/>
          <p:nvPr/>
        </p:nvSpPr>
        <p:spPr>
          <a:xfrm>
            <a:off x="8624274" y="5725832"/>
            <a:ext cx="2450128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2014180038</a:t>
            </a:r>
          </a:p>
          <a:p>
            <a:pPr algn="ctr"/>
            <a:r>
              <a:rPr lang="ko-KR" altLang="en-US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정명준</a:t>
            </a:r>
            <a:endParaRPr lang="en-US" altLang="ko-KR" sz="28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3"/>
            <a:ext cx="8152748" cy="4951373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832140" y="3910709"/>
            <a:ext cx="644249" cy="648584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4274616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4745624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5216155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285909" y="3068783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5201383" y="4152805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8398949" y="2908239"/>
            <a:ext cx="1534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8894832" y="1576959"/>
            <a:ext cx="1078200" cy="50800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7506002" y="2229095"/>
            <a:ext cx="1078200" cy="50800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6269815" y="3200626"/>
            <a:ext cx="1078200" cy="50800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7731863" y="4139238"/>
            <a:ext cx="2345281" cy="275296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3061487" y="4465509"/>
            <a:ext cx="1613896" cy="1537451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402846" y="5292674"/>
            <a:ext cx="16834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3245443" y="3979808"/>
            <a:ext cx="569809" cy="34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62682" y="3995078"/>
            <a:ext cx="11657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게임컨셉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4462066" y="3664488"/>
            <a:ext cx="95250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256533" y="1198387"/>
            <a:ext cx="80021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308807" y="1360290"/>
            <a:ext cx="6367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9206455" y="3724388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CC66A4-3760-4E1A-9013-78817DB1F247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69314-B87D-418C-8F2B-26AFD03A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7543"/>
              </p:ext>
            </p:extLst>
          </p:nvPr>
        </p:nvGraphicFramePr>
        <p:xfrm>
          <a:off x="188262" y="1096368"/>
          <a:ext cx="11800537" cy="552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2573">
                  <a:extLst>
                    <a:ext uri="{9D8B030D-6E8A-4147-A177-3AD203B41FA5}">
                      <a16:colId xmlns:a16="http://schemas.microsoft.com/office/drawing/2014/main" val="3260266522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3572205697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1347787303"/>
                    </a:ext>
                  </a:extLst>
                </a:gridCol>
              </a:tblGrid>
              <a:tr h="628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범위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1549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방향 키보드로 캐릭터의 이동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06906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튜토리얼 </a:t>
                      </a:r>
                      <a:r>
                        <a:rPr lang="ko-KR" altLang="en-US" sz="1200" dirty="0" err="1"/>
                        <a:t>맵부터</a:t>
                      </a:r>
                      <a:r>
                        <a:rPr lang="ko-KR" altLang="en-US" sz="1200" dirty="0"/>
                        <a:t> 가시밭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신호등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지형반전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광선을 합친 </a:t>
                      </a:r>
                      <a:r>
                        <a:rPr lang="ko-KR" altLang="en-US" sz="1200" dirty="0" err="1"/>
                        <a:t>맵까지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이동에 따른 배경 원근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0367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기본적인 조작 튜토리얼부터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지형반전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등을 조합하여 난이도를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밀거나 부서야 하는 장애물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305282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</a:t>
                      </a:r>
                      <a:r>
                        <a:rPr lang="en-US" altLang="ko-KR" sz="1600" dirty="0"/>
                        <a:t>,Ctrl</a:t>
                      </a:r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스페이스바를 이용하여 이동하되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장애물에 따라 게임오버가 될 수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Ex) </a:t>
                      </a:r>
                      <a:r>
                        <a:rPr lang="ko-KR" altLang="en-US" sz="1600" dirty="0"/>
                        <a:t>신호등이 </a:t>
                      </a:r>
                      <a:r>
                        <a:rPr lang="ko-KR" altLang="en-US" sz="1600" dirty="0" err="1"/>
                        <a:t>빨간불일</a:t>
                      </a:r>
                      <a:r>
                        <a:rPr lang="ko-KR" altLang="en-US" sz="1600" dirty="0"/>
                        <a:t> 때 움직일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발판에 닫지 못하고 떨어졌을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가시에 닿았을 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등등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게임의 장면전환 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애니메이션을 적용한다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물체가 이동할 때 잔상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모션블러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이 남도록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전환 시 스크롤링으로 스테이지 전환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혹은 </a:t>
                      </a:r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 효과로 전환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/>
                        <a:t>현재 스테이지까지의 세이브 기능을 추가하여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게임프로그램을 다시 실행 했을 때 이어하기가 가능하도록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관성에 의한 미끄러짐이나 탄성을 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480938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등 각 씬</a:t>
                      </a:r>
                      <a:r>
                        <a:rPr lang="en-US" altLang="ko-KR" dirty="0"/>
                        <a:t>(Scene)</a:t>
                      </a:r>
                      <a:r>
                        <a:rPr lang="ko-KR" altLang="en-US" dirty="0"/>
                        <a:t>마다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을 다르게 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이상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540263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물체의 </a:t>
                      </a:r>
                      <a:r>
                        <a:rPr lang="en-US" altLang="ko-KR" dirty="0"/>
                        <a:t>Fade </a:t>
                      </a:r>
                      <a:r>
                        <a:rPr lang="ko-KR" altLang="en-US" dirty="0"/>
                        <a:t>효과에 따른 프레임이나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지형 반전을 위한 스테이지 슬라이드 </a:t>
                      </a:r>
                      <a:r>
                        <a:rPr lang="ko-KR" altLang="en-US" dirty="0" err="1"/>
                        <a:t>랩핑</a:t>
                      </a:r>
                      <a:r>
                        <a:rPr lang="ko-KR" altLang="en-US" dirty="0"/>
                        <a:t> 애니메이션을 구현한다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8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178E-4223-4766-8876-C49B0F4546FB}"/>
              </a:ext>
            </a:extLst>
          </p:cNvPr>
          <p:cNvSpPr/>
          <p:nvPr/>
        </p:nvSpPr>
        <p:spPr>
          <a:xfrm>
            <a:off x="188262" y="173039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진행 상황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15F405-3866-4AB0-8B0E-D3CDB8F7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90216"/>
              </p:ext>
            </p:extLst>
          </p:nvPr>
        </p:nvGraphicFramePr>
        <p:xfrm>
          <a:off x="188262" y="1096368"/>
          <a:ext cx="11711638" cy="5494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518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7572375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1567632166"/>
                    </a:ext>
                  </a:extLst>
                </a:gridCol>
              </a:tblGrid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튜토리얼 맵 배치를 위한 좌표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리소스 피벗 좌표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충돌 영역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물리작용을 제외한 </a:t>
                      </a:r>
                      <a:r>
                        <a:rPr lang="ko-KR" altLang="en-US" sz="1400" dirty="0" err="1"/>
                        <a:t>노멀한</a:t>
                      </a:r>
                      <a:r>
                        <a:rPr lang="ko-KR" altLang="en-US" sz="1400" dirty="0"/>
                        <a:t> 캐릭터 이동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작업완료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(PIXEL)</a:t>
                      </a:r>
                      <a:r>
                        <a:rPr lang="ko-KR" altLang="en-US" sz="1400" dirty="0"/>
                        <a:t>에 대한 기본 정의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지형에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배경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지면 위치 </a:t>
                      </a:r>
                      <a:r>
                        <a:rPr lang="en-US" altLang="ko-KR" sz="1400" dirty="0"/>
                        <a:t>&lt;- </a:t>
                      </a:r>
                      <a:r>
                        <a:rPr lang="ko-KR" altLang="en-US" sz="1400" dirty="0"/>
                        <a:t>원근이동과 스크롤링을 위함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장애물에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충돌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동작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캐릭터의 이동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중력 등 기본적인 물리 구현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물리작용에 따른 충돌처리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지형과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캐릭터와 장애물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게임 씬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타이틀 및 게임실행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튜토리얼 스테이지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인스턴스 배치</a:t>
                      </a:r>
                      <a:r>
                        <a:rPr lang="en-US" altLang="ko-KR" sz="1400" dirty="0"/>
                        <a:t>, 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현재 스테이지 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제한시간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 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제작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장애물을 조합한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전환 시 </a:t>
                      </a:r>
                      <a:r>
                        <a:rPr lang="en-US" altLang="ko-KR" sz="1400" dirty="0"/>
                        <a:t>Fade-in, Fade-Out </a:t>
                      </a:r>
                      <a:r>
                        <a:rPr lang="ko-KR" altLang="en-US" sz="1400" dirty="0"/>
                        <a:t>애니메이션을 구현한다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71919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 이동이나 장애물이 이동할 때 잔상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모션블러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배경의 원근 이동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캐릭터 이동에 영향을 받음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게임 테스트 플레이를 통해 게임 난이도 조절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예정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178E-4223-4766-8876-C49B0F4546FB}"/>
              </a:ext>
            </a:extLst>
          </p:cNvPr>
          <p:cNvSpPr/>
          <p:nvPr/>
        </p:nvSpPr>
        <p:spPr>
          <a:xfrm>
            <a:off x="188262" y="173039"/>
            <a:ext cx="6546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진행 상황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구현예정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68FE76-FD19-48FD-9F41-373C78BCDF20}"/>
              </a:ext>
            </a:extLst>
          </p:cNvPr>
          <p:cNvGrpSpPr/>
          <p:nvPr/>
        </p:nvGrpSpPr>
        <p:grpSpPr>
          <a:xfrm>
            <a:off x="807296" y="2827182"/>
            <a:ext cx="3536104" cy="2121087"/>
            <a:chOff x="3251021" y="4453900"/>
            <a:chExt cx="3536104" cy="21210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CE0A650-6EA5-4BD0-849B-C9C30097BD57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4F5B56A-0071-45E0-BE62-F1B3A89528E0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33AE47-430F-4DC4-BACD-B851E3A1DF4E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4DEC6AE-6AD9-4CD3-8A93-D017D40EAC6F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9A62E6C-FF5E-4E4C-8CCB-D80FCACC6918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7EC1E86-F07B-40E5-98A9-29B5B5FF0360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E4FAA6A-872C-4EE6-BCBA-F4129F507920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E360EEF-9827-4281-BC91-951B49D6A318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926F19-5571-48E0-A22E-02B64DADFA0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124">
                <a:extLst>
                  <a:ext uri="{FF2B5EF4-FFF2-40B4-BE49-F238E27FC236}">
                    <a16:creationId xmlns:a16="http://schemas.microsoft.com/office/drawing/2014/main" id="{75B938E6-143E-4833-B357-4FBCADCD045B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126">
                <a:extLst>
                  <a:ext uri="{FF2B5EF4-FFF2-40B4-BE49-F238E27FC236}">
                    <a16:creationId xmlns:a16="http://schemas.microsoft.com/office/drawing/2014/main" id="{A4DA67A4-51CD-490D-B8F9-881C875054A7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124">
                <a:extLst>
                  <a:ext uri="{FF2B5EF4-FFF2-40B4-BE49-F238E27FC236}">
                    <a16:creationId xmlns:a16="http://schemas.microsoft.com/office/drawing/2014/main" id="{2A7200D4-91D5-40D6-8E40-11257AE740D6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126">
                <a:extLst>
                  <a:ext uri="{FF2B5EF4-FFF2-40B4-BE49-F238E27FC236}">
                    <a16:creationId xmlns:a16="http://schemas.microsoft.com/office/drawing/2014/main" id="{D8B67E77-19A7-4136-8A75-6BBE28C4511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126">
                <a:extLst>
                  <a:ext uri="{FF2B5EF4-FFF2-40B4-BE49-F238E27FC236}">
                    <a16:creationId xmlns:a16="http://schemas.microsoft.com/office/drawing/2014/main" id="{98053564-4B85-47F2-AE3F-CAFC164A285C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124">
                <a:extLst>
                  <a:ext uri="{FF2B5EF4-FFF2-40B4-BE49-F238E27FC236}">
                    <a16:creationId xmlns:a16="http://schemas.microsoft.com/office/drawing/2014/main" id="{4A6BA92E-C3DB-4B32-8D39-A0F5A97B0394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126">
                <a:extLst>
                  <a:ext uri="{FF2B5EF4-FFF2-40B4-BE49-F238E27FC236}">
                    <a16:creationId xmlns:a16="http://schemas.microsoft.com/office/drawing/2014/main" id="{6E68654E-4F05-4684-A923-BE6FDD2DC5E3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124">
                <a:extLst>
                  <a:ext uri="{FF2B5EF4-FFF2-40B4-BE49-F238E27FC236}">
                    <a16:creationId xmlns:a16="http://schemas.microsoft.com/office/drawing/2014/main" id="{5233856E-0A69-4D6A-AFBB-AE7488AB1090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6A025AC-39DE-4D91-8C7C-288422D05779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383AFCFE-6656-4AFD-BB2A-4C36E35D67F8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2E116EBB-607B-4AA2-96C0-16FB13CF3B25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데이터 9">
              <a:extLst>
                <a:ext uri="{FF2B5EF4-FFF2-40B4-BE49-F238E27FC236}">
                  <a16:creationId xmlns:a16="http://schemas.microsoft.com/office/drawing/2014/main" id="{5F1AC932-F9DE-47E1-B990-D91353E1C490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B1D478A-2429-4480-8008-79319E60FC5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47765290-4A43-4757-8EF5-CD908F6449FD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4158920A-DAD2-4FE1-ADD6-A7A7176A80F4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D7633DB9-F8C2-4163-BBB6-FFE2C68AD1B2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BF7C4DB4-FBFC-4048-96EE-39BE95897E38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D97CAFE1-7670-4BD3-9EA1-2876B3CAC50D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56019F2D-ACDB-49AD-912A-7E1072D2311D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4F3B31-C52C-4052-8B1B-1365A355241C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1E64E1A-B116-4EDA-9905-279A302208DE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063F41-3600-43D7-BD37-2D1659A37DE1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CC8EE74-3D19-46FD-921A-44F559195D79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C7BB26-B6F4-416F-B280-1CB0C1C410C6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EDC8FB-651B-48E2-A5FD-D770191599A7}"/>
                </a:ext>
              </a:extLst>
            </p:cNvPr>
            <p:cNvSpPr/>
            <p:nvPr/>
          </p:nvSpPr>
          <p:spPr>
            <a:xfrm>
              <a:off x="4306176" y="4456401"/>
              <a:ext cx="2434084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4">
              <a:extLst>
                <a:ext uri="{FF2B5EF4-FFF2-40B4-BE49-F238E27FC236}">
                  <a16:creationId xmlns:a16="http://schemas.microsoft.com/office/drawing/2014/main" id="{E5DAFC26-E160-469C-841F-04DEB4B214A8}"/>
                </a:ext>
              </a:extLst>
            </p:cNvPr>
            <p:cNvSpPr/>
            <p:nvPr/>
          </p:nvSpPr>
          <p:spPr>
            <a:xfrm>
              <a:off x="4071058" y="6056565"/>
              <a:ext cx="2716067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78FC4E-1FE1-4A07-9C23-BA939B6B4EFC}"/>
              </a:ext>
            </a:extLst>
          </p:cNvPr>
          <p:cNvSpPr/>
          <p:nvPr/>
        </p:nvSpPr>
        <p:spPr>
          <a:xfrm>
            <a:off x="550457" y="1997956"/>
            <a:ext cx="39773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낮밤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슬라이드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랩핑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애니메이션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F78FB00-FD56-407E-8CA9-A832F8D19076}"/>
              </a:ext>
            </a:extLst>
          </p:cNvPr>
          <p:cNvGrpSpPr>
            <a:grpSpLocks/>
          </p:cNvGrpSpPr>
          <p:nvPr/>
        </p:nvGrpSpPr>
        <p:grpSpPr>
          <a:xfrm>
            <a:off x="5840017" y="2079240"/>
            <a:ext cx="5007765" cy="3755850"/>
            <a:chOff x="0" y="-9"/>
            <a:chExt cx="7389836" cy="48685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3EF4B1A-C798-42AE-A246-438EAD98BD1F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DCCE77-FD6B-4B0D-9A73-522E90C67234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E2FF9F-9617-499F-9CB8-63C1A3BC2240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B8A2A1-C651-42B3-8F3F-5FA76D76516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8D20848-62FD-4C80-BB64-D3FC32B43399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F52756A-9D00-443A-B001-FF4FD2A5A9BA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19D3EC-9BAF-4E61-9BA6-625E91C05507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0462671-8690-4786-86E9-096F87BC7426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CE31A79-3295-4633-A3CA-E4FD2456C3E3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52DAC2-5642-4AFE-9974-51D9F8850244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BD20D25-F000-46ED-A1F1-E90784654C82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493A1C5-70A6-43B3-B3DD-B29B2DF815B8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E7D5E12-A6AB-4A77-A7D8-4DE3A0B0981A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7441B79-AE6F-41A7-98E8-48E4B44F31D9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2261FE-A829-4AAE-96D5-C8AD244068F8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304C7CA-FAA3-42C9-952D-0E45A0751A4A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D989104-8EE3-41BE-80B2-7289EE72528C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07FC952-85FA-4C4F-B445-6B4D59408356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92B135-DBAE-44CF-9E36-1DDC72AFFAD1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EB7FAE6-0CB9-4C0D-99BD-3AE5EE4F0EF8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91ACF32-36D7-4462-A00A-441D650BD8EE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5C8FDAD-AD3F-4D52-B141-225A6B2C727F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EDCD4A-1CCD-4F7C-A811-84FCF62A5631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034C49D-6F0A-4BE7-9DF2-1128055BED36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ADBFDEA-A71B-4A0E-8316-A52B1AE9D53F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A9B2F06-BAB7-4BC4-B2CB-FBEB37179A86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E2DEB70-1E4A-4018-B11C-6C84D5296F63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081F681-FB40-4640-B2EB-E5615F05BDC8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4E7D071-904B-41AA-8D72-C4D88C353C19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F42AA15-4524-492F-B7A1-6EC5DC6A0590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E02C0E6-3267-4549-80AD-44AB41CF887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6965B7E-C1C6-439D-83A0-4D7F5B7E998D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79AE1E3-D9B7-4681-AD56-56B9268ECA6D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FBFECF-7346-4BF9-9FF2-0098EBF83E3C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9BAE061-5A52-4786-8288-19A43092990C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0A7138F-79BF-481B-882E-1DB0653E7614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11840EA-13A4-4024-B2EB-9D8D22F763EA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465BFAA-FEB9-422F-BF33-18DA2BD6A5A1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0EEB2C-B18E-4392-AC27-D6E4733804EE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FCE7FD8-EB1B-4F27-B6BF-CDD538BA9C9A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22E20AA-B00C-44FE-A2C6-A64DEA0757B6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B6E5127-13FA-4A67-A81F-57D1BC41E7DB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9EF57DD-BA43-4EB9-A12B-0B38FC10A76F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C2A9BA2-DADA-4928-B405-B635B7616900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5908C9-CD95-4C1E-A563-0CAD42CB8115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FD73A6A-8B6E-4F5A-BB9A-8049AD62E8A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120DB4B-27F1-4F54-A03A-B57B15A1655F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C568DF3-1ED9-4AEF-B93E-660FDD968317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222199-A511-4D0A-AD42-0FC0D98F11CF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464AB68-8F8D-4825-B188-34CF7FB0E4EB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D5C17A7-B9AA-413F-A3DB-E1EC3E53855E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048D895-A833-44AA-A034-C7C7722C2C07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75048A-77CD-43D2-A5E6-E5CEF9A07D0C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28245CC-9E65-499C-BFBC-FF6FCE12A054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314C9B-97B1-45E3-8703-DE9F17333DA6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D564A88-8542-44C5-BAC3-01F66F0444CF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746FB4-CC64-4284-A8BC-9993A0B12952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681FD44-194C-419C-93D4-40554FDDCE45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7A5AB04-6E40-4484-B2F6-8893E8FEEDBB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16E57D-02E7-4640-9C2B-955AE07FFC77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EF867B-D593-4147-AF05-656BCD6EEFF6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826DA2B-FAC0-4249-A0D5-0D205BEF9684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80D0FD9-51CB-41FB-A0A5-3CBD83B8AAC5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29367F4-020F-4CB7-8666-AF8144704A4B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0B29958-DDEE-4837-B9ED-EB1263023A6F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D788BF4-96C1-418E-B7A1-F1521CD99E38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CA2BB23-B44B-4DB5-AA71-D8CD46892B97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DECFE5F-FDB7-4347-802E-B52C1F57753F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79E4F17-886A-4063-858F-827978505A47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4BD90A-2F28-43A3-BA68-911FB9B4BABE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4F9A0B6-A259-4D59-9614-A28F5D2E005A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AAD2049-1C86-47AB-B184-2360FA7689BC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F7EDA54-AC58-4984-9AA3-7B5119297426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7C84127-4620-477C-A5BF-136F4D36356B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1DA56AE-B6EA-4CE2-BE87-0C38B7ED8721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73BD44-6444-46EB-8DD8-65C27A1757D6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085BD2C-9A5D-4EA6-AD0D-B00B3959867F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1E2D746-023A-4349-9B90-13F689D12F89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43BE02B-40E4-4265-8CDA-E9D55447DB8E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A5CB009-9B35-4E44-AFBF-0C922E947470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0829294-3B0A-4632-BD8B-C1BFB40210E5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BC99F67-A095-4E99-A152-8451E9DBC3AD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A3470E1-C301-4A0A-9629-F284BF63BDEA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CA0D1B1-5DDD-4EF6-BDC1-92E55A32711D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F22E278-52E3-4DC8-9F48-70A1E00F39CB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5CAF7A-5E7C-4FAE-89D5-B643DD50CB4D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F34FA5E-AEF3-4729-B90F-6F67BF5C59FD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2356C35-F836-4069-A7CB-7446A6545AF3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A713200-E49D-49C3-8D11-D0AF1331E0C5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CC0E15C-099E-45FD-B5D9-95A1B2A7B1B5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52386A6-29B2-4BDF-8DBA-9BBCBF9ADE02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C970D0E-3DE0-4B74-9505-7A7E02F989B6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04AB8B2-BAE9-4A26-A6B1-43C9AC5FF128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332CB18-F180-4C85-A169-4DD1224A70FF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3CDF2AE-CC23-4E18-987B-1F4D521BF14F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6DF26DC-B2F4-4DA2-A7AC-3EBC029A775D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8501690-13CD-47DF-9672-08D438E7E951}"/>
              </a:ext>
            </a:extLst>
          </p:cNvPr>
          <p:cNvSpPr/>
          <p:nvPr/>
        </p:nvSpPr>
        <p:spPr>
          <a:xfrm>
            <a:off x="8884444" y="464285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AA08378-4BA9-49E7-9A08-72B78F76D283}"/>
              </a:ext>
            </a:extLst>
          </p:cNvPr>
          <p:cNvSpPr/>
          <p:nvPr/>
        </p:nvSpPr>
        <p:spPr>
          <a:xfrm>
            <a:off x="6041194" y="3310834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060B6BB-1E83-45F9-B6C0-6542E74CF0AF}"/>
              </a:ext>
            </a:extLst>
          </p:cNvPr>
          <p:cNvSpPr/>
          <p:nvPr/>
        </p:nvSpPr>
        <p:spPr>
          <a:xfrm>
            <a:off x="8884444" y="3638763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0223D63-7F42-4419-839B-9C0F67087676}"/>
              </a:ext>
            </a:extLst>
          </p:cNvPr>
          <p:cNvSpPr/>
          <p:nvPr/>
        </p:nvSpPr>
        <p:spPr>
          <a:xfrm>
            <a:off x="7042903" y="5442663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815A5566-A554-4AB9-8D03-5EFCD58D1D84}"/>
              </a:ext>
            </a:extLst>
          </p:cNvPr>
          <p:cNvSpPr/>
          <p:nvPr/>
        </p:nvSpPr>
        <p:spPr>
          <a:xfrm rot="5400000">
            <a:off x="8732999" y="4317739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B11C87-9A9B-4190-837A-82DF605322ED}"/>
              </a:ext>
            </a:extLst>
          </p:cNvPr>
          <p:cNvSpPr/>
          <p:nvPr/>
        </p:nvSpPr>
        <p:spPr>
          <a:xfrm>
            <a:off x="7861237" y="1338005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3F8948B-7420-4F57-9825-49BB34E726FB}"/>
              </a:ext>
            </a:extLst>
          </p:cNvPr>
          <p:cNvGrpSpPr/>
          <p:nvPr/>
        </p:nvGrpSpPr>
        <p:grpSpPr>
          <a:xfrm>
            <a:off x="8890014" y="4187492"/>
            <a:ext cx="1197764" cy="461665"/>
            <a:chOff x="5209545" y="3740908"/>
            <a:chExt cx="1197764" cy="461665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D9479BCE-8F78-4A55-BECF-49F82CF872F8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B64D5C65-BAAB-4E61-8FC9-C4C70007AE3E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36847954-E890-446B-98D1-F371E4E7B2F6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048A34E-391E-4A8B-81F2-D7C23C9032F3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05DDC20-8330-4F7C-A1DD-477BB9B57755}"/>
              </a:ext>
            </a:extLst>
          </p:cNvPr>
          <p:cNvSpPr/>
          <p:nvPr/>
        </p:nvSpPr>
        <p:spPr>
          <a:xfrm>
            <a:off x="8930418" y="3190994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178E-4223-4766-8876-C49B0F4546FB}"/>
              </a:ext>
            </a:extLst>
          </p:cNvPr>
          <p:cNvSpPr/>
          <p:nvPr/>
        </p:nvSpPr>
        <p:spPr>
          <a:xfrm>
            <a:off x="188262" y="173039"/>
            <a:ext cx="3831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 </a:t>
            </a:r>
            <a:r>
              <a:rPr lang="ko-KR" alt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커밋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통계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9A6BD7-7398-4A98-8DC9-728EC5D80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7" t="15705" r="22301" b="19668"/>
          <a:stretch/>
        </p:blipFill>
        <p:spPr>
          <a:xfrm>
            <a:off x="2188845" y="929420"/>
            <a:ext cx="8279130" cy="53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500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39</cp:revision>
  <dcterms:created xsi:type="dcterms:W3CDTF">2017-10-16T09:38:35Z</dcterms:created>
  <dcterms:modified xsi:type="dcterms:W3CDTF">2017-11-21T22:26:10Z</dcterms:modified>
</cp:coreProperties>
</file>