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6" r:id="rId5"/>
    <p:sldId id="269" r:id="rId6"/>
    <p:sldId id="267" r:id="rId7"/>
    <p:sldId id="270" r:id="rId8"/>
    <p:sldId id="257" r:id="rId9"/>
    <p:sldId id="26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EB4"/>
    <a:srgbClr val="00C000"/>
    <a:srgbClr val="00FF00"/>
    <a:srgbClr val="CCC700"/>
    <a:srgbClr val="D7D200"/>
    <a:srgbClr val="3EE2BD"/>
    <a:srgbClr val="BFDDAB"/>
    <a:srgbClr val="70AD47"/>
    <a:srgbClr val="E1624D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>
        <p:scale>
          <a:sx n="400" d="100"/>
          <a:sy n="400" d="100"/>
        </p:scale>
        <p:origin x="-2844" y="-7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D766DA-7B81-4FC9-8252-9D8047CD64F1}"/>
              </a:ext>
            </a:extLst>
          </p:cNvPr>
          <p:cNvSpPr/>
          <p:nvPr/>
        </p:nvSpPr>
        <p:spPr>
          <a:xfrm>
            <a:off x="5337619" y="4679606"/>
            <a:ext cx="1516762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누르면 넘어갑니다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FB762-5E2F-47FA-AB89-F735ED92A473}"/>
              </a:ext>
            </a:extLst>
          </p:cNvPr>
          <p:cNvSpPr/>
          <p:nvPr/>
        </p:nvSpPr>
        <p:spPr>
          <a:xfrm>
            <a:off x="5643794" y="809840"/>
            <a:ext cx="9044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532002" y="2124888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1E03D88-195F-4196-87BE-F6E48857D524}"/>
              </a:ext>
            </a:extLst>
          </p:cNvPr>
          <p:cNvGrpSpPr/>
          <p:nvPr/>
        </p:nvGrpSpPr>
        <p:grpSpPr>
          <a:xfrm>
            <a:off x="6705908" y="1980769"/>
            <a:ext cx="1197764" cy="461665"/>
            <a:chOff x="6705908" y="1929277"/>
            <a:chExt cx="119776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E184CCB-CA38-46B1-8EA8-024A8E34F906}"/>
                </a:ext>
              </a:extLst>
            </p:cNvPr>
            <p:cNvGrpSpPr/>
            <p:nvPr/>
          </p:nvGrpSpPr>
          <p:grpSpPr>
            <a:xfrm>
              <a:off x="6875143" y="2092538"/>
              <a:ext cx="890113" cy="135143"/>
              <a:chOff x="5052716" y="2027865"/>
              <a:chExt cx="1010723" cy="13514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AE46147-1870-4615-80F7-CE66702F74B1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1270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FA715A-5505-4F30-9F30-DF115B1DF348}"/>
                  </a:ext>
                </a:extLst>
              </p:cNvPr>
              <p:cNvSpPr/>
              <p:nvPr/>
            </p:nvSpPr>
            <p:spPr>
              <a:xfrm>
                <a:off x="5116260" y="2027865"/>
                <a:ext cx="571566" cy="135143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glow rad="101600">
                  <a:schemeClr val="bg1"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6A5CC1-A4A0-468F-9EFD-2686C6F5B072}"/>
                </a:ext>
              </a:extLst>
            </p:cNvPr>
            <p:cNvSpPr/>
            <p:nvPr/>
          </p:nvSpPr>
          <p:spPr>
            <a:xfrm>
              <a:off x="6705908" y="1929277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 err="1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6721317" y="4254729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1850C14-B5F0-4294-ACF5-31B2D91F4E46}"/>
              </a:ext>
            </a:extLst>
          </p:cNvPr>
          <p:cNvSpPr/>
          <p:nvPr/>
        </p:nvSpPr>
        <p:spPr>
          <a:xfrm>
            <a:off x="5613337" y="809840"/>
            <a:ext cx="965329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7084271" y="4944660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212585" y="3051974"/>
            <a:ext cx="1766830" cy="754053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 OVER</a:t>
            </a:r>
          </a:p>
          <a:p>
            <a:pPr algn="ctr"/>
            <a:r>
              <a:rPr lang="ko-KR" altLang="en-US" sz="11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게임 오버</a:t>
            </a:r>
            <a:endParaRPr lang="en-US" altLang="ko-KR" sz="11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950665" y="4633705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7133291" y="4500010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57351E-F527-4E65-8ABB-A3B3C6AF47E2}"/>
              </a:ext>
            </a:extLst>
          </p:cNvPr>
          <p:cNvSpPr/>
          <p:nvPr/>
        </p:nvSpPr>
        <p:spPr>
          <a:xfrm>
            <a:off x="4762947" y="809840"/>
            <a:ext cx="26661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GAMEOVER SCENE</a:t>
            </a:r>
          </a:p>
        </p:txBody>
      </p:sp>
    </p:spTree>
    <p:extLst>
      <p:ext uri="{BB962C8B-B14F-4D97-AF65-F5344CB8AC3E}">
        <p14:creationId xmlns:p14="http://schemas.microsoft.com/office/powerpoint/2010/main" val="41715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81E7F-01CC-4C7A-805F-2284F5FAB590}"/>
              </a:ext>
            </a:extLst>
          </p:cNvPr>
          <p:cNvSpPr/>
          <p:nvPr/>
        </p:nvSpPr>
        <p:spPr>
          <a:xfrm>
            <a:off x="5178925" y="809840"/>
            <a:ext cx="1834156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FADE LAYER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D274B7-67EC-4791-B830-0F30C5E7C7AB}"/>
              </a:ext>
            </a:extLst>
          </p:cNvPr>
          <p:cNvSpPr/>
          <p:nvPr/>
        </p:nvSpPr>
        <p:spPr>
          <a:xfrm>
            <a:off x="3744518" y="1703477"/>
            <a:ext cx="5007765" cy="3755846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6BDA0-9B45-4476-9BE7-0BFD4C15648E}"/>
              </a:ext>
            </a:extLst>
          </p:cNvPr>
          <p:cNvSpPr/>
          <p:nvPr/>
        </p:nvSpPr>
        <p:spPr>
          <a:xfrm>
            <a:off x="5051488" y="809840"/>
            <a:ext cx="208903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BACKGROUND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4C72F7-4E04-424C-BCAF-1B1D316E2940}"/>
              </a:ext>
            </a:extLst>
          </p:cNvPr>
          <p:cNvGrpSpPr/>
          <p:nvPr/>
        </p:nvGrpSpPr>
        <p:grpSpPr>
          <a:xfrm>
            <a:off x="2388395" y="1551033"/>
            <a:ext cx="7447487" cy="3755891"/>
            <a:chOff x="2388395" y="1551033"/>
            <a:chExt cx="7447487" cy="37558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74985E-D96B-47D9-BFE9-C4E9D208A3F0}"/>
                </a:ext>
              </a:extLst>
            </p:cNvPr>
            <p:cNvGrpSpPr/>
            <p:nvPr/>
          </p:nvGrpSpPr>
          <p:grpSpPr>
            <a:xfrm>
              <a:off x="2759656" y="1551033"/>
              <a:ext cx="7074481" cy="3187002"/>
              <a:chOff x="2759656" y="1551033"/>
              <a:chExt cx="7074481" cy="262096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3446A6-9F51-4FF8-A3C2-855F811E70D9}"/>
                  </a:ext>
                </a:extLst>
              </p:cNvPr>
              <p:cNvSpPr/>
              <p:nvPr/>
            </p:nvSpPr>
            <p:spPr>
              <a:xfrm>
                <a:off x="8597431" y="1551033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EFCB9E-82F3-439D-90AF-47BC3FE09DD6}"/>
                  </a:ext>
                </a:extLst>
              </p:cNvPr>
              <p:cNvSpPr/>
              <p:nvPr/>
            </p:nvSpPr>
            <p:spPr>
              <a:xfrm>
                <a:off x="3592117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83F8A2E-AFD0-4F25-84F6-A5CAB5223947}"/>
                  </a:ext>
                </a:extLst>
              </p:cNvPr>
              <p:cNvSpPr/>
              <p:nvPr/>
            </p:nvSpPr>
            <p:spPr>
              <a:xfrm>
                <a:off x="4009430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AB3279C-2E1F-4DFE-86A6-1A5B387F33F6}"/>
                  </a:ext>
                </a:extLst>
              </p:cNvPr>
              <p:cNvSpPr/>
              <p:nvPr/>
            </p:nvSpPr>
            <p:spPr>
              <a:xfrm>
                <a:off x="4844058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719DB4-121D-4DA3-8EFA-4E1C198B0040}"/>
                  </a:ext>
                </a:extLst>
              </p:cNvPr>
              <p:cNvSpPr/>
              <p:nvPr/>
            </p:nvSpPr>
            <p:spPr>
              <a:xfrm>
                <a:off x="5261372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ACC7453-E4DA-4196-BF5D-F72B6A8EB874}"/>
                  </a:ext>
                </a:extLst>
              </p:cNvPr>
              <p:cNvSpPr/>
              <p:nvPr/>
            </p:nvSpPr>
            <p:spPr>
              <a:xfrm>
                <a:off x="6095999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07BA1E-82FE-49A5-AE23-9AFEF13CA83F}"/>
                  </a:ext>
                </a:extLst>
              </p:cNvPr>
              <p:cNvSpPr/>
              <p:nvPr/>
            </p:nvSpPr>
            <p:spPr>
              <a:xfrm>
                <a:off x="6513313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0AACD06-FD19-48CD-9FD0-E5A3D0ECBF8E}"/>
                  </a:ext>
                </a:extLst>
              </p:cNvPr>
              <p:cNvSpPr/>
              <p:nvPr/>
            </p:nvSpPr>
            <p:spPr>
              <a:xfrm>
                <a:off x="7347941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40D34C9-487E-4DDE-8D9B-AC6DA6707B02}"/>
                  </a:ext>
                </a:extLst>
              </p:cNvPr>
              <p:cNvSpPr/>
              <p:nvPr/>
            </p:nvSpPr>
            <p:spPr>
              <a:xfrm>
                <a:off x="7765255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516498-3F52-4180-9053-A366275D6222}"/>
                  </a:ext>
                </a:extLst>
              </p:cNvPr>
              <p:cNvSpPr/>
              <p:nvPr/>
            </p:nvSpPr>
            <p:spPr>
              <a:xfrm>
                <a:off x="8999510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AB2D964-2F48-436F-8FA8-B6751ABE6E80}"/>
                  </a:ext>
                </a:extLst>
              </p:cNvPr>
              <p:cNvSpPr/>
              <p:nvPr/>
            </p:nvSpPr>
            <p:spPr>
              <a:xfrm>
                <a:off x="2759656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557F1C0-68A3-4DA5-8FDA-D069AB690D15}"/>
                </a:ext>
              </a:extLst>
            </p:cNvPr>
            <p:cNvGrpSpPr/>
            <p:nvPr/>
          </p:nvGrpSpPr>
          <p:grpSpPr>
            <a:xfrm>
              <a:off x="2388395" y="4737837"/>
              <a:ext cx="7447487" cy="569087"/>
              <a:chOff x="2388395" y="4737837"/>
              <a:chExt cx="7447487" cy="569087"/>
            </a:xfrm>
          </p:grpSpPr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2E6FF9EA-36B0-4089-8545-E33F3000C6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70400" y="4737981"/>
                <a:ext cx="800100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064E91CA-73C2-4101-B81E-43E8027A07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6169" y="4737981"/>
                <a:ext cx="12068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6E7FB86-913B-424A-ACA0-6758438975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4688" y="4737981"/>
                <a:ext cx="804861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:a16="http://schemas.microsoft.com/office/drawing/2014/main" id="{6A454909-C715-4A49-97DA-AFAF68819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8395" y="4738124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9FCCA50C-A57A-4A19-B25B-206435635E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588" y="4737981"/>
                <a:ext cx="120841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4FA678FC-97AF-4810-8667-88ABAFBC8D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2330" y="4737981"/>
                <a:ext cx="7991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5A3320E1-F891-4590-9E47-CE47E1389A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3935" y="4737981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50D05D2B-9A06-410C-B7AB-4B4AE4B7BE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4681" y="4737837"/>
                <a:ext cx="7977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평행 사변형 45">
                <a:extLst>
                  <a:ext uri="{FF2B5EF4-FFF2-40B4-BE49-F238E27FC236}">
                    <a16:creationId xmlns:a16="http://schemas.microsoft.com/office/drawing/2014/main" id="{B78BF212-37F6-4190-BF50-48A8195CD4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96162" y="4737837"/>
                <a:ext cx="1220788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160150BC-9BB7-4375-8CE0-0B274E4E37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7219" y="4737837"/>
                <a:ext cx="7739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평행 사변형 47">
                <a:extLst>
                  <a:ext uri="{FF2B5EF4-FFF2-40B4-BE49-F238E27FC236}">
                    <a16:creationId xmlns:a16="http://schemas.microsoft.com/office/drawing/2014/main" id="{630372B7-616C-4E8A-BE84-071D6E912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27269" y="4737837"/>
                <a:ext cx="1208613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011EA1A-10FE-4B5B-92F5-7E47F2C54997}"/>
                </a:ext>
              </a:extLst>
            </p:cNvPr>
            <p:cNvSpPr/>
            <p:nvPr/>
          </p:nvSpPr>
          <p:spPr>
            <a:xfrm>
              <a:off x="2757275" y="4726883"/>
              <a:ext cx="7074480" cy="1800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20E450BE-5EBD-4469-96FC-F50279C109B3}"/>
              </a:ext>
            </a:extLst>
          </p:cNvPr>
          <p:cNvSpPr>
            <a:spLocks/>
          </p:cNvSpPr>
          <p:nvPr/>
        </p:nvSpPr>
        <p:spPr>
          <a:xfrm>
            <a:off x="2388253" y="5939892"/>
            <a:ext cx="7415494" cy="568800"/>
          </a:xfrm>
          <a:prstGeom prst="parallelogram">
            <a:avLst>
              <a:gd name="adj" fmla="val 64841"/>
            </a:avLst>
          </a:prstGeom>
          <a:solidFill>
            <a:srgbClr val="23D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4E9D5E-7133-40C2-A3DD-41FFDB1AC7E5}"/>
              </a:ext>
            </a:extLst>
          </p:cNvPr>
          <p:cNvSpPr/>
          <p:nvPr/>
        </p:nvSpPr>
        <p:spPr>
          <a:xfrm>
            <a:off x="4956105" y="5324443"/>
            <a:ext cx="2279791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UNDERGROUND</a:t>
            </a:r>
          </a:p>
        </p:txBody>
      </p:sp>
    </p:spTree>
    <p:extLst>
      <p:ext uri="{BB962C8B-B14F-4D97-AF65-F5344CB8AC3E}">
        <p14:creationId xmlns:p14="http://schemas.microsoft.com/office/powerpoint/2010/main" val="6110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C2C4D-C62E-498F-805C-636C7DFCDD97}"/>
              </a:ext>
            </a:extLst>
          </p:cNvPr>
          <p:cNvSpPr/>
          <p:nvPr/>
        </p:nvSpPr>
        <p:spPr>
          <a:xfrm>
            <a:off x="5780753" y="1886620"/>
            <a:ext cx="548531" cy="349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80000"/>
                </a:srgbClr>
              </a:gs>
              <a:gs pos="50000">
                <a:srgbClr val="FFFF00">
                  <a:tint val="44500"/>
                  <a:satMod val="160000"/>
                  <a:alpha val="80000"/>
                </a:srgbClr>
              </a:gs>
              <a:gs pos="100000">
                <a:srgbClr val="FFFF00">
                  <a:tint val="23500"/>
                  <a:satMod val="160000"/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9A1BF62-8976-4087-B537-3D5BD0FD0040}"/>
              </a:ext>
            </a:extLst>
          </p:cNvPr>
          <p:cNvSpPr>
            <a:spLocks noChangeAspect="1"/>
          </p:cNvSpPr>
          <p:nvPr/>
        </p:nvSpPr>
        <p:spPr>
          <a:xfrm>
            <a:off x="4932032" y="25611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32585-1C9E-40BD-8609-D4712997B9E1}"/>
              </a:ext>
            </a:extLst>
          </p:cNvPr>
          <p:cNvSpPr>
            <a:spLocks noChangeAspect="1"/>
          </p:cNvSpPr>
          <p:nvPr/>
        </p:nvSpPr>
        <p:spPr>
          <a:xfrm>
            <a:off x="6982181" y="2557536"/>
            <a:ext cx="222230" cy="2259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78FD4B5-6B6A-4634-95C4-0A402DFC531D}"/>
              </a:ext>
            </a:extLst>
          </p:cNvPr>
          <p:cNvSpPr>
            <a:spLocks noChangeAspect="1"/>
          </p:cNvSpPr>
          <p:nvPr/>
        </p:nvSpPr>
        <p:spPr>
          <a:xfrm>
            <a:off x="5630991" y="25602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A0091F-70D9-40EB-9B98-EEC16BA2BD9D}"/>
              </a:ext>
            </a:extLst>
          </p:cNvPr>
          <p:cNvSpPr>
            <a:spLocks noChangeAspect="1"/>
          </p:cNvSpPr>
          <p:nvPr/>
        </p:nvSpPr>
        <p:spPr>
          <a:xfrm>
            <a:off x="6329948" y="2559337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21A588">
                  <a:shade val="30000"/>
                  <a:satMod val="115000"/>
                </a:srgbClr>
              </a:gs>
              <a:gs pos="50000">
                <a:srgbClr val="21A588">
                  <a:shade val="67500"/>
                  <a:satMod val="115000"/>
                </a:srgbClr>
              </a:gs>
              <a:gs pos="100000">
                <a:srgbClr val="21A588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3AAF6A81-79AB-49ED-A3F2-F05E98FB39D5}"/>
              </a:ext>
            </a:extLst>
          </p:cNvPr>
          <p:cNvSpPr/>
          <p:nvPr/>
        </p:nvSpPr>
        <p:spPr>
          <a:xfrm>
            <a:off x="6203054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1F1F7313-9468-446D-A51C-E6A6AB9941DB}"/>
              </a:ext>
            </a:extLst>
          </p:cNvPr>
          <p:cNvSpPr/>
          <p:nvPr/>
        </p:nvSpPr>
        <p:spPr>
          <a:xfrm>
            <a:off x="7270777" y="3158425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CBAB78E3-26A9-4A1A-B78D-EC5C7C3DA93D}"/>
              </a:ext>
            </a:extLst>
          </p:cNvPr>
          <p:cNvSpPr/>
          <p:nvPr/>
        </p:nvSpPr>
        <p:spPr>
          <a:xfrm>
            <a:off x="6203054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39971980-6AC1-453A-BF37-C439D069A328}"/>
              </a:ext>
            </a:extLst>
          </p:cNvPr>
          <p:cNvSpPr/>
          <p:nvPr/>
        </p:nvSpPr>
        <p:spPr>
          <a:xfrm>
            <a:off x="7270777" y="3637806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75000"/>
              <a:lumOff val="2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75000"/>
                <a:lumOff val="25000"/>
                <a:alpha val="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F3E39A59-82BF-4B17-B302-3B81D71E3CE8}"/>
              </a:ext>
            </a:extLst>
          </p:cNvPr>
          <p:cNvSpPr/>
          <p:nvPr/>
        </p:nvSpPr>
        <p:spPr>
          <a:xfrm>
            <a:off x="4324032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04398FEE-AF56-4E04-B9DD-EA9ECC251CD3}"/>
              </a:ext>
            </a:extLst>
          </p:cNvPr>
          <p:cNvSpPr/>
          <p:nvPr/>
        </p:nvSpPr>
        <p:spPr>
          <a:xfrm>
            <a:off x="4324032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5331209" y="809840"/>
            <a:ext cx="152958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OBJECT’S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E7A3FD-63B2-483C-9CFD-D4F967042018}"/>
              </a:ext>
            </a:extLst>
          </p:cNvPr>
          <p:cNvSpPr>
            <a:spLocks noChangeAspect="1"/>
          </p:cNvSpPr>
          <p:nvPr/>
        </p:nvSpPr>
        <p:spPr>
          <a:xfrm>
            <a:off x="5434422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237DA9-98B7-4D9D-ABDF-440858835E7A}"/>
              </a:ext>
            </a:extLst>
          </p:cNvPr>
          <p:cNvSpPr>
            <a:spLocks noChangeAspect="1"/>
          </p:cNvSpPr>
          <p:nvPr/>
        </p:nvSpPr>
        <p:spPr>
          <a:xfrm>
            <a:off x="5984885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CCC700"/>
              </a:gs>
              <a:gs pos="36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B77B9-4739-4478-8B4E-7E65AA3B78D6}"/>
              </a:ext>
            </a:extLst>
          </p:cNvPr>
          <p:cNvSpPr>
            <a:spLocks noChangeAspect="1"/>
          </p:cNvSpPr>
          <p:nvPr/>
        </p:nvSpPr>
        <p:spPr>
          <a:xfrm>
            <a:off x="6535348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36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0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4982556" y="809840"/>
            <a:ext cx="222689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INFOMATIION’S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35CB4B-94B1-40CA-BBCA-4F8BB35C2C9A}"/>
              </a:ext>
            </a:extLst>
          </p:cNvPr>
          <p:cNvSpPr/>
          <p:nvPr/>
        </p:nvSpPr>
        <p:spPr>
          <a:xfrm>
            <a:off x="3866788" y="1569110"/>
            <a:ext cx="7956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D76F8A-B581-4A11-86BC-B49B6D1E39C9}"/>
              </a:ext>
            </a:extLst>
          </p:cNvPr>
          <p:cNvSpPr/>
          <p:nvPr/>
        </p:nvSpPr>
        <p:spPr>
          <a:xfrm>
            <a:off x="3827754" y="1808621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5DA208-7EFC-411D-AE80-62F8F2B1DF39}"/>
              </a:ext>
            </a:extLst>
          </p:cNvPr>
          <p:cNvSpPr/>
          <p:nvPr/>
        </p:nvSpPr>
        <p:spPr>
          <a:xfrm>
            <a:off x="3938774" y="1808621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2</a:t>
            </a:r>
            <a:endParaRPr lang="en-US" altLang="ko-KR" sz="20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94554C-F659-470D-8FF1-1562B297346F}"/>
              </a:ext>
            </a:extLst>
          </p:cNvPr>
          <p:cNvSpPr/>
          <p:nvPr/>
        </p:nvSpPr>
        <p:spPr>
          <a:xfrm>
            <a:off x="4048011" y="1808621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5015CE-D8E3-4131-A8CE-6EDBA006979B}"/>
              </a:ext>
            </a:extLst>
          </p:cNvPr>
          <p:cNvSpPr/>
          <p:nvPr/>
        </p:nvSpPr>
        <p:spPr>
          <a:xfrm>
            <a:off x="4156973" y="1808621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4</a:t>
            </a:r>
            <a:endParaRPr lang="en-US" altLang="ko-KR" sz="20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14FD24-8A45-4A21-ABFA-5A8C49165112}"/>
              </a:ext>
            </a:extLst>
          </p:cNvPr>
          <p:cNvSpPr/>
          <p:nvPr/>
        </p:nvSpPr>
        <p:spPr>
          <a:xfrm>
            <a:off x="4267218" y="1808621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5</a:t>
            </a:r>
            <a:endParaRPr lang="en-US" altLang="ko-KR" sz="20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814C00-97E3-4590-B5C6-A610598CB169}"/>
              </a:ext>
            </a:extLst>
          </p:cNvPr>
          <p:cNvSpPr/>
          <p:nvPr/>
        </p:nvSpPr>
        <p:spPr>
          <a:xfrm>
            <a:off x="4377852" y="1808621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6</a:t>
            </a:r>
            <a:endParaRPr lang="en-US" altLang="ko-KR" sz="20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98195-7878-4B40-8831-3CCFF9873D96}"/>
              </a:ext>
            </a:extLst>
          </p:cNvPr>
          <p:cNvSpPr/>
          <p:nvPr/>
        </p:nvSpPr>
        <p:spPr>
          <a:xfrm>
            <a:off x="4488233" y="1810643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7</a:t>
            </a:r>
            <a:endParaRPr lang="en-US" altLang="ko-KR" sz="20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56C65-B6A9-45D4-A839-8062D6C2AA4A}"/>
              </a:ext>
            </a:extLst>
          </p:cNvPr>
          <p:cNvSpPr/>
          <p:nvPr/>
        </p:nvSpPr>
        <p:spPr>
          <a:xfrm>
            <a:off x="4599031" y="1808621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8</a:t>
            </a:r>
            <a:endParaRPr lang="en-US" altLang="ko-KR" sz="20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D1E937-18A7-4CD7-AFED-F77CDE7B6280}"/>
              </a:ext>
            </a:extLst>
          </p:cNvPr>
          <p:cNvSpPr/>
          <p:nvPr/>
        </p:nvSpPr>
        <p:spPr>
          <a:xfrm>
            <a:off x="4711058" y="1808621"/>
            <a:ext cx="108000" cy="2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9</a:t>
            </a:r>
            <a:endParaRPr lang="en-US" altLang="ko-KR" sz="20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엑스포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7F7B99-4269-40A7-991B-CF2EC95F1201}"/>
              </a:ext>
            </a:extLst>
          </p:cNvPr>
          <p:cNvGrpSpPr/>
          <p:nvPr/>
        </p:nvGrpSpPr>
        <p:grpSpPr>
          <a:xfrm>
            <a:off x="5640204" y="2801144"/>
            <a:ext cx="648000" cy="437419"/>
            <a:chOff x="5640204" y="2801144"/>
            <a:chExt cx="648000" cy="43741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92650E-12E4-4C49-8C4E-541CCBC307DA}"/>
                </a:ext>
              </a:extLst>
            </p:cNvPr>
            <p:cNvSpPr/>
            <p:nvPr/>
          </p:nvSpPr>
          <p:spPr>
            <a:xfrm>
              <a:off x="5640204" y="2801144"/>
              <a:ext cx="648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←→ 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: 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이동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F5C07D0-9761-48B9-A0FC-4C47E047796D}"/>
                </a:ext>
              </a:extLst>
            </p:cNvPr>
            <p:cNvSpPr/>
            <p:nvPr/>
          </p:nvSpPr>
          <p:spPr>
            <a:xfrm>
              <a:off x="5640204" y="2947853"/>
              <a:ext cx="648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↑ 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: 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포털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09A0C48-A420-4B83-9210-B5D4562DA1D0}"/>
                </a:ext>
              </a:extLst>
            </p:cNvPr>
            <p:cNvSpPr/>
            <p:nvPr/>
          </p:nvSpPr>
          <p:spPr>
            <a:xfrm>
              <a:off x="5640204" y="3094563"/>
              <a:ext cx="648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Space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: 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점프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61C789-EB06-42C2-ACCB-581AAE3A2460}"/>
              </a:ext>
            </a:extLst>
          </p:cNvPr>
          <p:cNvGrpSpPr/>
          <p:nvPr/>
        </p:nvGrpSpPr>
        <p:grpSpPr>
          <a:xfrm>
            <a:off x="7269599" y="2778979"/>
            <a:ext cx="252000" cy="794381"/>
            <a:chOff x="7269599" y="2778979"/>
            <a:chExt cx="252000" cy="79438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52EC9C-753F-4098-A796-D6E73099424D}"/>
                </a:ext>
              </a:extLst>
            </p:cNvPr>
            <p:cNvSpPr/>
            <p:nvPr/>
          </p:nvSpPr>
          <p:spPr>
            <a:xfrm>
              <a:off x="7269599" y="2778979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↑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힌트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263BA7-DCD5-499D-8CA8-DA5B5B5CF3BA}"/>
                </a:ext>
              </a:extLst>
            </p:cNvPr>
            <p:cNvSpPr/>
            <p:nvPr/>
          </p:nvSpPr>
          <p:spPr>
            <a:xfrm>
              <a:off x="7269599" y="3177360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포털</a:t>
              </a:r>
              <a:endPara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↓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B2F8BE-0C45-451C-8436-AE682B99FFC2}"/>
              </a:ext>
            </a:extLst>
          </p:cNvPr>
          <p:cNvSpPr/>
          <p:nvPr/>
        </p:nvSpPr>
        <p:spPr>
          <a:xfrm>
            <a:off x="5518608" y="3763880"/>
            <a:ext cx="1224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떨어지면 죽는 건 기본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1FCEC51-A440-4FE8-A35D-7E99A3C37E2B}"/>
              </a:ext>
            </a:extLst>
          </p:cNvPr>
          <p:cNvGrpSpPr/>
          <p:nvPr/>
        </p:nvGrpSpPr>
        <p:grpSpPr>
          <a:xfrm>
            <a:off x="7372943" y="1557632"/>
            <a:ext cx="1224000" cy="1169145"/>
            <a:chOff x="7372943" y="1557632"/>
            <a:chExt cx="1224000" cy="116914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4666AF-B145-425A-ADDC-8BB1054121E8}"/>
                </a:ext>
              </a:extLst>
            </p:cNvPr>
            <p:cNvSpPr/>
            <p:nvPr/>
          </p:nvSpPr>
          <p:spPr>
            <a:xfrm>
              <a:off x="7372943" y="1557632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기본조작을 이해합시다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8761D1B-8715-488B-B6B2-B385BD3FA0C0}"/>
                </a:ext>
              </a:extLst>
            </p:cNvPr>
            <p:cNvSpPr/>
            <p:nvPr/>
          </p:nvSpPr>
          <p:spPr>
            <a:xfrm>
              <a:off x="7372943" y="1704013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조금만 꼬아봅시다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5373B-76CF-41A5-8E70-6E25F8388D13}"/>
                </a:ext>
              </a:extLst>
            </p:cNvPr>
            <p:cNvSpPr/>
            <p:nvPr/>
          </p:nvSpPr>
          <p:spPr>
            <a:xfrm>
              <a:off x="7372943" y="1851188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신호를 지킵시다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45AF56-69E5-4550-9436-752869CA42BA}"/>
                </a:ext>
              </a:extLst>
            </p:cNvPr>
            <p:cNvSpPr/>
            <p:nvPr/>
          </p:nvSpPr>
          <p:spPr>
            <a:xfrm>
              <a:off x="7372943" y="1998888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점프도 해봅시다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897833E-6D9B-4F08-86DC-D89EC71FAD25}"/>
                </a:ext>
              </a:extLst>
            </p:cNvPr>
            <p:cNvSpPr/>
            <p:nvPr/>
          </p:nvSpPr>
          <p:spPr>
            <a:xfrm>
              <a:off x="7372943" y="2146292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발판도 움직여봅시다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2F140A-1755-48D6-8522-2E99474B7ED7}"/>
                </a:ext>
              </a:extLst>
            </p:cNvPr>
            <p:cNvSpPr/>
            <p:nvPr/>
          </p:nvSpPr>
          <p:spPr>
            <a:xfrm>
              <a:off x="7372943" y="229210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두개를 합쳐봅시다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BE95699-D4BA-4016-BA12-AB523C10BA1A}"/>
                </a:ext>
              </a:extLst>
            </p:cNvPr>
            <p:cNvSpPr/>
            <p:nvPr/>
          </p:nvSpPr>
          <p:spPr>
            <a:xfrm>
              <a:off x="7372943" y="2437536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Ctrl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를 눌러봅시다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5A00141-BDF3-44E3-AE32-A9A182CFF132}"/>
                </a:ext>
              </a:extLst>
            </p:cNvPr>
            <p:cNvSpPr/>
            <p:nvPr/>
          </p:nvSpPr>
          <p:spPr>
            <a:xfrm>
              <a:off x="7372943" y="2582777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마지막 튜토리얼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4EE36D-A392-4665-B721-A293723B62DC}"/>
              </a:ext>
            </a:extLst>
          </p:cNvPr>
          <p:cNvSpPr/>
          <p:nvPr/>
        </p:nvSpPr>
        <p:spPr>
          <a:xfrm>
            <a:off x="3144964" y="3238563"/>
            <a:ext cx="108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D8CF-2C0E-4841-8F5C-5EB79E979910}"/>
              </a:ext>
            </a:extLst>
          </p:cNvPr>
          <p:cNvSpPr/>
          <p:nvPr/>
        </p:nvSpPr>
        <p:spPr>
          <a:xfrm>
            <a:off x="3041206" y="2819798"/>
            <a:ext cx="273208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dist"/>
            <a:r>
              <a:rPr lang="en-US" altLang="ko-KR" sz="20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엑스포" panose="02030504000101010101" pitchFamily="18" charset="-127"/>
              </a:rPr>
              <a:t>0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F8B5224-CDB5-4173-B311-3D420AD23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21" y="3770393"/>
            <a:ext cx="171474" cy="34294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2CFF87D-6817-45C4-8995-02BF8F533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34" y="3535343"/>
            <a:ext cx="80973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0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0ABA11F-B812-495A-85F7-A87A107CB4C3}"/>
              </a:ext>
            </a:extLst>
          </p:cNvPr>
          <p:cNvGrpSpPr/>
          <p:nvPr/>
        </p:nvGrpSpPr>
        <p:grpSpPr>
          <a:xfrm>
            <a:off x="1969794" y="1130114"/>
            <a:ext cx="5612106" cy="3408376"/>
            <a:chOff x="788693" y="154027"/>
            <a:chExt cx="10285707" cy="62467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9038574-3DE0-465E-98F1-F45290977445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F964B5-696D-447D-9270-1B1898224FF9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A0CCCE-EAF6-4985-9499-5763AAC6094D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76946B0-5A57-429C-9820-9A126DAE12AD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75DF2C2-A213-47E4-89CF-F8C03FE716C4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2CCCB6-989A-45F7-897F-282FB47674BF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50A6AA1-7D16-4D41-9C3B-9E045CF6EA7C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8F11865-99CA-41FB-9BD1-DE5C17C07172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340370F-0A97-416D-93B0-2D00D8CDF15A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D42F879-3D1D-4913-AFC1-471AEE968D3C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4">
              <a:extLst>
                <a:ext uri="{FF2B5EF4-FFF2-40B4-BE49-F238E27FC236}">
                  <a16:creationId xmlns:a16="http://schemas.microsoft.com/office/drawing/2014/main" id="{F4B4BC12-07D7-4E9F-ABF0-B8B1A909ACCB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6">
              <a:extLst>
                <a:ext uri="{FF2B5EF4-FFF2-40B4-BE49-F238E27FC236}">
                  <a16:creationId xmlns:a16="http://schemas.microsoft.com/office/drawing/2014/main" id="{ACE3CFE0-4498-43D0-A83F-EF287AFF2703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6">
              <a:extLst>
                <a:ext uri="{FF2B5EF4-FFF2-40B4-BE49-F238E27FC236}">
                  <a16:creationId xmlns:a16="http://schemas.microsoft.com/office/drawing/2014/main" id="{7E602383-8E99-458D-BCCD-B9AABA92788B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24">
              <a:extLst>
                <a:ext uri="{FF2B5EF4-FFF2-40B4-BE49-F238E27FC236}">
                  <a16:creationId xmlns:a16="http://schemas.microsoft.com/office/drawing/2014/main" id="{C55F84D0-15EF-4EB2-8874-9F7EEEFF1BD7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26">
              <a:extLst>
                <a:ext uri="{FF2B5EF4-FFF2-40B4-BE49-F238E27FC236}">
                  <a16:creationId xmlns:a16="http://schemas.microsoft.com/office/drawing/2014/main" id="{FF038B1C-7517-4D32-BFC0-214E2AC69C27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24">
              <a:extLst>
                <a:ext uri="{FF2B5EF4-FFF2-40B4-BE49-F238E27FC236}">
                  <a16:creationId xmlns:a16="http://schemas.microsoft.com/office/drawing/2014/main" id="{9CC3802B-5F21-49FD-8E0B-C9CD02C4F14B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B06C8C-AE2D-4FBF-BC76-3BE8C204D8BD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938D787-D9B9-457D-A707-F63D952BD358}"/>
              </a:ext>
            </a:extLst>
          </p:cNvPr>
          <p:cNvGrpSpPr/>
          <p:nvPr/>
        </p:nvGrpSpPr>
        <p:grpSpPr>
          <a:xfrm>
            <a:off x="3251777" y="3044193"/>
            <a:ext cx="443482" cy="446466"/>
            <a:chOff x="1375944" y="2686564"/>
            <a:chExt cx="644249" cy="64858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0CF7AA-567B-4C41-B0D3-9E3E605BA986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9DA51D9-EA03-4419-8047-0B27A3FCFBD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5653926-22D9-4696-B831-99F091C9ACB3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5D57001-00CE-4FBE-BF64-0F28A59F737A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E1A03DC8-169A-4458-9B45-CF114D7B05FE}"/>
              </a:ext>
            </a:extLst>
          </p:cNvPr>
          <p:cNvSpPr/>
          <p:nvPr/>
        </p:nvSpPr>
        <p:spPr>
          <a:xfrm>
            <a:off x="3556364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A7CE45DA-161D-4545-8B90-004E3AD2EAB3}"/>
              </a:ext>
            </a:extLst>
          </p:cNvPr>
          <p:cNvSpPr/>
          <p:nvPr/>
        </p:nvSpPr>
        <p:spPr>
          <a:xfrm>
            <a:off x="3880592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3440C9E9-BC15-44E1-89D4-A8091D225B6D}"/>
              </a:ext>
            </a:extLst>
          </p:cNvPr>
          <p:cNvSpPr/>
          <p:nvPr/>
        </p:nvSpPr>
        <p:spPr>
          <a:xfrm>
            <a:off x="4204491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D25CC-D1D3-42C0-912E-3BA04AB393C3}"/>
              </a:ext>
            </a:extLst>
          </p:cNvPr>
          <p:cNvSpPr/>
          <p:nvPr/>
        </p:nvSpPr>
        <p:spPr>
          <a:xfrm>
            <a:off x="2187398" y="2464636"/>
            <a:ext cx="1338716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움직여라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D611-8733-4B21-9BCF-52EB146EC7F1}"/>
              </a:ext>
            </a:extLst>
          </p:cNvPr>
          <p:cNvSpPr/>
          <p:nvPr/>
        </p:nvSpPr>
        <p:spPr>
          <a:xfrm>
            <a:off x="4194322" y="3210844"/>
            <a:ext cx="1338716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E508D-00E7-4808-9D3C-65C8B72A008E}"/>
              </a:ext>
            </a:extLst>
          </p:cNvPr>
          <p:cNvSpPr/>
          <p:nvPr/>
        </p:nvSpPr>
        <p:spPr>
          <a:xfrm>
            <a:off x="6395431" y="2354122"/>
            <a:ext cx="1056231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05341E-B59D-4090-B3C7-5F0E3E22FE8E}"/>
              </a:ext>
            </a:extLst>
          </p:cNvPr>
          <p:cNvGrpSpPr/>
          <p:nvPr/>
        </p:nvGrpSpPr>
        <p:grpSpPr>
          <a:xfrm>
            <a:off x="6736781" y="1437709"/>
            <a:ext cx="742200" cy="34969"/>
            <a:chOff x="8894832" y="1286673"/>
            <a:chExt cx="1078200" cy="50800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43C58F5-D54A-45F2-BFDD-9722AD7845BE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F7187B1-4BD5-45BE-9D9E-D716C9CAF161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58E9294E-761B-45D2-BAC9-D4C15AF9E8E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5806C19F-A619-44E5-951E-C8D59A7C6FC8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A39B7F-946B-4229-9D1C-6EBEF95FF03F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B77F5FD-DFAF-42BD-BC0F-1A11DB1C9F50}"/>
              </a:ext>
            </a:extLst>
          </p:cNvPr>
          <p:cNvGrpSpPr/>
          <p:nvPr/>
        </p:nvGrpSpPr>
        <p:grpSpPr>
          <a:xfrm>
            <a:off x="5780753" y="1886620"/>
            <a:ext cx="742200" cy="34969"/>
            <a:chOff x="8894832" y="1286673"/>
            <a:chExt cx="1078200" cy="50800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4466B303-7222-44A4-8307-5A61B2A5BDE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8BD878E1-0C51-4DAF-AA58-587C64731212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44ABEF0-D656-46EA-AD4B-9148136F3B6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558EBEF-69EF-4A77-8B7C-F0CB04B7F875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FCF4E90-1852-464D-A8E2-61E7AF88AA22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228AFE5-7065-4E19-8F96-1BB7600B8B29}"/>
              </a:ext>
            </a:extLst>
          </p:cNvPr>
          <p:cNvGrpSpPr/>
          <p:nvPr/>
        </p:nvGrpSpPr>
        <p:grpSpPr>
          <a:xfrm>
            <a:off x="4929799" y="2555393"/>
            <a:ext cx="742200" cy="34969"/>
            <a:chOff x="8894832" y="1286673"/>
            <a:chExt cx="1078200" cy="5080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363EC4F-F671-431A-B412-01BD1BDC7FE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A7E4622-A53D-4B39-A72C-F5B2DDD98CD9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43011C24-32C0-4149-828C-1BCDAC43559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6211ED4-8D3B-49D2-A15E-B4D8FC9937AE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0BAC2BB-D152-4878-A53D-2E4D0C012CA0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0E289D7-AE62-48F8-8AC0-337EA98EF282}"/>
              </a:ext>
            </a:extLst>
          </p:cNvPr>
          <p:cNvGrpSpPr/>
          <p:nvPr/>
        </p:nvGrpSpPr>
        <p:grpSpPr>
          <a:xfrm>
            <a:off x="5936229" y="3201505"/>
            <a:ext cx="1614421" cy="189505"/>
            <a:chOff x="7731863" y="3848952"/>
            <a:chExt cx="2345281" cy="275296"/>
          </a:xfrm>
        </p:grpSpPr>
        <p:sp>
          <p:nvSpPr>
            <p:cNvPr id="137" name="순서도: 데이터 136">
              <a:extLst>
                <a:ext uri="{FF2B5EF4-FFF2-40B4-BE49-F238E27FC236}">
                  <a16:creationId xmlns:a16="http://schemas.microsoft.com/office/drawing/2014/main" id="{F838F43A-ADE5-41B1-B4B3-B4E21289FC6E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순서도: 데이터 191">
              <a:extLst>
                <a:ext uri="{FF2B5EF4-FFF2-40B4-BE49-F238E27FC236}">
                  <a16:creationId xmlns:a16="http://schemas.microsoft.com/office/drawing/2014/main" id="{826FD1D5-07BA-4793-B076-F5026D73E4E0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화살표: 원형 195">
            <a:extLst>
              <a:ext uri="{FF2B5EF4-FFF2-40B4-BE49-F238E27FC236}">
                <a16:creationId xmlns:a16="http://schemas.microsoft.com/office/drawing/2014/main" id="{99EA3001-3A77-45C5-A83A-7065498D98FF}"/>
              </a:ext>
            </a:extLst>
          </p:cNvPr>
          <p:cNvSpPr/>
          <p:nvPr/>
        </p:nvSpPr>
        <p:spPr>
          <a:xfrm>
            <a:off x="2721283" y="3426100"/>
            <a:ext cx="1110957" cy="1058335"/>
          </a:xfrm>
          <a:prstGeom prst="circularArrow">
            <a:avLst>
              <a:gd name="adj1" fmla="val 9821"/>
              <a:gd name="adj2" fmla="val 977490"/>
              <a:gd name="adj3" fmla="val 13632656"/>
              <a:gd name="adj4" fmla="val 10800000"/>
              <a:gd name="adj5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2F9362-871A-4FCC-8C1F-0D8A04A6B4EC}"/>
              </a:ext>
            </a:extLst>
          </p:cNvPr>
          <p:cNvSpPr/>
          <p:nvPr/>
        </p:nvSpPr>
        <p:spPr>
          <a:xfrm>
            <a:off x="2267894" y="3995496"/>
            <a:ext cx="1158853" cy="211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스페이스키로 점프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CB3FC5D-0B16-411A-808F-156F105667AD}"/>
              </a:ext>
            </a:extLst>
          </p:cNvPr>
          <p:cNvSpPr/>
          <p:nvPr/>
        </p:nvSpPr>
        <p:spPr>
          <a:xfrm>
            <a:off x="2847912" y="3091758"/>
            <a:ext cx="392239" cy="234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2051899-2C2E-4772-B71A-5E89278CFA85}"/>
              </a:ext>
            </a:extLst>
          </p:cNvPr>
          <p:cNvSpPr/>
          <p:nvPr/>
        </p:nvSpPr>
        <p:spPr>
          <a:xfrm>
            <a:off x="2102572" y="3102270"/>
            <a:ext cx="802435" cy="211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→로 이동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7C2F6C6-0C5E-49CE-B0C9-0A4A7CF776D5}"/>
              </a:ext>
            </a:extLst>
          </p:cNvPr>
          <p:cNvSpPr/>
          <p:nvPr/>
        </p:nvSpPr>
        <p:spPr>
          <a:xfrm>
            <a:off x="3685399" y="2874701"/>
            <a:ext cx="655675" cy="1694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↙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PIXEL(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픽셀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BAB6C50-04D4-4FCA-BAF3-86366E5024DA}"/>
              </a:ext>
            </a:extLst>
          </p:cNvPr>
          <p:cNvSpPr/>
          <p:nvPr/>
        </p:nvSpPr>
        <p:spPr>
          <a:xfrm>
            <a:off x="2167176" y="1177112"/>
            <a:ext cx="550847" cy="1906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7A7222A-8675-4715-81AA-927694C53F3E}"/>
              </a:ext>
            </a:extLst>
          </p:cNvPr>
          <p:cNvSpPr/>
          <p:nvPr/>
        </p:nvSpPr>
        <p:spPr>
          <a:xfrm>
            <a:off x="2203160" y="1288561"/>
            <a:ext cx="438295" cy="402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</a:rPr>
              <a:t>10</a:t>
            </a:r>
            <a:endParaRPr lang="en-US" altLang="ko-KR" sz="3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A43C7C8-A0D1-4722-ACB8-250082BBEBFB}"/>
              </a:ext>
            </a:extLst>
          </p:cNvPr>
          <p:cNvSpPr/>
          <p:nvPr/>
        </p:nvSpPr>
        <p:spPr>
          <a:xfrm>
            <a:off x="6951293" y="2915935"/>
            <a:ext cx="621469" cy="275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포탈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↓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139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돋움</vt:lpstr>
      <vt:lpstr>맑은 고딕</vt:lpstr>
      <vt:lpstr>휴먼모음T</vt:lpstr>
      <vt:lpstr>휴먼엑스포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94</cp:revision>
  <dcterms:created xsi:type="dcterms:W3CDTF">2017-10-16T09:38:35Z</dcterms:created>
  <dcterms:modified xsi:type="dcterms:W3CDTF">2017-11-12T12:59:15Z</dcterms:modified>
</cp:coreProperties>
</file>