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6" r:id="rId5"/>
    <p:sldId id="269" r:id="rId6"/>
    <p:sldId id="267" r:id="rId7"/>
    <p:sldId id="257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EB4"/>
    <a:srgbClr val="00C000"/>
    <a:srgbClr val="00FF00"/>
    <a:srgbClr val="CCC700"/>
    <a:srgbClr val="D7D200"/>
    <a:srgbClr val="3EE2BD"/>
    <a:srgbClr val="BFDDAB"/>
    <a:srgbClr val="70AD47"/>
    <a:srgbClr val="E1624D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94660"/>
  </p:normalViewPr>
  <p:slideViewPr>
    <p:cSldViewPr snapToGrid="0">
      <p:cViewPr>
        <p:scale>
          <a:sx n="125" d="100"/>
          <a:sy n="125" d="100"/>
        </p:scale>
        <p:origin x="-81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C6225-530B-47A4-8D98-E0503663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3DEBA-7D7C-4510-8ACC-326514A9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DE702-C14B-479C-B6BC-ED6FC50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6A486-1149-4DE5-B214-B7F5A0B8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A041A-2719-4437-8359-78EE3F3E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23D2C-6DDD-473F-9883-B81738FB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7B4DB-80E1-4355-8925-41BD10F40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E6804-5A91-4112-BBBD-F15A4C0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F00DD-F9CC-48EA-8015-F1FC52BA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4E27C-A148-4A8B-A83E-3907A0DE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A658B-2A73-4B8F-93D8-F2B01ABE8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6CCA4-D3E8-4804-8E2D-93B0FAED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21895-8D87-475D-9F45-DFAF19F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0D82-C549-4D37-8C4C-15A3DA20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35EF2-6079-4E47-A54F-C5212F96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1A81B-7599-4AE1-9F05-3B0E61A2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A76D-3688-4F12-8D17-BAFC5FF99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7677D-C632-41D9-9907-733E4BB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DD05B-0BC5-4C64-95E0-EF216EB7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E9D07-578E-4360-A540-EA53F4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0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46A-B5D1-44B9-9483-AC2DE4BF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9A9E45-BFE0-4189-9BBB-5800588CC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60BEF-AA1B-4C1F-9F69-C4F269C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B947-F5BB-4E9A-8A43-0024764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5C06B-B20C-4276-B073-CFFD52EE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78E19-76E3-4469-868A-4B139AC9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20CC0-EB4D-4444-A686-5D8C51C44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B2D297-9CD3-48D9-A20C-D28A8F4BC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0C62B-8F36-448D-96D4-DE05377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7C859-A0B2-45D8-B573-47386151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6A80E-6E7C-4CE0-BB3B-A9EA2B9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7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6F0EF-F49C-43E7-9689-1925B47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FF03E-2B5A-4C9A-AD0B-CA78EE6C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7271E-14CE-44EB-A453-7D7CF2372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8E5448-A857-410F-89A3-1F5F29A3A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E46C22-0183-4F6B-AC53-02D99B43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6B403A-25D0-404C-9514-A233D86D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DDEE6-9334-4BF3-8DEC-8E2266A0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610063-8C01-493C-AB4E-15BF84F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2EA20-8257-4E1F-B424-0866BDD4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6176C2-90E3-42A1-BE18-D12EF0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D794A9-C84A-4EEF-A309-A286C404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34E11-E73E-48AC-9D06-FD3E08B6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6E0ED-118B-4932-97E3-5A907076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3836F7-C531-4C4B-B110-838BE5D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00496-1F67-4C0E-A954-4B4EB02A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E5FA-7176-4BA4-B180-7FFD6312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E4229-CADA-4FB9-9207-99C1F108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0A6F5-0225-4DB8-A516-854C4899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509BB-60DE-485A-84FA-3EE702B7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7EAC0-EF4B-4A6C-9E54-57A589C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58A65-57DD-47BE-8940-9CE8C1B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67A48-843E-445D-B9DA-BA6A045F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B2CF53-5B6E-48E7-8DB6-631CB01EA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B7899-0CA1-416A-B4B1-22E97CCA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836C-299F-4C9D-9872-19C0806D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3F4-FED0-47A4-B450-F596535C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556F58-ED75-48A9-A524-A7EF1995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D7F835-F7C5-4ED9-9103-48C740CD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9BB17-A9CF-4BAD-8B6F-E329BEECA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7CC3D-8A92-4DE1-948B-3DF98102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1188-FF41-4827-A5DA-97728D47966F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15AA4-DCE7-4A6E-86AB-71EF71CB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F6884-5B2A-4DC2-B8BE-88393F0B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FA58C-654F-4070-B556-C0C9641163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4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24"/>
            <a:chOff x="0" y="0"/>
            <a:chExt cx="7389840" cy="486856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6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8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10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2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4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6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8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200" y="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20" y="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6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8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10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2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4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6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8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20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20" y="61582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2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6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8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10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2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4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6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8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200" y="123164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20" y="123164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6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8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10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2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4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6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8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20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20" y="184746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60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6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8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10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2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4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6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8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200" y="240528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20" y="240528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6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8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10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2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4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6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8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20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20" y="302110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10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6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8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10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2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4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6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8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200" y="363692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20" y="363692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6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8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10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2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4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6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8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20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20" y="4252749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DD9F468-B37A-45B0-A8D9-6A4C2974193D}"/>
              </a:ext>
            </a:extLst>
          </p:cNvPr>
          <p:cNvSpPr/>
          <p:nvPr/>
        </p:nvSpPr>
        <p:spPr>
          <a:xfrm>
            <a:off x="5095876" y="2336092"/>
            <a:ext cx="2000249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5095875" y="4375035"/>
            <a:ext cx="2000248" cy="1217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101978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AD766DA-7B81-4FC9-8252-9D8047CD64F1}"/>
              </a:ext>
            </a:extLst>
          </p:cNvPr>
          <p:cNvSpPr/>
          <p:nvPr/>
        </p:nvSpPr>
        <p:spPr>
          <a:xfrm>
            <a:off x="5337619" y="4679606"/>
            <a:ext cx="1516762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누르면 넘어갑니다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FFB762-5E2F-47FA-AB89-F735ED92A473}"/>
              </a:ext>
            </a:extLst>
          </p:cNvPr>
          <p:cNvSpPr/>
          <p:nvPr/>
        </p:nvSpPr>
        <p:spPr>
          <a:xfrm>
            <a:off x="5643794" y="809840"/>
            <a:ext cx="9044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093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6636544" y="4114685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3793294" y="2782669"/>
            <a:ext cx="1988045" cy="129266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PIXEL</a:t>
            </a:r>
          </a:p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픽셀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15C56A9-3B55-4E42-B628-4A2CB587B46C}"/>
              </a:ext>
            </a:extLst>
          </p:cNvPr>
          <p:cNvSpPr/>
          <p:nvPr/>
        </p:nvSpPr>
        <p:spPr>
          <a:xfrm>
            <a:off x="6705908" y="3651807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이어하기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6CF9978-F762-48B7-85F5-9B9E725E6215}"/>
              </a:ext>
            </a:extLst>
          </p:cNvPr>
          <p:cNvSpPr/>
          <p:nvPr/>
        </p:nvSpPr>
        <p:spPr>
          <a:xfrm>
            <a:off x="6636544" y="3110598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C9E683F-ADA7-4282-9B2B-4A1B0B23A7E2}"/>
              </a:ext>
            </a:extLst>
          </p:cNvPr>
          <p:cNvSpPr/>
          <p:nvPr/>
        </p:nvSpPr>
        <p:spPr>
          <a:xfrm>
            <a:off x="6705908" y="2647720"/>
            <a:ext cx="1197764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>
                <a:ln w="0"/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새로하기</a:t>
            </a:r>
            <a:endParaRPr lang="en-US" altLang="ko-KR" sz="2400" b="0" cap="none" spc="0" dirty="0">
              <a:ln w="0"/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7EC7284-E0B7-4B37-B1FE-A0E7E8892FDE}"/>
              </a:ext>
            </a:extLst>
          </p:cNvPr>
          <p:cNvSpPr/>
          <p:nvPr/>
        </p:nvSpPr>
        <p:spPr>
          <a:xfrm>
            <a:off x="4795003" y="4914498"/>
            <a:ext cx="2601994" cy="2154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방향키와 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Space Bar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를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이용하여 메뉴를 조작합니다</a:t>
            </a:r>
            <a:r>
              <a:rPr lang="en-US" altLang="ko-KR" sz="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en-US" altLang="ko-KR" sz="8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532002" y="2124888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1E03D88-195F-4196-87BE-F6E48857D524}"/>
              </a:ext>
            </a:extLst>
          </p:cNvPr>
          <p:cNvGrpSpPr/>
          <p:nvPr/>
        </p:nvGrpSpPr>
        <p:grpSpPr>
          <a:xfrm>
            <a:off x="6705908" y="1980769"/>
            <a:ext cx="1197764" cy="461665"/>
            <a:chOff x="6705908" y="1929277"/>
            <a:chExt cx="1197764" cy="46166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6E184CCB-CA38-46B1-8EA8-024A8E34F906}"/>
                </a:ext>
              </a:extLst>
            </p:cNvPr>
            <p:cNvGrpSpPr/>
            <p:nvPr/>
          </p:nvGrpSpPr>
          <p:grpSpPr>
            <a:xfrm>
              <a:off x="6875143" y="2092538"/>
              <a:ext cx="890113" cy="135143"/>
              <a:chOff x="5052716" y="2027865"/>
              <a:chExt cx="1010723" cy="135143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9AE46147-1870-4615-80F7-CE66702F74B1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1270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0FA715A-5505-4F30-9F30-DF115B1DF348}"/>
                  </a:ext>
                </a:extLst>
              </p:cNvPr>
              <p:cNvSpPr/>
              <p:nvPr/>
            </p:nvSpPr>
            <p:spPr>
              <a:xfrm>
                <a:off x="5116260" y="2027865"/>
                <a:ext cx="571566" cy="135143"/>
              </a:xfrm>
              <a:prstGeom prst="ellipse">
                <a:avLst/>
              </a:prstGeom>
              <a:solidFill>
                <a:schemeClr val="bg1">
                  <a:alpha val="6000"/>
                </a:schemeClr>
              </a:solidFill>
              <a:ln>
                <a:noFill/>
              </a:ln>
              <a:effectLst>
                <a:glow rad="101600">
                  <a:schemeClr val="bg1">
                    <a:alpha val="22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A6A5CC1-A4A0-468F-9EFD-2686C6F5B072}"/>
                </a:ext>
              </a:extLst>
            </p:cNvPr>
            <p:cNvSpPr/>
            <p:nvPr/>
          </p:nvSpPr>
          <p:spPr>
            <a:xfrm>
              <a:off x="6705908" y="1929277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 err="1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새로하기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6721317" y="4254729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1850C14-B5F0-4294-ACF5-31B2D91F4E46}"/>
              </a:ext>
            </a:extLst>
          </p:cNvPr>
          <p:cNvSpPr/>
          <p:nvPr/>
        </p:nvSpPr>
        <p:spPr>
          <a:xfrm>
            <a:off x="5613337" y="809840"/>
            <a:ext cx="965329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9611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02F1B84-C5F7-4DBA-B483-ACC85F9CFDAF}"/>
              </a:ext>
            </a:extLst>
          </p:cNvPr>
          <p:cNvGrpSpPr>
            <a:grpSpLocks/>
          </p:cNvGrpSpPr>
          <p:nvPr/>
        </p:nvGrpSpPr>
        <p:grpSpPr>
          <a:xfrm>
            <a:off x="3592118" y="1551088"/>
            <a:ext cx="5007765" cy="3755850"/>
            <a:chOff x="0" y="-9"/>
            <a:chExt cx="7389836" cy="48685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35A31-6A8B-4249-84C3-66383A09E188}"/>
                </a:ext>
              </a:extLst>
            </p:cNvPr>
            <p:cNvSpPr/>
            <p:nvPr/>
          </p:nvSpPr>
          <p:spPr>
            <a:xfrm>
              <a:off x="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0DA91C-625B-4AA8-B3C1-9E58FEFD54CB}"/>
                </a:ext>
              </a:extLst>
            </p:cNvPr>
            <p:cNvSpPr/>
            <p:nvPr/>
          </p:nvSpPr>
          <p:spPr>
            <a:xfrm>
              <a:off x="615820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F41B55-1BE5-4712-A86C-8AC29A5B4405}"/>
                </a:ext>
              </a:extLst>
            </p:cNvPr>
            <p:cNvSpPr/>
            <p:nvPr/>
          </p:nvSpPr>
          <p:spPr>
            <a:xfrm>
              <a:off x="1231640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EF67EB-83CD-4AC8-B562-503B6BE57419}"/>
                </a:ext>
              </a:extLst>
            </p:cNvPr>
            <p:cNvSpPr/>
            <p:nvPr/>
          </p:nvSpPr>
          <p:spPr>
            <a:xfrm>
              <a:off x="184745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74B73F-9C6F-4CA2-8E32-7495B5290A81}"/>
                </a:ext>
              </a:extLst>
            </p:cNvPr>
            <p:cNvSpPr/>
            <p:nvPr/>
          </p:nvSpPr>
          <p:spPr>
            <a:xfrm>
              <a:off x="246327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11E1D3-B1D8-4504-953E-4E764A508610}"/>
                </a:ext>
              </a:extLst>
            </p:cNvPr>
            <p:cNvSpPr/>
            <p:nvPr/>
          </p:nvSpPr>
          <p:spPr>
            <a:xfrm>
              <a:off x="3079099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820D510-1CB0-4E52-9C22-5279DB05AD5D}"/>
                </a:ext>
              </a:extLst>
            </p:cNvPr>
            <p:cNvSpPr/>
            <p:nvPr/>
          </p:nvSpPr>
          <p:spPr>
            <a:xfrm>
              <a:off x="3694919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830419-6E88-4DFA-A16F-1EC5FE0B4A6E}"/>
                </a:ext>
              </a:extLst>
            </p:cNvPr>
            <p:cNvSpPr/>
            <p:nvPr/>
          </p:nvSpPr>
          <p:spPr>
            <a:xfrm>
              <a:off x="431073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7836683-6875-443D-84B4-A493B143CC10}"/>
                </a:ext>
              </a:extLst>
            </p:cNvPr>
            <p:cNvSpPr/>
            <p:nvPr/>
          </p:nvSpPr>
          <p:spPr>
            <a:xfrm>
              <a:off x="492655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860CB0E-B1BA-42E3-A996-B9EDBBF51728}"/>
                </a:ext>
              </a:extLst>
            </p:cNvPr>
            <p:cNvSpPr/>
            <p:nvPr/>
          </p:nvSpPr>
          <p:spPr>
            <a:xfrm>
              <a:off x="5542377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30CDA4-75B6-4687-ADC9-B205D1F769E5}"/>
                </a:ext>
              </a:extLst>
            </p:cNvPr>
            <p:cNvSpPr/>
            <p:nvPr/>
          </p:nvSpPr>
          <p:spPr>
            <a:xfrm>
              <a:off x="6158197" y="-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16BF026-CEAA-486E-8C95-009279C4980A}"/>
                </a:ext>
              </a:extLst>
            </p:cNvPr>
            <p:cNvSpPr/>
            <p:nvPr/>
          </p:nvSpPr>
          <p:spPr>
            <a:xfrm>
              <a:off x="6774016" y="-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B96A17A-E116-408B-8DA4-E9357A0C3437}"/>
                </a:ext>
              </a:extLst>
            </p:cNvPr>
            <p:cNvSpPr/>
            <p:nvPr/>
          </p:nvSpPr>
          <p:spPr>
            <a:xfrm>
              <a:off x="615820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C217F4-E3F2-428C-A5ED-B8E2A1AE6528}"/>
                </a:ext>
              </a:extLst>
            </p:cNvPr>
            <p:cNvSpPr/>
            <p:nvPr/>
          </p:nvSpPr>
          <p:spPr>
            <a:xfrm>
              <a:off x="123164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8F340E-CA34-4159-8591-7CCCBA160317}"/>
                </a:ext>
              </a:extLst>
            </p:cNvPr>
            <p:cNvSpPr/>
            <p:nvPr/>
          </p:nvSpPr>
          <p:spPr>
            <a:xfrm>
              <a:off x="184745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B8FF4FB-B302-4908-AFCE-9AFE0771ED98}"/>
                </a:ext>
              </a:extLst>
            </p:cNvPr>
            <p:cNvSpPr/>
            <p:nvPr/>
          </p:nvSpPr>
          <p:spPr>
            <a:xfrm>
              <a:off x="246327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3DF4B6-6B71-43D6-9163-3FDEABCD1019}"/>
                </a:ext>
              </a:extLst>
            </p:cNvPr>
            <p:cNvSpPr/>
            <p:nvPr/>
          </p:nvSpPr>
          <p:spPr>
            <a:xfrm>
              <a:off x="3079099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B9BFF14-2501-4C29-9571-3D2753A76D6C}"/>
                </a:ext>
              </a:extLst>
            </p:cNvPr>
            <p:cNvSpPr/>
            <p:nvPr/>
          </p:nvSpPr>
          <p:spPr>
            <a:xfrm>
              <a:off x="3694919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7A7CDE-A1F2-4D34-8FE2-2B6D90DCE97B}"/>
                </a:ext>
              </a:extLst>
            </p:cNvPr>
            <p:cNvSpPr/>
            <p:nvPr/>
          </p:nvSpPr>
          <p:spPr>
            <a:xfrm>
              <a:off x="431073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AFCF09-4E0A-49D5-935B-391D4F6F3CF3}"/>
                </a:ext>
              </a:extLst>
            </p:cNvPr>
            <p:cNvSpPr/>
            <p:nvPr/>
          </p:nvSpPr>
          <p:spPr>
            <a:xfrm>
              <a:off x="492655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A39CFF-12E6-47A3-93A8-D1EE740BBB97}"/>
                </a:ext>
              </a:extLst>
            </p:cNvPr>
            <p:cNvSpPr/>
            <p:nvPr/>
          </p:nvSpPr>
          <p:spPr>
            <a:xfrm>
              <a:off x="5542377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2ACEC0-BB21-460D-A29F-B33EE9717976}"/>
                </a:ext>
              </a:extLst>
            </p:cNvPr>
            <p:cNvSpPr/>
            <p:nvPr/>
          </p:nvSpPr>
          <p:spPr>
            <a:xfrm>
              <a:off x="6158197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EE40A-297B-49CA-B8B7-1E470EF1F984}"/>
                </a:ext>
              </a:extLst>
            </p:cNvPr>
            <p:cNvSpPr/>
            <p:nvPr/>
          </p:nvSpPr>
          <p:spPr>
            <a:xfrm>
              <a:off x="6774016" y="615808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143B57-EF70-4DF1-9F73-C926FC5F9B3C}"/>
                </a:ext>
              </a:extLst>
            </p:cNvPr>
            <p:cNvSpPr/>
            <p:nvPr/>
          </p:nvSpPr>
          <p:spPr>
            <a:xfrm>
              <a:off x="0" y="61580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7A882E-23D8-43D9-BF7A-EF421764315D}"/>
                </a:ext>
              </a:extLst>
            </p:cNvPr>
            <p:cNvSpPr/>
            <p:nvPr/>
          </p:nvSpPr>
          <p:spPr>
            <a:xfrm>
              <a:off x="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BD438A7-528A-4052-9EA7-0B8EAD7A56AF}"/>
                </a:ext>
              </a:extLst>
            </p:cNvPr>
            <p:cNvSpPr/>
            <p:nvPr/>
          </p:nvSpPr>
          <p:spPr>
            <a:xfrm>
              <a:off x="615820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B5C0721-4ACD-402E-9338-88D43072C47D}"/>
                </a:ext>
              </a:extLst>
            </p:cNvPr>
            <p:cNvSpPr/>
            <p:nvPr/>
          </p:nvSpPr>
          <p:spPr>
            <a:xfrm>
              <a:off x="1231640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F1AD95F-A43A-45D5-9BC6-035A51F2661A}"/>
                </a:ext>
              </a:extLst>
            </p:cNvPr>
            <p:cNvSpPr/>
            <p:nvPr/>
          </p:nvSpPr>
          <p:spPr>
            <a:xfrm>
              <a:off x="184745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55AE0D-A5B4-4A2E-AE96-DA1A52A7FC25}"/>
                </a:ext>
              </a:extLst>
            </p:cNvPr>
            <p:cNvSpPr/>
            <p:nvPr/>
          </p:nvSpPr>
          <p:spPr>
            <a:xfrm>
              <a:off x="246327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4F8BE2-7425-46B5-A1AB-EABF45EEAE88}"/>
                </a:ext>
              </a:extLst>
            </p:cNvPr>
            <p:cNvSpPr/>
            <p:nvPr/>
          </p:nvSpPr>
          <p:spPr>
            <a:xfrm>
              <a:off x="3079099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5F5E83-3799-4418-AF45-8E05BAF38746}"/>
                </a:ext>
              </a:extLst>
            </p:cNvPr>
            <p:cNvSpPr/>
            <p:nvPr/>
          </p:nvSpPr>
          <p:spPr>
            <a:xfrm>
              <a:off x="3694919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9EA490-1202-4B6A-8690-3813E8105FCC}"/>
                </a:ext>
              </a:extLst>
            </p:cNvPr>
            <p:cNvSpPr/>
            <p:nvPr/>
          </p:nvSpPr>
          <p:spPr>
            <a:xfrm>
              <a:off x="431073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450C869-0EC1-4207-B217-1D845CD2ED0C}"/>
                </a:ext>
              </a:extLst>
            </p:cNvPr>
            <p:cNvSpPr/>
            <p:nvPr/>
          </p:nvSpPr>
          <p:spPr>
            <a:xfrm>
              <a:off x="492655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32A92F-FC76-476C-95FC-2DBFBA906928}"/>
                </a:ext>
              </a:extLst>
            </p:cNvPr>
            <p:cNvSpPr/>
            <p:nvPr/>
          </p:nvSpPr>
          <p:spPr>
            <a:xfrm>
              <a:off x="5542377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9650AD-384D-4386-B141-69C4D6D90E7E}"/>
                </a:ext>
              </a:extLst>
            </p:cNvPr>
            <p:cNvSpPr/>
            <p:nvPr/>
          </p:nvSpPr>
          <p:spPr>
            <a:xfrm>
              <a:off x="6158197" y="1231625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8ECDF86-E33F-4E7A-92C6-B72FD187F06D}"/>
                </a:ext>
              </a:extLst>
            </p:cNvPr>
            <p:cNvSpPr/>
            <p:nvPr/>
          </p:nvSpPr>
          <p:spPr>
            <a:xfrm>
              <a:off x="6774016" y="1231625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F9EF56-9EA0-4FDB-83D3-B3BD341404FF}"/>
                </a:ext>
              </a:extLst>
            </p:cNvPr>
            <p:cNvSpPr/>
            <p:nvPr/>
          </p:nvSpPr>
          <p:spPr>
            <a:xfrm>
              <a:off x="615820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655861-9519-408D-9390-57D7AC453997}"/>
                </a:ext>
              </a:extLst>
            </p:cNvPr>
            <p:cNvSpPr/>
            <p:nvPr/>
          </p:nvSpPr>
          <p:spPr>
            <a:xfrm>
              <a:off x="123164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FD40ACE-617C-411C-9944-6BFA7A8FA788}"/>
                </a:ext>
              </a:extLst>
            </p:cNvPr>
            <p:cNvSpPr/>
            <p:nvPr/>
          </p:nvSpPr>
          <p:spPr>
            <a:xfrm>
              <a:off x="184745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D8A4C92-54FC-4940-B76C-61DE3D021154}"/>
                </a:ext>
              </a:extLst>
            </p:cNvPr>
            <p:cNvSpPr/>
            <p:nvPr/>
          </p:nvSpPr>
          <p:spPr>
            <a:xfrm>
              <a:off x="246327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C266B-EE29-4BCD-B124-89F3F328C890}"/>
                </a:ext>
              </a:extLst>
            </p:cNvPr>
            <p:cNvSpPr/>
            <p:nvPr/>
          </p:nvSpPr>
          <p:spPr>
            <a:xfrm>
              <a:off x="3079099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5DF0788-BA8D-4647-AA22-9BBE609C4D8A}"/>
                </a:ext>
              </a:extLst>
            </p:cNvPr>
            <p:cNvSpPr/>
            <p:nvPr/>
          </p:nvSpPr>
          <p:spPr>
            <a:xfrm>
              <a:off x="3694919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5E79407-D3B5-4764-B0E3-5386ED46ECC3}"/>
                </a:ext>
              </a:extLst>
            </p:cNvPr>
            <p:cNvSpPr/>
            <p:nvPr/>
          </p:nvSpPr>
          <p:spPr>
            <a:xfrm>
              <a:off x="431073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FF09BCC-292D-47F5-8452-1FD4126BD744}"/>
                </a:ext>
              </a:extLst>
            </p:cNvPr>
            <p:cNvSpPr/>
            <p:nvPr/>
          </p:nvSpPr>
          <p:spPr>
            <a:xfrm>
              <a:off x="492655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CE9D89-ECC7-4581-BEC0-097627236F52}"/>
                </a:ext>
              </a:extLst>
            </p:cNvPr>
            <p:cNvSpPr/>
            <p:nvPr/>
          </p:nvSpPr>
          <p:spPr>
            <a:xfrm>
              <a:off x="5542377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FDFC87-B55C-467F-8062-E286D1AAD1F9}"/>
                </a:ext>
              </a:extLst>
            </p:cNvPr>
            <p:cNvSpPr/>
            <p:nvPr/>
          </p:nvSpPr>
          <p:spPr>
            <a:xfrm>
              <a:off x="6158197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4CCD2ED-61E2-4B8F-AC56-9D5602430242}"/>
                </a:ext>
              </a:extLst>
            </p:cNvPr>
            <p:cNvSpPr/>
            <p:nvPr/>
          </p:nvSpPr>
          <p:spPr>
            <a:xfrm>
              <a:off x="6774016" y="1847442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92B23B2-0FC0-42DC-B9C1-97722E91CA16}"/>
                </a:ext>
              </a:extLst>
            </p:cNvPr>
            <p:cNvSpPr/>
            <p:nvPr/>
          </p:nvSpPr>
          <p:spPr>
            <a:xfrm>
              <a:off x="0" y="184744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7D33E4B-8D11-49B4-80D5-804B0F43DC13}"/>
                </a:ext>
              </a:extLst>
            </p:cNvPr>
            <p:cNvSpPr/>
            <p:nvPr/>
          </p:nvSpPr>
          <p:spPr>
            <a:xfrm>
              <a:off x="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78F7F3E-7432-4B96-9939-C6D2300DEEC9}"/>
                </a:ext>
              </a:extLst>
            </p:cNvPr>
            <p:cNvSpPr/>
            <p:nvPr/>
          </p:nvSpPr>
          <p:spPr>
            <a:xfrm>
              <a:off x="615820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A328476-63C5-4508-A232-BD9CB7576665}"/>
                </a:ext>
              </a:extLst>
            </p:cNvPr>
            <p:cNvSpPr/>
            <p:nvPr/>
          </p:nvSpPr>
          <p:spPr>
            <a:xfrm>
              <a:off x="1231640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008F3F4-A418-4489-8298-FD78AB018DC1}"/>
                </a:ext>
              </a:extLst>
            </p:cNvPr>
            <p:cNvSpPr/>
            <p:nvPr/>
          </p:nvSpPr>
          <p:spPr>
            <a:xfrm>
              <a:off x="184745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7465D9-87D6-45BB-BE5F-57A223D62960}"/>
                </a:ext>
              </a:extLst>
            </p:cNvPr>
            <p:cNvSpPr/>
            <p:nvPr/>
          </p:nvSpPr>
          <p:spPr>
            <a:xfrm>
              <a:off x="246327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2AF9FF0-9CAD-4624-BF02-B59167E954E7}"/>
                </a:ext>
              </a:extLst>
            </p:cNvPr>
            <p:cNvSpPr/>
            <p:nvPr/>
          </p:nvSpPr>
          <p:spPr>
            <a:xfrm>
              <a:off x="3079099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F85BD74-F991-4DB6-BC87-64CF67D6DC0F}"/>
                </a:ext>
              </a:extLst>
            </p:cNvPr>
            <p:cNvSpPr/>
            <p:nvPr/>
          </p:nvSpPr>
          <p:spPr>
            <a:xfrm>
              <a:off x="3694919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B3531DF-2C2C-465E-90A6-CB50B6AEABE4}"/>
                </a:ext>
              </a:extLst>
            </p:cNvPr>
            <p:cNvSpPr/>
            <p:nvPr/>
          </p:nvSpPr>
          <p:spPr>
            <a:xfrm>
              <a:off x="431073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DD3AC2-A48C-44D0-93CD-45FBC5B10546}"/>
                </a:ext>
              </a:extLst>
            </p:cNvPr>
            <p:cNvSpPr/>
            <p:nvPr/>
          </p:nvSpPr>
          <p:spPr>
            <a:xfrm>
              <a:off x="492655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AC60C6B-8F2E-489C-8825-D9C272F2C0E4}"/>
                </a:ext>
              </a:extLst>
            </p:cNvPr>
            <p:cNvSpPr/>
            <p:nvPr/>
          </p:nvSpPr>
          <p:spPr>
            <a:xfrm>
              <a:off x="5542377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0EDA97D-E724-4384-86EF-DE4CE3B20AE4}"/>
                </a:ext>
              </a:extLst>
            </p:cNvPr>
            <p:cNvSpPr/>
            <p:nvPr/>
          </p:nvSpPr>
          <p:spPr>
            <a:xfrm>
              <a:off x="6158197" y="240526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748CE75-B94A-4A88-B056-FF94D053E873}"/>
                </a:ext>
              </a:extLst>
            </p:cNvPr>
            <p:cNvSpPr/>
            <p:nvPr/>
          </p:nvSpPr>
          <p:spPr>
            <a:xfrm>
              <a:off x="6774016" y="2405269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489A40-11D1-460F-BF06-D1495E519439}"/>
                </a:ext>
              </a:extLst>
            </p:cNvPr>
            <p:cNvSpPr/>
            <p:nvPr/>
          </p:nvSpPr>
          <p:spPr>
            <a:xfrm>
              <a:off x="615820" y="3021087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CE7876E-519C-4DFB-B1E4-1092C1741539}"/>
                </a:ext>
              </a:extLst>
            </p:cNvPr>
            <p:cNvSpPr/>
            <p:nvPr/>
          </p:nvSpPr>
          <p:spPr>
            <a:xfrm>
              <a:off x="1231640" y="3021088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28FA61F-41FF-4474-AAC4-2B67DA770363}"/>
                </a:ext>
              </a:extLst>
            </p:cNvPr>
            <p:cNvSpPr/>
            <p:nvPr/>
          </p:nvSpPr>
          <p:spPr>
            <a:xfrm>
              <a:off x="1847459" y="3021089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2061CB4-97EF-4889-B80F-BA40A97924A6}"/>
                </a:ext>
              </a:extLst>
            </p:cNvPr>
            <p:cNvSpPr/>
            <p:nvPr/>
          </p:nvSpPr>
          <p:spPr>
            <a:xfrm>
              <a:off x="2463279" y="3021090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C24728C-6EC9-4246-9628-81B3F706FC48}"/>
                </a:ext>
              </a:extLst>
            </p:cNvPr>
            <p:cNvSpPr/>
            <p:nvPr/>
          </p:nvSpPr>
          <p:spPr>
            <a:xfrm>
              <a:off x="3079099" y="3021091"/>
              <a:ext cx="615820" cy="615817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DA97865-ECFB-4886-9673-89B57BB6192E}"/>
                </a:ext>
              </a:extLst>
            </p:cNvPr>
            <p:cNvSpPr/>
            <p:nvPr/>
          </p:nvSpPr>
          <p:spPr>
            <a:xfrm>
              <a:off x="3694919" y="3021092"/>
              <a:ext cx="615820" cy="615817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584715-2B40-4F81-8841-802FEBD1B2C9}"/>
                </a:ext>
              </a:extLst>
            </p:cNvPr>
            <p:cNvSpPr/>
            <p:nvPr/>
          </p:nvSpPr>
          <p:spPr>
            <a:xfrm>
              <a:off x="4310737" y="3021093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BB7259B-80B4-4965-9E88-A148AD6A8927}"/>
                </a:ext>
              </a:extLst>
            </p:cNvPr>
            <p:cNvSpPr/>
            <p:nvPr/>
          </p:nvSpPr>
          <p:spPr>
            <a:xfrm>
              <a:off x="4926557" y="3021094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921364-B495-453C-AD04-55F2A1C0F4BF}"/>
                </a:ext>
              </a:extLst>
            </p:cNvPr>
            <p:cNvSpPr/>
            <p:nvPr/>
          </p:nvSpPr>
          <p:spPr>
            <a:xfrm>
              <a:off x="5542377" y="3021095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66ADD9-764C-498E-BCA8-01D88A9C7608}"/>
                </a:ext>
              </a:extLst>
            </p:cNvPr>
            <p:cNvSpPr/>
            <p:nvPr/>
          </p:nvSpPr>
          <p:spPr>
            <a:xfrm>
              <a:off x="6158197" y="3021096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6F75ED-1F71-4770-802C-918ADDB54D81}"/>
                </a:ext>
              </a:extLst>
            </p:cNvPr>
            <p:cNvSpPr/>
            <p:nvPr/>
          </p:nvSpPr>
          <p:spPr>
            <a:xfrm>
              <a:off x="6774016" y="302109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EEDC638-8C3E-4122-8C78-CFD23BEEECEA}"/>
                </a:ext>
              </a:extLst>
            </p:cNvPr>
            <p:cNvSpPr/>
            <p:nvPr/>
          </p:nvSpPr>
          <p:spPr>
            <a:xfrm>
              <a:off x="0" y="302109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1D36D7-30E2-4875-A0F4-222F2E08ECFA}"/>
                </a:ext>
              </a:extLst>
            </p:cNvPr>
            <p:cNvSpPr/>
            <p:nvPr/>
          </p:nvSpPr>
          <p:spPr>
            <a:xfrm>
              <a:off x="0" y="3636917"/>
              <a:ext cx="615820" cy="615818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7BC136-61DF-40F5-93DF-8DB9E45291B5}"/>
                </a:ext>
              </a:extLst>
            </p:cNvPr>
            <p:cNvSpPr/>
            <p:nvPr/>
          </p:nvSpPr>
          <p:spPr>
            <a:xfrm>
              <a:off x="615820" y="3636918"/>
              <a:ext cx="615820" cy="615818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C85A7D4-B65B-41F5-80C6-EB4BBDD80E2D}"/>
                </a:ext>
              </a:extLst>
            </p:cNvPr>
            <p:cNvSpPr/>
            <p:nvPr/>
          </p:nvSpPr>
          <p:spPr>
            <a:xfrm>
              <a:off x="1231640" y="3636919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044F19-98C5-48E8-9640-602FC5787334}"/>
                </a:ext>
              </a:extLst>
            </p:cNvPr>
            <p:cNvSpPr/>
            <p:nvPr/>
          </p:nvSpPr>
          <p:spPr>
            <a:xfrm>
              <a:off x="1847459" y="3636920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7D93B4F-2411-45E1-B686-CA48E07352FB}"/>
                </a:ext>
              </a:extLst>
            </p:cNvPr>
            <p:cNvSpPr/>
            <p:nvPr/>
          </p:nvSpPr>
          <p:spPr>
            <a:xfrm>
              <a:off x="2463279" y="3636921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CC8386C-93C7-46E9-99EB-D1AA1F964077}"/>
                </a:ext>
              </a:extLst>
            </p:cNvPr>
            <p:cNvSpPr/>
            <p:nvPr/>
          </p:nvSpPr>
          <p:spPr>
            <a:xfrm>
              <a:off x="3079099" y="3636922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85D4C35-28D4-4F57-8A48-2C20CD37FEC6}"/>
                </a:ext>
              </a:extLst>
            </p:cNvPr>
            <p:cNvSpPr/>
            <p:nvPr/>
          </p:nvSpPr>
          <p:spPr>
            <a:xfrm>
              <a:off x="3694919" y="3636923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BA05C9-BFCB-45AA-99FC-8621EE66B67E}"/>
                </a:ext>
              </a:extLst>
            </p:cNvPr>
            <p:cNvSpPr/>
            <p:nvPr/>
          </p:nvSpPr>
          <p:spPr>
            <a:xfrm>
              <a:off x="4310737" y="3636924"/>
              <a:ext cx="615820" cy="615819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175FAC-E89A-4A15-82E3-230177328C6D}"/>
                </a:ext>
              </a:extLst>
            </p:cNvPr>
            <p:cNvSpPr/>
            <p:nvPr/>
          </p:nvSpPr>
          <p:spPr>
            <a:xfrm>
              <a:off x="4926557" y="363692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020454-92B0-4590-B8B0-D813C4B856BE}"/>
                </a:ext>
              </a:extLst>
            </p:cNvPr>
            <p:cNvSpPr/>
            <p:nvPr/>
          </p:nvSpPr>
          <p:spPr>
            <a:xfrm>
              <a:off x="5542377" y="3636926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975284E-2D7E-48FC-B524-9E6B5C0B67D6}"/>
                </a:ext>
              </a:extLst>
            </p:cNvPr>
            <p:cNvSpPr/>
            <p:nvPr/>
          </p:nvSpPr>
          <p:spPr>
            <a:xfrm>
              <a:off x="6158197" y="3636927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7584DF0-2156-4999-AFAB-D71030C9B734}"/>
                </a:ext>
              </a:extLst>
            </p:cNvPr>
            <p:cNvSpPr/>
            <p:nvPr/>
          </p:nvSpPr>
          <p:spPr>
            <a:xfrm>
              <a:off x="6774016" y="363692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545C66F-9CF7-4FD9-9E46-AE5CAD609BBE}"/>
                </a:ext>
              </a:extLst>
            </p:cNvPr>
            <p:cNvSpPr/>
            <p:nvPr/>
          </p:nvSpPr>
          <p:spPr>
            <a:xfrm>
              <a:off x="615820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7DC8CCD-DB68-45B3-B304-B103222B6ACE}"/>
                </a:ext>
              </a:extLst>
            </p:cNvPr>
            <p:cNvSpPr/>
            <p:nvPr/>
          </p:nvSpPr>
          <p:spPr>
            <a:xfrm>
              <a:off x="1231640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8E97660-90A7-4481-B119-3802E745C73C}"/>
                </a:ext>
              </a:extLst>
            </p:cNvPr>
            <p:cNvSpPr/>
            <p:nvPr/>
          </p:nvSpPr>
          <p:spPr>
            <a:xfrm>
              <a:off x="184745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A5C8FD5-750E-4F24-AC65-9F99CA1BF18E}"/>
                </a:ext>
              </a:extLst>
            </p:cNvPr>
            <p:cNvSpPr/>
            <p:nvPr/>
          </p:nvSpPr>
          <p:spPr>
            <a:xfrm>
              <a:off x="246327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6DA66C7-CAA2-4241-861A-5BEA3EF810E7}"/>
                </a:ext>
              </a:extLst>
            </p:cNvPr>
            <p:cNvSpPr/>
            <p:nvPr/>
          </p:nvSpPr>
          <p:spPr>
            <a:xfrm>
              <a:off x="3079099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E1D21DD-F6C9-46C2-9DDD-F45A2063CFFE}"/>
                </a:ext>
              </a:extLst>
            </p:cNvPr>
            <p:cNvSpPr/>
            <p:nvPr/>
          </p:nvSpPr>
          <p:spPr>
            <a:xfrm>
              <a:off x="3694919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0B17955-DE35-4218-A27F-ED5029E5AF46}"/>
                </a:ext>
              </a:extLst>
            </p:cNvPr>
            <p:cNvSpPr/>
            <p:nvPr/>
          </p:nvSpPr>
          <p:spPr>
            <a:xfrm>
              <a:off x="4310737" y="4252748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3AD21EB-0C36-410F-9195-7DDF27638893}"/>
                </a:ext>
              </a:extLst>
            </p:cNvPr>
            <p:cNvSpPr/>
            <p:nvPr/>
          </p:nvSpPr>
          <p:spPr>
            <a:xfrm>
              <a:off x="492655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78E6BB4-CB53-4472-B3AB-71851E58B163}"/>
                </a:ext>
              </a:extLst>
            </p:cNvPr>
            <p:cNvSpPr/>
            <p:nvPr/>
          </p:nvSpPr>
          <p:spPr>
            <a:xfrm>
              <a:off x="5542377" y="4252745"/>
              <a:ext cx="615820" cy="615819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EF3F535-4CBB-45DD-AB99-4361DA8CBE01}"/>
                </a:ext>
              </a:extLst>
            </p:cNvPr>
            <p:cNvSpPr/>
            <p:nvPr/>
          </p:nvSpPr>
          <p:spPr>
            <a:xfrm>
              <a:off x="6158197" y="4252748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7C44432-6251-48B4-97B0-1DCCCFC455C4}"/>
                </a:ext>
              </a:extLst>
            </p:cNvPr>
            <p:cNvSpPr/>
            <p:nvPr/>
          </p:nvSpPr>
          <p:spPr>
            <a:xfrm>
              <a:off x="6774016" y="4252750"/>
              <a:ext cx="615820" cy="615820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BE73225-9A46-4870-9988-A4CF234779F6}"/>
                </a:ext>
              </a:extLst>
            </p:cNvPr>
            <p:cNvSpPr/>
            <p:nvPr/>
          </p:nvSpPr>
          <p:spPr>
            <a:xfrm>
              <a:off x="0" y="4252749"/>
              <a:ext cx="615820" cy="615820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76E8114-4E5C-4878-A165-01D2863AD27F}"/>
              </a:ext>
            </a:extLst>
          </p:cNvPr>
          <p:cNvSpPr/>
          <p:nvPr/>
        </p:nvSpPr>
        <p:spPr>
          <a:xfrm>
            <a:off x="7084271" y="4944660"/>
            <a:ext cx="1336492" cy="517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42B8762-733B-4054-953C-2D0C2412304C}"/>
              </a:ext>
            </a:extLst>
          </p:cNvPr>
          <p:cNvSpPr/>
          <p:nvPr/>
        </p:nvSpPr>
        <p:spPr>
          <a:xfrm>
            <a:off x="5212585" y="3051974"/>
            <a:ext cx="1766830" cy="754053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 OVER</a:t>
            </a:r>
          </a:p>
          <a:p>
            <a:pPr algn="ctr"/>
            <a:r>
              <a:rPr lang="ko-KR" altLang="en-US" sz="1100" b="0" cap="none" spc="0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게임 오버</a:t>
            </a:r>
            <a:endParaRPr lang="en-US" altLang="ko-KR" sz="1100" b="0" cap="none" spc="0" dirty="0">
              <a:ln w="0"/>
              <a:solidFill>
                <a:schemeClr val="bg1"/>
              </a:solidFill>
              <a:latin typeface="Agency FB" panose="020B05030202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482B228-1C1D-46F4-9BF8-DA8437E2CB8F}"/>
              </a:ext>
            </a:extLst>
          </p:cNvPr>
          <p:cNvSpPr/>
          <p:nvPr/>
        </p:nvSpPr>
        <p:spPr>
          <a:xfrm rot="5400000">
            <a:off x="6950665" y="4633705"/>
            <a:ext cx="201175" cy="173427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5B0D86B-59E9-40BC-951C-3EF8347D005A}"/>
              </a:ext>
            </a:extLst>
          </p:cNvPr>
          <p:cNvGrpSpPr/>
          <p:nvPr/>
        </p:nvGrpSpPr>
        <p:grpSpPr>
          <a:xfrm>
            <a:off x="7133291" y="4500010"/>
            <a:ext cx="1197764" cy="461665"/>
            <a:chOff x="5209545" y="3740908"/>
            <a:chExt cx="1197764" cy="46166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EB475CD-369D-4D25-AF78-AB0941202CFB}"/>
                </a:ext>
              </a:extLst>
            </p:cNvPr>
            <p:cNvGrpSpPr/>
            <p:nvPr/>
          </p:nvGrpSpPr>
          <p:grpSpPr>
            <a:xfrm>
              <a:off x="5398484" y="3881693"/>
              <a:ext cx="861828" cy="117133"/>
              <a:chOff x="5052716" y="1984998"/>
              <a:chExt cx="1010723" cy="178010"/>
            </a:xfrm>
          </p:grpSpPr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8E3CF408-40DD-4BB0-AD97-DD2B87223E79}"/>
                  </a:ext>
                </a:extLst>
              </p:cNvPr>
              <p:cNvSpPr/>
              <p:nvPr/>
            </p:nvSpPr>
            <p:spPr>
              <a:xfrm>
                <a:off x="5052716" y="2027865"/>
                <a:ext cx="1010723" cy="135143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  <a:effectLst>
                <a:glow rad="228600">
                  <a:schemeClr val="bg1">
                    <a:alpha val="31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2B60A95-17DD-496A-8300-AA26A6F70F44}"/>
                  </a:ext>
                </a:extLst>
              </p:cNvPr>
              <p:cNvSpPr/>
              <p:nvPr/>
            </p:nvSpPr>
            <p:spPr>
              <a:xfrm>
                <a:off x="5072993" y="1984998"/>
                <a:ext cx="571566" cy="135143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noFill/>
              </a:ln>
              <a:effectLst>
                <a:glow rad="114300">
                  <a:schemeClr val="bg1">
                    <a:alpha val="16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A75DE43-39A1-4466-943E-3E109740C346}"/>
                </a:ext>
              </a:extLst>
            </p:cNvPr>
            <p:cNvSpPr/>
            <p:nvPr/>
          </p:nvSpPr>
          <p:spPr>
            <a:xfrm>
              <a:off x="5209545" y="3740908"/>
              <a:ext cx="1197764" cy="461665"/>
            </a:xfrm>
            <a:prstGeom prst="rect">
              <a:avLst/>
            </a:prstGeom>
            <a:noFill/>
            <a:effectLst>
              <a:outerShdw blurRad="25400" dist="25400" dir="2400000" algn="tl" rotWithShape="0">
                <a:prstClr val="black">
                  <a:alpha val="49000"/>
                </a:prstClr>
              </a:outerShdw>
            </a:effectLst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dirty="0">
                  <a:ln w="0"/>
                  <a:solidFill>
                    <a:schemeClr val="bg1"/>
                  </a:solidFill>
                  <a:effectLst/>
                  <a:latin typeface="휴먼모음T" panose="02030504000101010101" pitchFamily="18" charset="-127"/>
                  <a:ea typeface="휴먼모음T" panose="02030504000101010101" pitchFamily="18" charset="-127"/>
                </a:rPr>
                <a:t>이어하기</a:t>
              </a:r>
              <a:endParaRPr lang="en-US" altLang="ko-KR" sz="2400" b="0" cap="none" spc="0" dirty="0">
                <a:ln w="0"/>
                <a:solidFill>
                  <a:schemeClr val="bg1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957351E-F527-4E65-8ABB-A3B3C6AF47E2}"/>
              </a:ext>
            </a:extLst>
          </p:cNvPr>
          <p:cNvSpPr/>
          <p:nvPr/>
        </p:nvSpPr>
        <p:spPr>
          <a:xfrm>
            <a:off x="4762947" y="809840"/>
            <a:ext cx="266611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GAMEOVER SCENE</a:t>
            </a:r>
          </a:p>
        </p:txBody>
      </p:sp>
    </p:spTree>
    <p:extLst>
      <p:ext uri="{BB962C8B-B14F-4D97-AF65-F5344CB8AC3E}">
        <p14:creationId xmlns:p14="http://schemas.microsoft.com/office/powerpoint/2010/main" val="41715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C81E7F-01CC-4C7A-805F-2284F5FAB590}"/>
              </a:ext>
            </a:extLst>
          </p:cNvPr>
          <p:cNvSpPr/>
          <p:nvPr/>
        </p:nvSpPr>
        <p:spPr>
          <a:xfrm>
            <a:off x="5178925" y="809840"/>
            <a:ext cx="1834156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FADE LAYER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D274B7-67EC-4791-B830-0F30C5E7C7AB}"/>
              </a:ext>
            </a:extLst>
          </p:cNvPr>
          <p:cNvSpPr/>
          <p:nvPr/>
        </p:nvSpPr>
        <p:spPr>
          <a:xfrm>
            <a:off x="3744518" y="1703477"/>
            <a:ext cx="5007765" cy="3755846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6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6CA769-4B46-4200-A9BA-E47FB86BDB7E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66BDA0-9B45-4476-9BE7-0BFD4C15648E}"/>
              </a:ext>
            </a:extLst>
          </p:cNvPr>
          <p:cNvSpPr/>
          <p:nvPr/>
        </p:nvSpPr>
        <p:spPr>
          <a:xfrm>
            <a:off x="5051488" y="809840"/>
            <a:ext cx="2089033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BACKGROUND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4C72F7-4E04-424C-BCAF-1B1D316E2940}"/>
              </a:ext>
            </a:extLst>
          </p:cNvPr>
          <p:cNvGrpSpPr/>
          <p:nvPr/>
        </p:nvGrpSpPr>
        <p:grpSpPr>
          <a:xfrm>
            <a:off x="2388395" y="1551033"/>
            <a:ext cx="7447487" cy="3755891"/>
            <a:chOff x="2388395" y="1551033"/>
            <a:chExt cx="7447487" cy="375589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074985E-D96B-47D9-BFE9-C4E9D208A3F0}"/>
                </a:ext>
              </a:extLst>
            </p:cNvPr>
            <p:cNvGrpSpPr/>
            <p:nvPr/>
          </p:nvGrpSpPr>
          <p:grpSpPr>
            <a:xfrm>
              <a:off x="2759656" y="1551033"/>
              <a:ext cx="7074481" cy="3187002"/>
              <a:chOff x="2759656" y="1551033"/>
              <a:chExt cx="7074481" cy="262096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93446A6-9F51-4FF8-A3C2-855F811E70D9}"/>
                  </a:ext>
                </a:extLst>
              </p:cNvPr>
              <p:cNvSpPr/>
              <p:nvPr/>
            </p:nvSpPr>
            <p:spPr>
              <a:xfrm>
                <a:off x="8597431" y="1551033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0EFCB9E-82F3-439D-90AF-47BC3FE09DD6}"/>
                  </a:ext>
                </a:extLst>
              </p:cNvPr>
              <p:cNvSpPr/>
              <p:nvPr/>
            </p:nvSpPr>
            <p:spPr>
              <a:xfrm>
                <a:off x="3592117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83F8A2E-AFD0-4F25-84F6-A5CAB5223947}"/>
                  </a:ext>
                </a:extLst>
              </p:cNvPr>
              <p:cNvSpPr/>
              <p:nvPr/>
            </p:nvSpPr>
            <p:spPr>
              <a:xfrm>
                <a:off x="4009430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AB3279C-2E1F-4DFE-86A6-1A5B387F33F6}"/>
                  </a:ext>
                </a:extLst>
              </p:cNvPr>
              <p:cNvSpPr/>
              <p:nvPr/>
            </p:nvSpPr>
            <p:spPr>
              <a:xfrm>
                <a:off x="4844058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719DB4-121D-4DA3-8EFA-4E1C198B0040}"/>
                  </a:ext>
                </a:extLst>
              </p:cNvPr>
              <p:cNvSpPr/>
              <p:nvPr/>
            </p:nvSpPr>
            <p:spPr>
              <a:xfrm>
                <a:off x="5261372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ACC7453-E4DA-4196-BF5D-F72B6A8EB874}"/>
                  </a:ext>
                </a:extLst>
              </p:cNvPr>
              <p:cNvSpPr/>
              <p:nvPr/>
            </p:nvSpPr>
            <p:spPr>
              <a:xfrm>
                <a:off x="6095999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507BA1E-82FE-49A5-AE23-9AFEF13CA83F}"/>
                  </a:ext>
                </a:extLst>
              </p:cNvPr>
              <p:cNvSpPr/>
              <p:nvPr/>
            </p:nvSpPr>
            <p:spPr>
              <a:xfrm>
                <a:off x="6513313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0AACD06-FD19-48CD-9FD0-E5A3D0ECBF8E}"/>
                  </a:ext>
                </a:extLst>
              </p:cNvPr>
              <p:cNvSpPr/>
              <p:nvPr/>
            </p:nvSpPr>
            <p:spPr>
              <a:xfrm>
                <a:off x="7347941" y="1551077"/>
                <a:ext cx="417314" cy="2620917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40D34C9-487E-4DDE-8D9B-AC6DA6707B02}"/>
                  </a:ext>
                </a:extLst>
              </p:cNvPr>
              <p:cNvSpPr/>
              <p:nvPr/>
            </p:nvSpPr>
            <p:spPr>
              <a:xfrm>
                <a:off x="7765255" y="1551077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B516498-3F52-4180-9053-A366275D6222}"/>
                  </a:ext>
                </a:extLst>
              </p:cNvPr>
              <p:cNvSpPr/>
              <p:nvPr/>
            </p:nvSpPr>
            <p:spPr>
              <a:xfrm>
                <a:off x="8999510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AB2D964-2F48-436F-8FA8-B6751ABE6E80}"/>
                  </a:ext>
                </a:extLst>
              </p:cNvPr>
              <p:cNvSpPr/>
              <p:nvPr/>
            </p:nvSpPr>
            <p:spPr>
              <a:xfrm>
                <a:off x="2759656" y="1551076"/>
                <a:ext cx="834627" cy="2620917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557F1C0-68A3-4DA5-8FDA-D069AB690D15}"/>
                </a:ext>
              </a:extLst>
            </p:cNvPr>
            <p:cNvGrpSpPr/>
            <p:nvPr/>
          </p:nvGrpSpPr>
          <p:grpSpPr>
            <a:xfrm>
              <a:off x="2388395" y="4737837"/>
              <a:ext cx="7447487" cy="569087"/>
              <a:chOff x="2388395" y="4737837"/>
              <a:chExt cx="7447487" cy="569087"/>
            </a:xfrm>
          </p:grpSpPr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2E6FF9EA-36B0-4089-8545-E33F3000C6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70400" y="4737981"/>
                <a:ext cx="800100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064E91CA-73C2-4101-B81E-43E8027A07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36169" y="4737981"/>
                <a:ext cx="12068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평행 사변형 38">
                <a:extLst>
                  <a:ext uri="{FF2B5EF4-FFF2-40B4-BE49-F238E27FC236}">
                    <a16:creationId xmlns:a16="http://schemas.microsoft.com/office/drawing/2014/main" id="{76E7FB86-913B-424A-ACA0-6758438975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14688" y="4737981"/>
                <a:ext cx="804861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평행 사변형 32">
                <a:extLst>
                  <a:ext uri="{FF2B5EF4-FFF2-40B4-BE49-F238E27FC236}">
                    <a16:creationId xmlns:a16="http://schemas.microsoft.com/office/drawing/2014/main" id="{6A454909-C715-4A49-97DA-AFAF688191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388395" y="4738124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9FCCA50C-A57A-4A19-B25B-206435635E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7588" y="4737981"/>
                <a:ext cx="120841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4FA678FC-97AF-4810-8667-88ABAFBC8D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22330" y="4737981"/>
                <a:ext cx="7991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평행 사변형 43">
                <a:extLst>
                  <a:ext uri="{FF2B5EF4-FFF2-40B4-BE49-F238E27FC236}">
                    <a16:creationId xmlns:a16="http://schemas.microsoft.com/office/drawing/2014/main" id="{5A3320E1-F891-4590-9E47-CE47E1389A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43935" y="4737981"/>
                <a:ext cx="1203722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50D05D2B-9A06-410C-B7AB-4B4AE4B7BE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74681" y="4737837"/>
                <a:ext cx="797719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평행 사변형 45">
                <a:extLst>
                  <a:ext uri="{FF2B5EF4-FFF2-40B4-BE49-F238E27FC236}">
                    <a16:creationId xmlns:a16="http://schemas.microsoft.com/office/drawing/2014/main" id="{B78BF212-37F6-4190-BF50-48A8195CD4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96162" y="4737837"/>
                <a:ext cx="1220788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평행 사변형 46">
                <a:extLst>
                  <a:ext uri="{FF2B5EF4-FFF2-40B4-BE49-F238E27FC236}">
                    <a16:creationId xmlns:a16="http://schemas.microsoft.com/office/drawing/2014/main" id="{160150BC-9BB7-4375-8CE0-0B274E4E37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27219" y="4737837"/>
                <a:ext cx="773906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평행 사변형 47">
                <a:extLst>
                  <a:ext uri="{FF2B5EF4-FFF2-40B4-BE49-F238E27FC236}">
                    <a16:creationId xmlns:a16="http://schemas.microsoft.com/office/drawing/2014/main" id="{630372B7-616C-4E8A-BE84-071D6E912B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27269" y="4737837"/>
                <a:ext cx="1208613" cy="568800"/>
              </a:xfrm>
              <a:prstGeom prst="parallelogram">
                <a:avLst>
                  <a:gd name="adj" fmla="val 64841"/>
                </a:avLst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011EA1A-10FE-4B5B-92F5-7E47F2C54997}"/>
                </a:ext>
              </a:extLst>
            </p:cNvPr>
            <p:cNvSpPr/>
            <p:nvPr/>
          </p:nvSpPr>
          <p:spPr>
            <a:xfrm>
              <a:off x="2757275" y="4726883"/>
              <a:ext cx="7074480" cy="18000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101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BAAEB-006F-43CF-8AF3-EF7E014103A5}"/>
              </a:ext>
            </a:extLst>
          </p:cNvPr>
          <p:cNvSpPr/>
          <p:nvPr/>
        </p:nvSpPr>
        <p:spPr>
          <a:xfrm>
            <a:off x="3592118" y="1551077"/>
            <a:ext cx="5007765" cy="3755846"/>
          </a:xfrm>
          <a:prstGeom prst="rect">
            <a:avLst/>
          </a:prstGeom>
          <a:solidFill>
            <a:srgbClr val="3E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BC2C4D-C62E-498F-805C-636C7DFCDD97}"/>
              </a:ext>
            </a:extLst>
          </p:cNvPr>
          <p:cNvSpPr/>
          <p:nvPr/>
        </p:nvSpPr>
        <p:spPr>
          <a:xfrm>
            <a:off x="5780753" y="1886620"/>
            <a:ext cx="548531" cy="3496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80000"/>
                </a:srgbClr>
              </a:gs>
              <a:gs pos="50000">
                <a:srgbClr val="FFFF00">
                  <a:tint val="44500"/>
                  <a:satMod val="160000"/>
                  <a:alpha val="80000"/>
                </a:srgbClr>
              </a:gs>
              <a:gs pos="100000">
                <a:srgbClr val="FFFF00">
                  <a:tint val="23500"/>
                  <a:satMod val="160000"/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C9A1BF62-8976-4087-B537-3D5BD0FD0040}"/>
              </a:ext>
            </a:extLst>
          </p:cNvPr>
          <p:cNvSpPr>
            <a:spLocks noChangeAspect="1"/>
          </p:cNvSpPr>
          <p:nvPr/>
        </p:nvSpPr>
        <p:spPr>
          <a:xfrm>
            <a:off x="4932032" y="25611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32585-1C9E-40BD-8609-D4712997B9E1}"/>
              </a:ext>
            </a:extLst>
          </p:cNvPr>
          <p:cNvSpPr>
            <a:spLocks noChangeAspect="1"/>
          </p:cNvSpPr>
          <p:nvPr/>
        </p:nvSpPr>
        <p:spPr>
          <a:xfrm>
            <a:off x="6982181" y="2557536"/>
            <a:ext cx="222230" cy="22596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178FD4B5-6B6A-4634-95C4-0A402DFC531D}"/>
              </a:ext>
            </a:extLst>
          </p:cNvPr>
          <p:cNvSpPr>
            <a:spLocks noChangeAspect="1"/>
          </p:cNvSpPr>
          <p:nvPr/>
        </p:nvSpPr>
        <p:spPr>
          <a:xfrm>
            <a:off x="5630991" y="2560238"/>
            <a:ext cx="259611" cy="223803"/>
          </a:xfrm>
          <a:prstGeom prst="triangle">
            <a:avLst/>
          </a:prstGeom>
          <a:gradFill flip="none" rotWithShape="1">
            <a:gsLst>
              <a:gs pos="0">
                <a:schemeClr val="bg1">
                  <a:lumMod val="85000"/>
                  <a:alpha val="10000"/>
                </a:schemeClr>
              </a:gs>
              <a:gs pos="50000">
                <a:schemeClr val="bg1">
                  <a:lumMod val="95000"/>
                  <a:alpha val="10000"/>
                </a:schemeClr>
              </a:gs>
              <a:gs pos="100000">
                <a:schemeClr val="bg1">
                  <a:alpha val="1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50800">
              <a:schemeClr val="bg1">
                <a:alpha val="7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A0091F-70D9-40EB-9B98-EEC16BA2BD9D}"/>
              </a:ext>
            </a:extLst>
          </p:cNvPr>
          <p:cNvSpPr>
            <a:spLocks noChangeAspect="1"/>
          </p:cNvSpPr>
          <p:nvPr/>
        </p:nvSpPr>
        <p:spPr>
          <a:xfrm>
            <a:off x="6329948" y="2559337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21A588">
                  <a:shade val="30000"/>
                  <a:satMod val="115000"/>
                </a:srgbClr>
              </a:gs>
              <a:gs pos="50000">
                <a:srgbClr val="21A588">
                  <a:shade val="67500"/>
                  <a:satMod val="115000"/>
                </a:srgbClr>
              </a:gs>
              <a:gs pos="100000">
                <a:srgbClr val="21A588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508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C9B84D-E3E1-43AA-8313-FD97068856F7}"/>
              </a:ext>
            </a:extLst>
          </p:cNvPr>
          <p:cNvGrpSpPr/>
          <p:nvPr/>
        </p:nvGrpSpPr>
        <p:grpSpPr>
          <a:xfrm>
            <a:off x="6203054" y="3158425"/>
            <a:ext cx="1664915" cy="169524"/>
            <a:chOff x="5780752" y="3158425"/>
            <a:chExt cx="1664915" cy="169524"/>
          </a:xfrm>
        </p:grpSpPr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3AAF6A81-79AB-49ED-A3F2-F05E98FB39D5}"/>
                </a:ext>
              </a:extLst>
            </p:cNvPr>
            <p:cNvSpPr/>
            <p:nvPr/>
          </p:nvSpPr>
          <p:spPr>
            <a:xfrm>
              <a:off x="5780752" y="3158425"/>
              <a:ext cx="1664915" cy="169524"/>
            </a:xfrm>
            <a:prstGeom prst="parallelogram">
              <a:avLst>
                <a:gd name="adj" fmla="val 100655"/>
              </a:avLst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1F1F7313-9468-446D-A51C-E6A6AB9941DB}"/>
                </a:ext>
              </a:extLst>
            </p:cNvPr>
            <p:cNvSpPr/>
            <p:nvPr/>
          </p:nvSpPr>
          <p:spPr>
            <a:xfrm>
              <a:off x="6848475" y="3158425"/>
              <a:ext cx="597192" cy="169524"/>
            </a:xfrm>
            <a:prstGeom prst="parallelogram">
              <a:avLst>
                <a:gd name="adj" fmla="val 100655"/>
              </a:avLst>
            </a:pr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61D866-445B-44E6-8899-991BE7DFD9F8}"/>
              </a:ext>
            </a:extLst>
          </p:cNvPr>
          <p:cNvGrpSpPr/>
          <p:nvPr/>
        </p:nvGrpSpPr>
        <p:grpSpPr>
          <a:xfrm>
            <a:off x="6203054" y="3637806"/>
            <a:ext cx="1664915" cy="169524"/>
            <a:chOff x="5780752" y="3637806"/>
            <a:chExt cx="1664915" cy="169524"/>
          </a:xfrm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CBAB78E3-26A9-4A1A-B78D-EC5C7C3DA93D}"/>
                </a:ext>
              </a:extLst>
            </p:cNvPr>
            <p:cNvSpPr/>
            <p:nvPr/>
          </p:nvSpPr>
          <p:spPr>
            <a:xfrm>
              <a:off x="5780752" y="3637806"/>
              <a:ext cx="1664915" cy="169524"/>
            </a:xfrm>
            <a:prstGeom prst="parallelogram">
              <a:avLst>
                <a:gd name="adj" fmla="val 100655"/>
              </a:avLst>
            </a:prstGeom>
            <a:solidFill>
              <a:schemeClr val="tx1">
                <a:lumMod val="65000"/>
                <a:lumOff val="35000"/>
                <a:alpha val="3000"/>
              </a:schemeClr>
            </a:solidFill>
            <a:ln>
              <a:noFill/>
            </a:ln>
            <a:effectLst>
              <a:glow rad="50800">
                <a:schemeClr val="tx1">
                  <a:lumMod val="65000"/>
                  <a:lumOff val="35000"/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39971980-6AC1-453A-BF37-C439D069A328}"/>
                </a:ext>
              </a:extLst>
            </p:cNvPr>
            <p:cNvSpPr/>
            <p:nvPr/>
          </p:nvSpPr>
          <p:spPr>
            <a:xfrm>
              <a:off x="6848475" y="3637806"/>
              <a:ext cx="597192" cy="169524"/>
            </a:xfrm>
            <a:prstGeom prst="parallelogram">
              <a:avLst>
                <a:gd name="adj" fmla="val 100655"/>
              </a:avLst>
            </a:prstGeom>
            <a:solidFill>
              <a:schemeClr val="tx1">
                <a:lumMod val="75000"/>
                <a:lumOff val="25000"/>
                <a:alpha val="3000"/>
              </a:schemeClr>
            </a:solidFill>
            <a:ln>
              <a:noFill/>
            </a:ln>
            <a:effectLst>
              <a:glow rad="50800">
                <a:schemeClr val="tx1">
                  <a:lumMod val="75000"/>
                  <a:lumOff val="2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F3E39A59-82BF-4B17-B302-3B81D71E3CE8}"/>
              </a:ext>
            </a:extLst>
          </p:cNvPr>
          <p:cNvSpPr/>
          <p:nvPr/>
        </p:nvSpPr>
        <p:spPr>
          <a:xfrm>
            <a:off x="4324032" y="3158425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04398FEE-AF56-4E04-B9DD-EA9ECC251CD3}"/>
              </a:ext>
            </a:extLst>
          </p:cNvPr>
          <p:cNvSpPr/>
          <p:nvPr/>
        </p:nvSpPr>
        <p:spPr>
          <a:xfrm>
            <a:off x="4324032" y="3637806"/>
            <a:ext cx="1664915" cy="169524"/>
          </a:xfrm>
          <a:prstGeom prst="parallelogram">
            <a:avLst>
              <a:gd name="adj" fmla="val 100655"/>
            </a:avLst>
          </a:prstGeom>
          <a:solidFill>
            <a:schemeClr val="tx1">
              <a:lumMod val="65000"/>
              <a:lumOff val="35000"/>
              <a:alpha val="3000"/>
            </a:schemeClr>
          </a:solidFill>
          <a:ln>
            <a:noFill/>
          </a:ln>
          <a:effectLst>
            <a:glow rad="50800">
              <a:schemeClr val="tx1">
                <a:lumMod val="65000"/>
                <a:lumOff val="35000"/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43C6F7B-6687-4128-8160-85DF151A6E0D}"/>
              </a:ext>
            </a:extLst>
          </p:cNvPr>
          <p:cNvSpPr/>
          <p:nvPr/>
        </p:nvSpPr>
        <p:spPr>
          <a:xfrm>
            <a:off x="5331209" y="809840"/>
            <a:ext cx="1529585" cy="584775"/>
          </a:xfrm>
          <a:prstGeom prst="rect">
            <a:avLst/>
          </a:prstGeom>
          <a:noFill/>
          <a:effectLst>
            <a:outerShdw blurRad="50800" dist="25400" dir="30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>
                <a:ln w="0"/>
                <a:solidFill>
                  <a:schemeClr val="bg1"/>
                </a:solidFill>
                <a:latin typeface="Agency FB" panose="020B0503020202020204" pitchFamily="34" charset="0"/>
                <a:ea typeface="휴먼모음T" panose="02030504000101010101" pitchFamily="18" charset="-127"/>
              </a:rPr>
              <a:t>OBJECT’S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E7A3FD-63B2-483C-9CFD-D4F967042018}"/>
              </a:ext>
            </a:extLst>
          </p:cNvPr>
          <p:cNvSpPr>
            <a:spLocks noChangeAspect="1"/>
          </p:cNvSpPr>
          <p:nvPr/>
        </p:nvSpPr>
        <p:spPr>
          <a:xfrm>
            <a:off x="5434422" y="4288436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237DA9-98B7-4D9D-ABDF-440858835E7A}"/>
              </a:ext>
            </a:extLst>
          </p:cNvPr>
          <p:cNvSpPr>
            <a:spLocks noChangeAspect="1"/>
          </p:cNvSpPr>
          <p:nvPr/>
        </p:nvSpPr>
        <p:spPr>
          <a:xfrm>
            <a:off x="5984885" y="4288436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CCC700"/>
              </a:gs>
              <a:gs pos="36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7B77B9-4739-4478-8B4E-7E65AA3B78D6}"/>
              </a:ext>
            </a:extLst>
          </p:cNvPr>
          <p:cNvSpPr>
            <a:spLocks noChangeAspect="1"/>
          </p:cNvSpPr>
          <p:nvPr/>
        </p:nvSpPr>
        <p:spPr>
          <a:xfrm>
            <a:off x="6535348" y="4288436"/>
            <a:ext cx="222230" cy="225965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36000">
                <a:srgbClr val="00FF00">
                  <a:shade val="67500"/>
                  <a:satMod val="115000"/>
                </a:srgbClr>
              </a:gs>
              <a:gs pos="100000">
                <a:srgbClr val="00FF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noFill/>
          </a:ln>
          <a:effectLst>
            <a:glow rad="76200">
              <a:schemeClr val="bg1"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0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EBA78A-6FF5-490E-A247-D2648946CCEE}"/>
              </a:ext>
            </a:extLst>
          </p:cNvPr>
          <p:cNvSpPr/>
          <p:nvPr/>
        </p:nvSpPr>
        <p:spPr>
          <a:xfrm>
            <a:off x="201383" y="173039"/>
            <a:ext cx="4623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플레이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0ABA11F-B812-495A-85F7-A87A107CB4C3}"/>
              </a:ext>
            </a:extLst>
          </p:cNvPr>
          <p:cNvGrpSpPr/>
          <p:nvPr/>
        </p:nvGrpSpPr>
        <p:grpSpPr>
          <a:xfrm>
            <a:off x="1969794" y="1130114"/>
            <a:ext cx="5612106" cy="3408376"/>
            <a:chOff x="788693" y="154027"/>
            <a:chExt cx="10285707" cy="624677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9038574-3DE0-465E-98F1-F45290977445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CF964B5-696D-447D-9270-1B1898224FF9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0A0CCCE-EAF6-4985-9499-5763AAC6094D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76946B0-5A57-429C-9820-9A126DAE12AD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75DF2C2-A213-47E4-89CF-F8C03FE716C4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72CCCB6-989A-45F7-897F-282FB47674BF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50A6AA1-7D16-4D41-9C3B-9E045CF6EA7C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8F11865-99CA-41FB-9BD1-DE5C17C07172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340370F-0A97-416D-93B0-2D00D8CDF15A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D42F879-3D1D-4913-AFC1-471AEE968D3C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4">
              <a:extLst>
                <a:ext uri="{FF2B5EF4-FFF2-40B4-BE49-F238E27FC236}">
                  <a16:creationId xmlns:a16="http://schemas.microsoft.com/office/drawing/2014/main" id="{F4B4BC12-07D7-4E9F-ABF0-B8B1A909ACCB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6">
              <a:extLst>
                <a:ext uri="{FF2B5EF4-FFF2-40B4-BE49-F238E27FC236}">
                  <a16:creationId xmlns:a16="http://schemas.microsoft.com/office/drawing/2014/main" id="{ACE3CFE0-4498-43D0-A83F-EF287AFF2703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6">
              <a:extLst>
                <a:ext uri="{FF2B5EF4-FFF2-40B4-BE49-F238E27FC236}">
                  <a16:creationId xmlns:a16="http://schemas.microsoft.com/office/drawing/2014/main" id="{7E602383-8E99-458D-BCCD-B9AABA92788B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24">
              <a:extLst>
                <a:ext uri="{FF2B5EF4-FFF2-40B4-BE49-F238E27FC236}">
                  <a16:creationId xmlns:a16="http://schemas.microsoft.com/office/drawing/2014/main" id="{C55F84D0-15EF-4EB2-8874-9F7EEEFF1BD7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26">
              <a:extLst>
                <a:ext uri="{FF2B5EF4-FFF2-40B4-BE49-F238E27FC236}">
                  <a16:creationId xmlns:a16="http://schemas.microsoft.com/office/drawing/2014/main" id="{FF038B1C-7517-4D32-BFC0-214E2AC69C27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24">
              <a:extLst>
                <a:ext uri="{FF2B5EF4-FFF2-40B4-BE49-F238E27FC236}">
                  <a16:creationId xmlns:a16="http://schemas.microsoft.com/office/drawing/2014/main" id="{9CC3802B-5F21-49FD-8E0B-C9CD02C4F14B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B06C8C-AE2D-4FBF-BC76-3BE8C204D8BD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938D787-D9B9-457D-A707-F63D952BD358}"/>
              </a:ext>
            </a:extLst>
          </p:cNvPr>
          <p:cNvGrpSpPr/>
          <p:nvPr/>
        </p:nvGrpSpPr>
        <p:grpSpPr>
          <a:xfrm>
            <a:off x="3251777" y="3044193"/>
            <a:ext cx="443482" cy="446466"/>
            <a:chOff x="1375944" y="2686564"/>
            <a:chExt cx="644249" cy="648584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00CF7AA-567B-4C41-B0D3-9E3E605BA986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9DA51D9-EA03-4419-8047-0B27A3FCFBD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5653926-22D9-4696-B831-99F091C9ACB3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5D57001-00CE-4FBE-BF64-0F28A59F737A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E1A03DC8-169A-4458-9B45-CF114D7B05FE}"/>
              </a:ext>
            </a:extLst>
          </p:cNvPr>
          <p:cNvSpPr/>
          <p:nvPr/>
        </p:nvSpPr>
        <p:spPr>
          <a:xfrm>
            <a:off x="3556364" y="3846437"/>
            <a:ext cx="324514" cy="279754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A7CE45DA-161D-4545-8B90-004E3AD2EAB3}"/>
              </a:ext>
            </a:extLst>
          </p:cNvPr>
          <p:cNvSpPr/>
          <p:nvPr/>
        </p:nvSpPr>
        <p:spPr>
          <a:xfrm>
            <a:off x="3880592" y="3846437"/>
            <a:ext cx="324514" cy="279754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이등변 삼각형 147">
            <a:extLst>
              <a:ext uri="{FF2B5EF4-FFF2-40B4-BE49-F238E27FC236}">
                <a16:creationId xmlns:a16="http://schemas.microsoft.com/office/drawing/2014/main" id="{3440C9E9-BC15-44E1-89D4-A8091D225B6D}"/>
              </a:ext>
            </a:extLst>
          </p:cNvPr>
          <p:cNvSpPr/>
          <p:nvPr/>
        </p:nvSpPr>
        <p:spPr>
          <a:xfrm>
            <a:off x="4204491" y="3846437"/>
            <a:ext cx="324514" cy="279754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8D25CC-D1D3-42C0-912E-3BA04AB393C3}"/>
              </a:ext>
            </a:extLst>
          </p:cNvPr>
          <p:cNvSpPr/>
          <p:nvPr/>
        </p:nvSpPr>
        <p:spPr>
          <a:xfrm>
            <a:off x="2187398" y="2464636"/>
            <a:ext cx="1338716" cy="40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움직여라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3D611-8733-4B21-9BCF-52EB146EC7F1}"/>
              </a:ext>
            </a:extLst>
          </p:cNvPr>
          <p:cNvSpPr/>
          <p:nvPr/>
        </p:nvSpPr>
        <p:spPr>
          <a:xfrm>
            <a:off x="4194322" y="3210844"/>
            <a:ext cx="1338716" cy="40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점프해라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AE508D-00E7-4808-9D3C-65C8B72A008E}"/>
              </a:ext>
            </a:extLst>
          </p:cNvPr>
          <p:cNvSpPr/>
          <p:nvPr/>
        </p:nvSpPr>
        <p:spPr>
          <a:xfrm>
            <a:off x="6395431" y="2354122"/>
            <a:ext cx="1056231" cy="40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</a:t>
            </a:r>
            <a:r>
              <a:rPr lang="ko-KR" alt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해라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805341E-B59D-4090-B3C7-5F0E3E22FE8E}"/>
              </a:ext>
            </a:extLst>
          </p:cNvPr>
          <p:cNvGrpSpPr/>
          <p:nvPr/>
        </p:nvGrpSpPr>
        <p:grpSpPr>
          <a:xfrm>
            <a:off x="6736781" y="1437709"/>
            <a:ext cx="742200" cy="34969"/>
            <a:chOff x="8894832" y="1286673"/>
            <a:chExt cx="1078200" cy="50800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C43C58F5-D54A-45F2-BFDD-9722AD7845BE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5F7187B1-4BD5-45BE-9D9E-D716C9CAF161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58E9294E-761B-45D2-BAC9-D4C15AF9E8E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5806C19F-A619-44E5-951E-C8D59A7C6FC8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A39B7F-946B-4229-9D1C-6EBEF95FF03F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6B77F5FD-DFAF-42BD-BC0F-1A11DB1C9F50}"/>
              </a:ext>
            </a:extLst>
          </p:cNvPr>
          <p:cNvGrpSpPr/>
          <p:nvPr/>
        </p:nvGrpSpPr>
        <p:grpSpPr>
          <a:xfrm>
            <a:off x="5780753" y="1886620"/>
            <a:ext cx="742200" cy="34969"/>
            <a:chOff x="8894832" y="1286673"/>
            <a:chExt cx="1078200" cy="50800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4466B303-7222-44A4-8307-5A61B2A5BDE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8BD878E1-0C51-4DAF-AA58-587C64731212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A44ABEF0-D656-46EA-AD4B-9148136F3B60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C558EBEF-69EF-4A77-8B7C-F0CB04B7F875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FCF4E90-1852-464D-A8E2-61E7AF88AA22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6228AFE5-7065-4E19-8F96-1BB7600B8B29}"/>
              </a:ext>
            </a:extLst>
          </p:cNvPr>
          <p:cNvGrpSpPr/>
          <p:nvPr/>
        </p:nvGrpSpPr>
        <p:grpSpPr>
          <a:xfrm>
            <a:off x="4929799" y="2555393"/>
            <a:ext cx="742200" cy="34969"/>
            <a:chOff x="8894832" y="1286673"/>
            <a:chExt cx="1078200" cy="50800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363EC4F-F671-431A-B412-01BD1BDC7FE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AA7E4622-A53D-4B39-A72C-F5B2DDD98CD9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43011C24-32C0-4149-828C-1BCDAC43559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76211ED4-8D3B-49D2-A15E-B4D8FC9937AE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80BAC2BB-D152-4878-A53D-2E4D0C012CA0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20E289D7-AE62-48F8-8AC0-337EA98EF282}"/>
              </a:ext>
            </a:extLst>
          </p:cNvPr>
          <p:cNvGrpSpPr/>
          <p:nvPr/>
        </p:nvGrpSpPr>
        <p:grpSpPr>
          <a:xfrm>
            <a:off x="5936229" y="3201505"/>
            <a:ext cx="1614421" cy="189505"/>
            <a:chOff x="7731863" y="3848952"/>
            <a:chExt cx="2345281" cy="275296"/>
          </a:xfrm>
        </p:grpSpPr>
        <p:sp>
          <p:nvSpPr>
            <p:cNvPr id="137" name="순서도: 데이터 136">
              <a:extLst>
                <a:ext uri="{FF2B5EF4-FFF2-40B4-BE49-F238E27FC236}">
                  <a16:creationId xmlns:a16="http://schemas.microsoft.com/office/drawing/2014/main" id="{F838F43A-ADE5-41B1-B4B3-B4E21289FC6E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순서도: 데이터 191">
              <a:extLst>
                <a:ext uri="{FF2B5EF4-FFF2-40B4-BE49-F238E27FC236}">
                  <a16:creationId xmlns:a16="http://schemas.microsoft.com/office/drawing/2014/main" id="{826FD1D5-07BA-4793-B076-F5026D73E4E0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6" name="화살표: 원형 195">
            <a:extLst>
              <a:ext uri="{FF2B5EF4-FFF2-40B4-BE49-F238E27FC236}">
                <a16:creationId xmlns:a16="http://schemas.microsoft.com/office/drawing/2014/main" id="{99EA3001-3A77-45C5-A83A-7065498D98FF}"/>
              </a:ext>
            </a:extLst>
          </p:cNvPr>
          <p:cNvSpPr/>
          <p:nvPr/>
        </p:nvSpPr>
        <p:spPr>
          <a:xfrm>
            <a:off x="2721283" y="3426100"/>
            <a:ext cx="1110957" cy="1058335"/>
          </a:xfrm>
          <a:prstGeom prst="circularArrow">
            <a:avLst>
              <a:gd name="adj1" fmla="val 9821"/>
              <a:gd name="adj2" fmla="val 977490"/>
              <a:gd name="adj3" fmla="val 13632656"/>
              <a:gd name="adj4" fmla="val 10800000"/>
              <a:gd name="adj5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2F9362-871A-4FCC-8C1F-0D8A04A6B4EC}"/>
              </a:ext>
            </a:extLst>
          </p:cNvPr>
          <p:cNvSpPr/>
          <p:nvPr/>
        </p:nvSpPr>
        <p:spPr>
          <a:xfrm>
            <a:off x="2267894" y="3995496"/>
            <a:ext cx="1158853" cy="211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스페이스키로 점프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화살표: 오른쪽 198">
            <a:extLst>
              <a:ext uri="{FF2B5EF4-FFF2-40B4-BE49-F238E27FC236}">
                <a16:creationId xmlns:a16="http://schemas.microsoft.com/office/drawing/2014/main" id="{DCB3FC5D-0B16-411A-808F-156F105667AD}"/>
              </a:ext>
            </a:extLst>
          </p:cNvPr>
          <p:cNvSpPr/>
          <p:nvPr/>
        </p:nvSpPr>
        <p:spPr>
          <a:xfrm>
            <a:off x="2847912" y="3091758"/>
            <a:ext cx="392239" cy="234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2051899-2C2E-4772-B71A-5E89278CFA85}"/>
              </a:ext>
            </a:extLst>
          </p:cNvPr>
          <p:cNvSpPr/>
          <p:nvPr/>
        </p:nvSpPr>
        <p:spPr>
          <a:xfrm>
            <a:off x="2102572" y="3102270"/>
            <a:ext cx="802435" cy="211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←</a:t>
            </a:r>
            <a:r>
              <a:rPr lang="en-US" altLang="ko-K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ko-KR" alt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→로 이동</a:t>
            </a:r>
            <a:endParaRPr lang="en-US" altLang="ko-KR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37C2F6C6-0C5E-49CE-B0C9-0A4A7CF776D5}"/>
              </a:ext>
            </a:extLst>
          </p:cNvPr>
          <p:cNvSpPr/>
          <p:nvPr/>
        </p:nvSpPr>
        <p:spPr>
          <a:xfrm>
            <a:off x="3685399" y="2874701"/>
            <a:ext cx="655675" cy="1694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↙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PIXEL(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픽셀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BAB6C50-04D4-4FCA-BAF3-86366E5024DA}"/>
              </a:ext>
            </a:extLst>
          </p:cNvPr>
          <p:cNvSpPr/>
          <p:nvPr/>
        </p:nvSpPr>
        <p:spPr>
          <a:xfrm>
            <a:off x="2167176" y="1177112"/>
            <a:ext cx="550847" cy="1906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 dirty="0">
                <a:ln w="0"/>
                <a:solidFill>
                  <a:schemeClr val="bg1"/>
                </a:solidFill>
              </a:rPr>
              <a:t>스테이지</a:t>
            </a:r>
            <a:endParaRPr lang="en-US" altLang="ko-KR" sz="1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7A7222A-8675-4715-81AA-927694C53F3E}"/>
              </a:ext>
            </a:extLst>
          </p:cNvPr>
          <p:cNvSpPr/>
          <p:nvPr/>
        </p:nvSpPr>
        <p:spPr>
          <a:xfrm>
            <a:off x="2203160" y="1288561"/>
            <a:ext cx="438295" cy="4025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bg1"/>
                </a:solidFill>
              </a:rPr>
              <a:t>10</a:t>
            </a:r>
            <a:endParaRPr lang="en-US" altLang="ko-KR" sz="3200" b="0" cap="none" spc="0" dirty="0">
              <a:ln w="0"/>
              <a:solidFill>
                <a:schemeClr val="bg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A43C7C8-A0D1-4722-ACB8-250082BBEBFB}"/>
              </a:ext>
            </a:extLst>
          </p:cNvPr>
          <p:cNvSpPr/>
          <p:nvPr/>
        </p:nvSpPr>
        <p:spPr>
          <a:xfrm>
            <a:off x="6951293" y="2915935"/>
            <a:ext cx="621469" cy="275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포탈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목적지</a:t>
            </a:r>
            <a:r>
              <a:rPr lang="en-US" altLang="ko-KR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ctr"/>
            <a:r>
              <a:rPr lang="ko-KR" alt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↓</a:t>
            </a:r>
            <a:endParaRPr lang="en-US" altLang="ko-K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9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순서도: 데이터 67">
            <a:extLst>
              <a:ext uri="{FF2B5EF4-FFF2-40B4-BE49-F238E27FC236}">
                <a16:creationId xmlns:a16="http://schemas.microsoft.com/office/drawing/2014/main" id="{CB885527-DD26-4E59-87C4-181D6300AC37}"/>
              </a:ext>
            </a:extLst>
          </p:cNvPr>
          <p:cNvSpPr/>
          <p:nvPr/>
        </p:nvSpPr>
        <p:spPr>
          <a:xfrm>
            <a:off x="1070826" y="5406405"/>
            <a:ext cx="2345281" cy="272643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C38B8E-6985-4113-A320-8C99F04F61F2}"/>
              </a:ext>
            </a:extLst>
          </p:cNvPr>
          <p:cNvGrpSpPr/>
          <p:nvPr/>
        </p:nvGrpSpPr>
        <p:grpSpPr>
          <a:xfrm>
            <a:off x="1342245" y="1969127"/>
            <a:ext cx="826141" cy="324491"/>
            <a:chOff x="7684011" y="2696137"/>
            <a:chExt cx="1061880" cy="41708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373D2F-A389-439C-A156-88B9189347A5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E1A734B-C755-4184-B074-9DA9148CC14C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FC41A93-2DA8-4932-8C8C-8DC69C682F0F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B53467-2734-4EFC-B9B7-AD05A3315B5E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82B9F0-CA32-43F2-AC6A-7E6698584005}"/>
              </a:ext>
            </a:extLst>
          </p:cNvPr>
          <p:cNvGrpSpPr/>
          <p:nvPr/>
        </p:nvGrpSpPr>
        <p:grpSpPr>
          <a:xfrm>
            <a:off x="3217262" y="1405255"/>
            <a:ext cx="453038" cy="456086"/>
            <a:chOff x="1375944" y="2686564"/>
            <a:chExt cx="644249" cy="648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62F581-B3DF-46E0-A58B-AD6C962E17B7}"/>
                </a:ext>
              </a:extLst>
            </p:cNvPr>
            <p:cNvSpPr/>
            <p:nvPr/>
          </p:nvSpPr>
          <p:spPr>
            <a:xfrm>
              <a:off x="1375944" y="292482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000"/>
                  </a:srgbClr>
                </a:gs>
                <a:gs pos="50000">
                  <a:srgbClr val="21A588">
                    <a:shade val="67500"/>
                    <a:satMod val="115000"/>
                    <a:alpha val="5000"/>
                  </a:srgbClr>
                </a:gs>
                <a:gs pos="100000">
                  <a:srgbClr val="21A588">
                    <a:shade val="100000"/>
                    <a:satMod val="115000"/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E07949-675C-4C93-9653-A14D369938EB}"/>
                </a:ext>
              </a:extLst>
            </p:cNvPr>
            <p:cNvSpPr/>
            <p:nvPr/>
          </p:nvSpPr>
          <p:spPr>
            <a:xfrm>
              <a:off x="1435008" y="2846252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20AE5B-FC73-466A-AE30-A7DD6EBFB8E4}"/>
                </a:ext>
              </a:extLst>
            </p:cNvPr>
            <p:cNvSpPr/>
            <p:nvPr/>
          </p:nvSpPr>
          <p:spPr>
            <a:xfrm>
              <a:off x="1517742" y="2780063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398C9D-44FB-43C8-B222-9551EA9643D7}"/>
                </a:ext>
              </a:extLst>
            </p:cNvPr>
            <p:cNvSpPr/>
            <p:nvPr/>
          </p:nvSpPr>
          <p:spPr>
            <a:xfrm>
              <a:off x="1616648" y="2686564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154EEB-74A0-4567-A501-D93FB3F1B1E9}"/>
              </a:ext>
            </a:extLst>
          </p:cNvPr>
          <p:cNvGrpSpPr/>
          <p:nvPr/>
        </p:nvGrpSpPr>
        <p:grpSpPr>
          <a:xfrm rot="5400000">
            <a:off x="2274246" y="2353626"/>
            <a:ext cx="826141" cy="324491"/>
            <a:chOff x="7684011" y="2696137"/>
            <a:chExt cx="1061880" cy="41708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8635DA-3107-4500-9A5B-CB367D3CE03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A6A2A8-279B-459E-9A32-564DBA60CBE5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F233A6B-F99A-4FC4-A828-8FB39C518C93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D7087C6-5527-4598-A333-BB21D38A69FA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938B8671-3DFC-4A2C-96FC-6F3270741048}"/>
              </a:ext>
            </a:extLst>
          </p:cNvPr>
          <p:cNvSpPr/>
          <p:nvPr/>
        </p:nvSpPr>
        <p:spPr>
          <a:xfrm rot="288039">
            <a:off x="2937289" y="1648244"/>
            <a:ext cx="627546" cy="586304"/>
          </a:xfrm>
          <a:prstGeom prst="circularArrow">
            <a:avLst>
              <a:gd name="adj1" fmla="val 9821"/>
              <a:gd name="adj2" fmla="val 1303884"/>
              <a:gd name="adj3" fmla="val 13632656"/>
              <a:gd name="adj4" fmla="val 11077627"/>
              <a:gd name="adj5" fmla="val 114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5920D607-98B7-49A9-B145-D392C73D809F}"/>
              </a:ext>
            </a:extLst>
          </p:cNvPr>
          <p:cNvSpPr/>
          <p:nvPr/>
        </p:nvSpPr>
        <p:spPr>
          <a:xfrm>
            <a:off x="1523294" y="2377745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5738973-D6FF-4049-9139-5A091599EBCF}"/>
              </a:ext>
            </a:extLst>
          </p:cNvPr>
          <p:cNvSpPr/>
          <p:nvPr/>
        </p:nvSpPr>
        <p:spPr>
          <a:xfrm rot="5400000">
            <a:off x="2694257" y="2507173"/>
            <a:ext cx="571673" cy="7688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58E35-595E-4A66-9AB3-0C079161E53F}"/>
              </a:ext>
            </a:extLst>
          </p:cNvPr>
          <p:cNvSpPr/>
          <p:nvPr/>
        </p:nvSpPr>
        <p:spPr>
          <a:xfrm>
            <a:off x="201383" y="173039"/>
            <a:ext cx="4161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1497B2-4E57-49D2-A265-E8B9B81185CC}"/>
              </a:ext>
            </a:extLst>
          </p:cNvPr>
          <p:cNvSpPr/>
          <p:nvPr/>
        </p:nvSpPr>
        <p:spPr>
          <a:xfrm>
            <a:off x="3920909" y="2067997"/>
            <a:ext cx="554510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관성이나 중력을 비롯한 기본적인 물리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CBE03F4-4814-45F3-BE59-6B3F0B78FBC1}"/>
              </a:ext>
            </a:extLst>
          </p:cNvPr>
          <p:cNvGrpSpPr/>
          <p:nvPr/>
        </p:nvGrpSpPr>
        <p:grpSpPr>
          <a:xfrm>
            <a:off x="1874859" y="3501288"/>
            <a:ext cx="919919" cy="319237"/>
            <a:chOff x="3775929" y="3845867"/>
            <a:chExt cx="919919" cy="319237"/>
          </a:xfrm>
          <a:effectLst>
            <a:glow rad="101600">
              <a:schemeClr val="bg1">
                <a:lumMod val="85000"/>
                <a:alpha val="60000"/>
              </a:schemeClr>
            </a:glow>
          </a:effectLst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E0D211-172C-485E-A5FA-691C1FC6E7AB}"/>
                </a:ext>
              </a:extLst>
            </p:cNvPr>
            <p:cNvSpPr/>
            <p:nvPr/>
          </p:nvSpPr>
          <p:spPr>
            <a:xfrm>
              <a:off x="4381891" y="3845871"/>
              <a:ext cx="313957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A8191A-7409-43D7-8505-9269C6588CEA}"/>
                </a:ext>
              </a:extLst>
            </p:cNvPr>
            <p:cNvSpPr/>
            <p:nvPr/>
          </p:nvSpPr>
          <p:spPr>
            <a:xfrm>
              <a:off x="4282860" y="3845871"/>
              <a:ext cx="99032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85000"/>
                  </a:srgbClr>
                </a:gs>
                <a:gs pos="50000">
                  <a:srgbClr val="21A588">
                    <a:shade val="67500"/>
                    <a:satMod val="115000"/>
                    <a:alpha val="85000"/>
                  </a:srgbClr>
                </a:gs>
                <a:gs pos="100000">
                  <a:srgbClr val="21A588">
                    <a:shade val="100000"/>
                    <a:satMod val="115000"/>
                    <a:alpha val="8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474A0BE-BEE9-4D10-9DAD-14494C1335E9}"/>
                </a:ext>
              </a:extLst>
            </p:cNvPr>
            <p:cNvSpPr/>
            <p:nvPr/>
          </p:nvSpPr>
          <p:spPr>
            <a:xfrm>
              <a:off x="4181475" y="3845871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70000"/>
                  </a:srgbClr>
                </a:gs>
                <a:gs pos="50000">
                  <a:srgbClr val="21A588">
                    <a:shade val="67500"/>
                    <a:satMod val="115000"/>
                    <a:alpha val="70000"/>
                  </a:srgbClr>
                </a:gs>
                <a:gs pos="100000">
                  <a:srgbClr val="21A588">
                    <a:shade val="100000"/>
                    <a:satMod val="115000"/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FA7C74-F4C4-4507-8D28-B84D970AEC4F}"/>
                </a:ext>
              </a:extLst>
            </p:cNvPr>
            <p:cNvSpPr/>
            <p:nvPr/>
          </p:nvSpPr>
          <p:spPr>
            <a:xfrm>
              <a:off x="4080088" y="3845870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55000"/>
                  </a:srgbClr>
                </a:gs>
                <a:gs pos="50000">
                  <a:srgbClr val="21A588">
                    <a:shade val="67500"/>
                    <a:satMod val="115000"/>
                    <a:alpha val="55000"/>
                  </a:srgbClr>
                </a:gs>
                <a:gs pos="100000">
                  <a:srgbClr val="21A588">
                    <a:shade val="100000"/>
                    <a:satMod val="115000"/>
                    <a:alpha val="5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68CAEC-0F4F-4947-B195-E411FD30B370}"/>
                </a:ext>
              </a:extLst>
            </p:cNvPr>
            <p:cNvSpPr/>
            <p:nvPr/>
          </p:nvSpPr>
          <p:spPr>
            <a:xfrm>
              <a:off x="3978702" y="3845869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40000"/>
                  </a:srgbClr>
                </a:gs>
                <a:gs pos="50000">
                  <a:srgbClr val="21A588">
                    <a:shade val="67500"/>
                    <a:satMod val="115000"/>
                    <a:alpha val="40000"/>
                  </a:srgbClr>
                </a:gs>
                <a:gs pos="100000">
                  <a:srgbClr val="21A588">
                    <a:shade val="100000"/>
                    <a:satMod val="115000"/>
                    <a:alpha val="4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FD431E8-6BB8-4C08-AD79-33F92EEAF45D}"/>
                </a:ext>
              </a:extLst>
            </p:cNvPr>
            <p:cNvSpPr/>
            <p:nvPr/>
          </p:nvSpPr>
          <p:spPr>
            <a:xfrm>
              <a:off x="3877315" y="3845868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DD86BA-B68D-45F0-88FA-5FD2897A01B5}"/>
                </a:ext>
              </a:extLst>
            </p:cNvPr>
            <p:cNvSpPr/>
            <p:nvPr/>
          </p:nvSpPr>
          <p:spPr>
            <a:xfrm>
              <a:off x="3775929" y="3845867"/>
              <a:ext cx="101386" cy="319233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A8C2CA-7D49-4A28-BE6A-2F827204BA14}"/>
              </a:ext>
            </a:extLst>
          </p:cNvPr>
          <p:cNvSpPr/>
          <p:nvPr/>
        </p:nvSpPr>
        <p:spPr>
          <a:xfrm>
            <a:off x="3920909" y="3430071"/>
            <a:ext cx="2557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이동에 따른 잔상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52167DDD-0B88-49AF-A054-FC11936FB8AF}"/>
              </a:ext>
            </a:extLst>
          </p:cNvPr>
          <p:cNvSpPr/>
          <p:nvPr/>
        </p:nvSpPr>
        <p:spPr>
          <a:xfrm>
            <a:off x="1338865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3C6A62A5-C938-4223-ABAC-C63D75540816}"/>
              </a:ext>
            </a:extLst>
          </p:cNvPr>
          <p:cNvSpPr/>
          <p:nvPr/>
        </p:nvSpPr>
        <p:spPr>
          <a:xfrm>
            <a:off x="1809873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EB937441-D982-4DE9-8A74-85EA26081597}"/>
              </a:ext>
            </a:extLst>
          </p:cNvPr>
          <p:cNvSpPr/>
          <p:nvPr/>
        </p:nvSpPr>
        <p:spPr>
          <a:xfrm>
            <a:off x="2280404" y="5159316"/>
            <a:ext cx="471424" cy="406400"/>
          </a:xfrm>
          <a:prstGeom prst="triangl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CFE1D3A-6775-474C-9526-F1A72E114624}"/>
              </a:ext>
            </a:extLst>
          </p:cNvPr>
          <p:cNvGrpSpPr/>
          <p:nvPr/>
        </p:nvGrpSpPr>
        <p:grpSpPr>
          <a:xfrm>
            <a:off x="2522549" y="4613902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E753272B-7947-41F7-B894-C80460D2E15F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A884DF8-9ED6-4E7A-836A-780CE5300967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45C094F-0DA6-481C-9F20-BCB0A39BABFD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A74E78-978E-4465-81C5-F4ECA6857673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41F0A68-F8B3-49C4-B08E-76703B152CA8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D3D0C20-E110-4254-8039-8B153AA555DD}"/>
              </a:ext>
            </a:extLst>
          </p:cNvPr>
          <p:cNvGrpSpPr/>
          <p:nvPr/>
        </p:nvGrpSpPr>
        <p:grpSpPr>
          <a:xfrm>
            <a:off x="2961936" y="4969327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32CBCC-BF82-42EC-BBF9-C4A0FE3D48B9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00E0DBB-330B-4275-8B0E-514E9AC5E544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64E2B6B-CFF7-412B-87E4-A3A028D924E1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28DF1A0-D5FF-4D55-9446-6F3BB2F0EF2A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830334F-95FE-4B0A-BEE4-160C0905774A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88212B-B990-4B33-9B71-556444F13654}"/>
              </a:ext>
            </a:extLst>
          </p:cNvPr>
          <p:cNvGrpSpPr/>
          <p:nvPr/>
        </p:nvGrpSpPr>
        <p:grpSpPr>
          <a:xfrm>
            <a:off x="2711749" y="4394926"/>
            <a:ext cx="1078200" cy="50800"/>
            <a:chOff x="8894832" y="1286673"/>
            <a:chExt cx="1078200" cy="50800"/>
          </a:xfrm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8E9EDEC-30B7-4315-ADF5-F3516CAAF638}"/>
                </a:ext>
              </a:extLst>
            </p:cNvPr>
            <p:cNvGrpSpPr/>
            <p:nvPr/>
          </p:nvGrpSpPr>
          <p:grpSpPr>
            <a:xfrm>
              <a:off x="8904503" y="1286673"/>
              <a:ext cx="1068529" cy="50800"/>
              <a:chOff x="9848414" y="1841505"/>
              <a:chExt cx="1068529" cy="50800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D834180-7884-4F7C-B5EF-FDF95AB7D2DC}"/>
                  </a:ext>
                </a:extLst>
              </p:cNvPr>
              <p:cNvSpPr/>
              <p:nvPr/>
            </p:nvSpPr>
            <p:spPr>
              <a:xfrm>
                <a:off x="99333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40000"/>
                    </a:srgbClr>
                  </a:gs>
                  <a:gs pos="50000">
                    <a:srgbClr val="FFFF00">
                      <a:tint val="44500"/>
                      <a:satMod val="160000"/>
                      <a:alpha val="40000"/>
                    </a:srgbClr>
                  </a:gs>
                  <a:gs pos="100000">
                    <a:srgbClr val="FFFF00">
                      <a:tint val="23500"/>
                      <a:satMod val="160000"/>
                      <a:alpha val="4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3C5B69F-89CB-4939-AC6F-890ECF0A7956}"/>
                  </a:ext>
                </a:extLst>
              </p:cNvPr>
              <p:cNvSpPr/>
              <p:nvPr/>
            </p:nvSpPr>
            <p:spPr>
              <a:xfrm>
                <a:off x="10027943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20000"/>
                    </a:srgbClr>
                  </a:gs>
                  <a:gs pos="50000">
                    <a:srgbClr val="FFFF00">
                      <a:tint val="44500"/>
                      <a:satMod val="160000"/>
                      <a:alpha val="20000"/>
                    </a:srgbClr>
                  </a:gs>
                  <a:gs pos="100000">
                    <a:srgbClr val="FFFF00">
                      <a:tint val="23500"/>
                      <a:satMod val="160000"/>
                      <a:alpha val="2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7FF642-5295-4CA0-A60A-36962F6DFB5B}"/>
                  </a:ext>
                </a:extLst>
              </p:cNvPr>
              <p:cNvSpPr/>
              <p:nvPr/>
            </p:nvSpPr>
            <p:spPr>
              <a:xfrm>
                <a:off x="9848414" y="1841505"/>
                <a:ext cx="889000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60000"/>
                    </a:srgbClr>
                  </a:gs>
                  <a:gs pos="50000">
                    <a:srgbClr val="FFFF00">
                      <a:tint val="44500"/>
                      <a:satMod val="160000"/>
                      <a:alpha val="60000"/>
                    </a:srgbClr>
                  </a:gs>
                  <a:gs pos="100000">
                    <a:srgbClr val="FFFF00">
                      <a:tint val="23500"/>
                      <a:satMod val="160000"/>
                      <a:alpha val="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C8E5569-C5EC-46BD-8934-A84F8F000659}"/>
                </a:ext>
              </a:extLst>
            </p:cNvPr>
            <p:cNvSpPr/>
            <p:nvPr/>
          </p:nvSpPr>
          <p:spPr>
            <a:xfrm>
              <a:off x="8894832" y="1286673"/>
              <a:ext cx="796856" cy="5080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  <a:alpha val="80000"/>
                  </a:srgbClr>
                </a:gs>
                <a:gs pos="50000">
                  <a:srgbClr val="FFFF00">
                    <a:tint val="44500"/>
                    <a:satMod val="160000"/>
                    <a:alpha val="80000"/>
                  </a:srgbClr>
                </a:gs>
                <a:gs pos="100000">
                  <a:srgbClr val="FFFF00">
                    <a:tint val="23500"/>
                    <a:satMod val="160000"/>
                    <a:alpha val="8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순서도: 데이터 72">
            <a:extLst>
              <a:ext uri="{FF2B5EF4-FFF2-40B4-BE49-F238E27FC236}">
                <a16:creationId xmlns:a16="http://schemas.microsoft.com/office/drawing/2014/main" id="{5B46A852-CE61-4B17-BBDB-EFFDB9F458B8}"/>
              </a:ext>
            </a:extLst>
          </p:cNvPr>
          <p:cNvSpPr/>
          <p:nvPr/>
        </p:nvSpPr>
        <p:spPr>
          <a:xfrm rot="16200000">
            <a:off x="3709875" y="534692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데이터 73">
            <a:extLst>
              <a:ext uri="{FF2B5EF4-FFF2-40B4-BE49-F238E27FC236}">
                <a16:creationId xmlns:a16="http://schemas.microsoft.com/office/drawing/2014/main" id="{8DE56882-5B5A-4EC5-88F1-9043ABC13394}"/>
              </a:ext>
            </a:extLst>
          </p:cNvPr>
          <p:cNvSpPr/>
          <p:nvPr/>
        </p:nvSpPr>
        <p:spPr>
          <a:xfrm rot="16200000">
            <a:off x="3898942" y="5309980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데이터 74">
            <a:extLst>
              <a:ext uri="{FF2B5EF4-FFF2-40B4-BE49-F238E27FC236}">
                <a16:creationId xmlns:a16="http://schemas.microsoft.com/office/drawing/2014/main" id="{7D96E894-5CA9-46BC-BC40-9AA17ECE8A4C}"/>
              </a:ext>
            </a:extLst>
          </p:cNvPr>
          <p:cNvSpPr/>
          <p:nvPr/>
        </p:nvSpPr>
        <p:spPr>
          <a:xfrm rot="16200000">
            <a:off x="4158800" y="5309979"/>
            <a:ext cx="1658888" cy="192849"/>
          </a:xfrm>
          <a:prstGeom prst="flowChartInputOutput">
            <a:avLst/>
          </a:prstGeom>
          <a:solidFill>
            <a:schemeClr val="bg1">
              <a:alpha val="27000"/>
            </a:schemeClr>
          </a:solidFill>
          <a:ln>
            <a:noFill/>
          </a:ln>
          <a:effectLst>
            <a:glow rad="63500">
              <a:schemeClr val="tx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46FAEA-633D-4BBC-BE58-0A5F28940BAE}"/>
              </a:ext>
            </a:extLst>
          </p:cNvPr>
          <p:cNvSpPr/>
          <p:nvPr/>
        </p:nvSpPr>
        <p:spPr>
          <a:xfrm>
            <a:off x="6107133" y="5020127"/>
            <a:ext cx="24481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다양한 장애물들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662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B421B5D-B6F8-4F8D-8E0D-DF0601AA7502}"/>
              </a:ext>
            </a:extLst>
          </p:cNvPr>
          <p:cNvSpPr/>
          <p:nvPr/>
        </p:nvSpPr>
        <p:spPr>
          <a:xfrm>
            <a:off x="188262" y="173039"/>
            <a:ext cx="5085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게임소개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스테이지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9481FE-BE46-479C-9FE8-111BBD740166}"/>
              </a:ext>
            </a:extLst>
          </p:cNvPr>
          <p:cNvGrpSpPr/>
          <p:nvPr/>
        </p:nvGrpSpPr>
        <p:grpSpPr>
          <a:xfrm>
            <a:off x="6316823" y="1703999"/>
            <a:ext cx="3492504" cy="2121087"/>
            <a:chOff x="788693" y="154027"/>
            <a:chExt cx="10285707" cy="62467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6CED05-8F96-45B7-B1AC-8E26261BBC77}"/>
                </a:ext>
              </a:extLst>
            </p:cNvPr>
            <p:cNvSpPr/>
            <p:nvPr/>
          </p:nvSpPr>
          <p:spPr>
            <a:xfrm>
              <a:off x="1155956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A9206E-A247-4DFD-A616-DAEA3BCC349C}"/>
                </a:ext>
              </a:extLst>
            </p:cNvPr>
            <p:cNvSpPr/>
            <p:nvPr/>
          </p:nvSpPr>
          <p:spPr>
            <a:xfrm>
              <a:off x="1982493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C3AD50-9067-4EBB-9ECD-5BA9FE5E8530}"/>
                </a:ext>
              </a:extLst>
            </p:cNvPr>
            <p:cNvSpPr/>
            <p:nvPr/>
          </p:nvSpPr>
          <p:spPr>
            <a:xfrm>
              <a:off x="3635567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B54825-F3D8-4E64-A088-4DD65F17E2AF}"/>
                </a:ext>
              </a:extLst>
            </p:cNvPr>
            <p:cNvSpPr/>
            <p:nvPr/>
          </p:nvSpPr>
          <p:spPr>
            <a:xfrm>
              <a:off x="4462104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E219D4D-AEE8-40A4-82B2-2D4C894B3EC8}"/>
                </a:ext>
              </a:extLst>
            </p:cNvPr>
            <p:cNvSpPr/>
            <p:nvPr/>
          </p:nvSpPr>
          <p:spPr>
            <a:xfrm>
              <a:off x="6115178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2B2B5-955A-4DE6-915C-2D13C8ADC5FC}"/>
                </a:ext>
              </a:extLst>
            </p:cNvPr>
            <p:cNvSpPr/>
            <p:nvPr/>
          </p:nvSpPr>
          <p:spPr>
            <a:xfrm>
              <a:off x="6941715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C607A9-A087-424E-8101-61BDDF22FA19}"/>
                </a:ext>
              </a:extLst>
            </p:cNvPr>
            <p:cNvSpPr/>
            <p:nvPr/>
          </p:nvSpPr>
          <p:spPr>
            <a:xfrm>
              <a:off x="8594789" y="154027"/>
              <a:ext cx="826537" cy="4735473"/>
            </a:xfrm>
            <a:prstGeom prst="rect">
              <a:avLst/>
            </a:pr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49CE02-1F10-4D94-8448-04787E43998E}"/>
                </a:ext>
              </a:extLst>
            </p:cNvPr>
            <p:cNvSpPr/>
            <p:nvPr/>
          </p:nvSpPr>
          <p:spPr>
            <a:xfrm>
              <a:off x="9421326" y="154027"/>
              <a:ext cx="1653074" cy="4735473"/>
            </a:xfrm>
            <a:prstGeom prst="rect">
              <a:avLst/>
            </a:pr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4">
              <a:extLst>
                <a:ext uri="{FF2B5EF4-FFF2-40B4-BE49-F238E27FC236}">
                  <a16:creationId xmlns:a16="http://schemas.microsoft.com/office/drawing/2014/main" id="{420B4144-58B5-4AC0-8121-69BD474E36D5}"/>
                </a:ext>
              </a:extLst>
            </p:cNvPr>
            <p:cNvSpPr/>
            <p:nvPr/>
          </p:nvSpPr>
          <p:spPr>
            <a:xfrm>
              <a:off x="1550693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26">
              <a:extLst>
                <a:ext uri="{FF2B5EF4-FFF2-40B4-BE49-F238E27FC236}">
                  <a16:creationId xmlns:a16="http://schemas.microsoft.com/office/drawing/2014/main" id="{C4D40701-10DA-4F22-8353-6C04D45F451E}"/>
                </a:ext>
              </a:extLst>
            </p:cNvPr>
            <p:cNvSpPr/>
            <p:nvPr/>
          </p:nvSpPr>
          <p:spPr>
            <a:xfrm>
              <a:off x="3203767" y="4889500"/>
              <a:ext cx="1258338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24">
              <a:extLst>
                <a:ext uri="{FF2B5EF4-FFF2-40B4-BE49-F238E27FC236}">
                  <a16:creationId xmlns:a16="http://schemas.microsoft.com/office/drawing/2014/main" id="{1F1836DA-2BCD-4EAE-ABA1-391836CF3F9F}"/>
                </a:ext>
              </a:extLst>
            </p:cNvPr>
            <p:cNvSpPr/>
            <p:nvPr/>
          </p:nvSpPr>
          <p:spPr>
            <a:xfrm>
              <a:off x="4016567" y="4889501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26">
              <a:extLst>
                <a:ext uri="{FF2B5EF4-FFF2-40B4-BE49-F238E27FC236}">
                  <a16:creationId xmlns:a16="http://schemas.microsoft.com/office/drawing/2014/main" id="{6125C308-118C-479D-B642-6DC4D96D74BC}"/>
                </a:ext>
              </a:extLst>
            </p:cNvPr>
            <p:cNvSpPr/>
            <p:nvPr/>
          </p:nvSpPr>
          <p:spPr>
            <a:xfrm>
              <a:off x="5669642" y="4889499"/>
              <a:ext cx="1322874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26">
              <a:extLst>
                <a:ext uri="{FF2B5EF4-FFF2-40B4-BE49-F238E27FC236}">
                  <a16:creationId xmlns:a16="http://schemas.microsoft.com/office/drawing/2014/main" id="{F85FF03B-2B49-4DF7-AC12-290BD6454E62}"/>
                </a:ext>
              </a:extLst>
            </p:cNvPr>
            <p:cNvSpPr/>
            <p:nvPr/>
          </p:nvSpPr>
          <p:spPr>
            <a:xfrm>
              <a:off x="788693" y="4889499"/>
              <a:ext cx="1207537" cy="1511301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24">
              <a:extLst>
                <a:ext uri="{FF2B5EF4-FFF2-40B4-BE49-F238E27FC236}">
                  <a16:creationId xmlns:a16="http://schemas.microsoft.com/office/drawing/2014/main" id="{8F21937C-8A55-454C-A6DB-B48BCC29BAC2}"/>
                </a:ext>
              </a:extLst>
            </p:cNvPr>
            <p:cNvSpPr/>
            <p:nvPr/>
          </p:nvSpPr>
          <p:spPr>
            <a:xfrm>
              <a:off x="6560715" y="4852308"/>
              <a:ext cx="2084874" cy="1548492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26">
              <a:extLst>
                <a:ext uri="{FF2B5EF4-FFF2-40B4-BE49-F238E27FC236}">
                  <a16:creationId xmlns:a16="http://schemas.microsoft.com/office/drawing/2014/main" id="{64B8CF89-13C0-4602-9350-9DCB7DA253EA}"/>
                </a:ext>
              </a:extLst>
            </p:cNvPr>
            <p:cNvSpPr/>
            <p:nvPr/>
          </p:nvSpPr>
          <p:spPr>
            <a:xfrm>
              <a:off x="8213789" y="4852307"/>
              <a:ext cx="1207537" cy="1548493"/>
            </a:xfrm>
            <a:custGeom>
              <a:avLst/>
              <a:gdLst>
                <a:gd name="connsiteX0" fmla="*/ 0 w 826537"/>
                <a:gd name="connsiteY0" fmla="*/ 0 h 1511301"/>
                <a:gd name="connsiteX1" fmla="*/ 826537 w 826537"/>
                <a:gd name="connsiteY1" fmla="*/ 0 h 1511301"/>
                <a:gd name="connsiteX2" fmla="*/ 826537 w 826537"/>
                <a:gd name="connsiteY2" fmla="*/ 1511301 h 1511301"/>
                <a:gd name="connsiteX3" fmla="*/ 0 w 826537"/>
                <a:gd name="connsiteY3" fmla="*/ 1511301 h 1511301"/>
                <a:gd name="connsiteX4" fmla="*/ 0 w 826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1207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  <a:gd name="connsiteX0" fmla="*/ 381000 w 1207537"/>
                <a:gd name="connsiteY0" fmla="*/ 0 h 1511301"/>
                <a:gd name="connsiteX1" fmla="*/ 1207537 w 1207537"/>
                <a:gd name="connsiteY1" fmla="*/ 0 h 1511301"/>
                <a:gd name="connsiteX2" fmla="*/ 826537 w 1207537"/>
                <a:gd name="connsiteY2" fmla="*/ 1511301 h 1511301"/>
                <a:gd name="connsiteX3" fmla="*/ 0 w 1207537"/>
                <a:gd name="connsiteY3" fmla="*/ 1498601 h 1511301"/>
                <a:gd name="connsiteX4" fmla="*/ 381000 w 1207537"/>
                <a:gd name="connsiteY4" fmla="*/ 0 h 1511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537" h="1511301">
                  <a:moveTo>
                    <a:pt x="381000" y="0"/>
                  </a:moveTo>
                  <a:lnTo>
                    <a:pt x="1207537" y="0"/>
                  </a:lnTo>
                  <a:lnTo>
                    <a:pt x="826537" y="1511301"/>
                  </a:lnTo>
                  <a:lnTo>
                    <a:pt x="0" y="1498601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23D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24">
              <a:extLst>
                <a:ext uri="{FF2B5EF4-FFF2-40B4-BE49-F238E27FC236}">
                  <a16:creationId xmlns:a16="http://schemas.microsoft.com/office/drawing/2014/main" id="{8AC7A476-B914-4E07-A687-8A6C82F85D95}"/>
                </a:ext>
              </a:extLst>
            </p:cNvPr>
            <p:cNvSpPr/>
            <p:nvPr/>
          </p:nvSpPr>
          <p:spPr>
            <a:xfrm>
              <a:off x="8975789" y="4889500"/>
              <a:ext cx="2084874" cy="1511300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4874" h="1511300">
                  <a:moveTo>
                    <a:pt x="431800" y="0"/>
                  </a:moveTo>
                  <a:lnTo>
                    <a:pt x="2084874" y="0"/>
                  </a:lnTo>
                  <a:lnTo>
                    <a:pt x="1691174" y="1498600"/>
                  </a:lnTo>
                  <a:lnTo>
                    <a:pt x="0" y="1511300"/>
                  </a:lnTo>
                  <a:lnTo>
                    <a:pt x="431800" y="0"/>
                  </a:lnTo>
                  <a:close/>
                </a:path>
              </a:pathLst>
            </a:custGeom>
            <a:solidFill>
              <a:srgbClr val="3EE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C1604F-2D54-4158-A133-D167FBF7DD6A}"/>
                </a:ext>
              </a:extLst>
            </p:cNvPr>
            <p:cNvSpPr/>
            <p:nvPr/>
          </p:nvSpPr>
          <p:spPr>
            <a:xfrm>
              <a:off x="1171510" y="4852307"/>
              <a:ext cx="9902890" cy="4571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A7E207-3692-4886-9B72-2F18AB42BECE}"/>
              </a:ext>
            </a:extLst>
          </p:cNvPr>
          <p:cNvGrpSpPr/>
          <p:nvPr/>
        </p:nvGrpSpPr>
        <p:grpSpPr>
          <a:xfrm>
            <a:off x="6743393" y="3383519"/>
            <a:ext cx="454892" cy="178672"/>
            <a:chOff x="7684011" y="2696137"/>
            <a:chExt cx="1061880" cy="41708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4AF87D-1E85-4704-B385-692436E8CF29}"/>
                </a:ext>
              </a:extLst>
            </p:cNvPr>
            <p:cNvSpPr/>
            <p:nvPr/>
          </p:nvSpPr>
          <p:spPr>
            <a:xfrm>
              <a:off x="7684011" y="2702895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0000"/>
                  </a:srgbClr>
                </a:gs>
                <a:gs pos="50000">
                  <a:srgbClr val="21A588">
                    <a:shade val="67500"/>
                    <a:satMod val="115000"/>
                    <a:alpha val="10000"/>
                  </a:srgbClr>
                </a:gs>
                <a:gs pos="100000">
                  <a:srgbClr val="21A588">
                    <a:shade val="100000"/>
                    <a:satMod val="115000"/>
                    <a:alpha val="1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7E50CE-298F-48C5-9091-ED7DAAC33D43}"/>
                </a:ext>
              </a:extLst>
            </p:cNvPr>
            <p:cNvSpPr/>
            <p:nvPr/>
          </p:nvSpPr>
          <p:spPr>
            <a:xfrm>
              <a:off x="7916722" y="269613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15000"/>
                  </a:srgbClr>
                </a:gs>
                <a:gs pos="50000">
                  <a:srgbClr val="21A588">
                    <a:shade val="67500"/>
                    <a:satMod val="115000"/>
                    <a:alpha val="15000"/>
                  </a:srgbClr>
                </a:gs>
                <a:gs pos="100000">
                  <a:srgbClr val="21A588">
                    <a:shade val="100000"/>
                    <a:satMod val="115000"/>
                    <a:alpha val="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40209DC-3197-4FD8-B10A-55DB9A1FCAE5}"/>
                </a:ext>
              </a:extLst>
            </p:cNvPr>
            <p:cNvSpPr/>
            <p:nvPr/>
          </p:nvSpPr>
          <p:spPr>
            <a:xfrm>
              <a:off x="8117992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  <a:alpha val="25000"/>
                  </a:srgbClr>
                </a:gs>
                <a:gs pos="50000">
                  <a:srgbClr val="21A588">
                    <a:shade val="67500"/>
                    <a:satMod val="115000"/>
                    <a:alpha val="25000"/>
                  </a:srgbClr>
                </a:gs>
                <a:gs pos="100000">
                  <a:srgbClr val="21A588">
                    <a:shade val="100000"/>
                    <a:satMod val="115000"/>
                    <a:alpha val="2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A0E1F0-A6D3-4CFD-A6FD-D9D61C9105F9}"/>
                </a:ext>
              </a:extLst>
            </p:cNvPr>
            <p:cNvSpPr/>
            <p:nvPr/>
          </p:nvSpPr>
          <p:spPr>
            <a:xfrm>
              <a:off x="8342346" y="2699597"/>
              <a:ext cx="403545" cy="410326"/>
            </a:xfrm>
            <a:prstGeom prst="rect">
              <a:avLst/>
            </a:prstGeom>
            <a:gradFill flip="none" rotWithShape="1">
              <a:gsLst>
                <a:gs pos="0">
                  <a:srgbClr val="21A588">
                    <a:shade val="30000"/>
                    <a:satMod val="115000"/>
                  </a:srgbClr>
                </a:gs>
                <a:gs pos="50000">
                  <a:srgbClr val="21A588">
                    <a:shade val="67500"/>
                    <a:satMod val="115000"/>
                  </a:srgbClr>
                </a:gs>
                <a:gs pos="100000">
                  <a:srgbClr val="21A588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9BA402-6434-47BA-BC92-28984870F75D}"/>
              </a:ext>
            </a:extLst>
          </p:cNvPr>
          <p:cNvSpPr/>
          <p:nvPr/>
        </p:nvSpPr>
        <p:spPr>
          <a:xfrm>
            <a:off x="7667184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  <a:alpha val="50000"/>
                </a:srgbClr>
              </a:gs>
              <a:gs pos="50000">
                <a:srgbClr val="C00000">
                  <a:shade val="67500"/>
                  <a:satMod val="115000"/>
                  <a:alpha val="50000"/>
                </a:srgbClr>
              </a:gs>
              <a:gs pos="100000">
                <a:srgbClr val="C000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1124C-93B9-4701-ABF6-A65E699ECB12}"/>
              </a:ext>
            </a:extLst>
          </p:cNvPr>
          <p:cNvSpPr/>
          <p:nvPr/>
        </p:nvSpPr>
        <p:spPr>
          <a:xfrm>
            <a:off x="8017020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  <a:alpha val="90000"/>
                </a:srgbClr>
              </a:gs>
              <a:gs pos="50000">
                <a:srgbClr val="FFFF00">
                  <a:shade val="67500"/>
                  <a:satMod val="115000"/>
                  <a:alpha val="90000"/>
                </a:srgbClr>
              </a:gs>
              <a:gs pos="100000">
                <a:srgbClr val="FFFF00">
                  <a:shade val="100000"/>
                  <a:satMod val="115000"/>
                  <a:alpha val="9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B7B0EA-A7F5-41C9-8D66-332A13C47E58}"/>
              </a:ext>
            </a:extLst>
          </p:cNvPr>
          <p:cNvSpPr/>
          <p:nvPr/>
        </p:nvSpPr>
        <p:spPr>
          <a:xfrm>
            <a:off x="8366857" y="2237982"/>
            <a:ext cx="172872" cy="175777"/>
          </a:xfrm>
          <a:prstGeom prst="rect">
            <a:avLst/>
          </a:prstGeom>
          <a:gradFill flip="none" rotWithShape="1">
            <a:gsLst>
              <a:gs pos="0">
                <a:srgbClr val="00FF00">
                  <a:shade val="30000"/>
                  <a:satMod val="115000"/>
                  <a:alpha val="50000"/>
                </a:srgbClr>
              </a:gs>
              <a:gs pos="50000">
                <a:srgbClr val="00FF00">
                  <a:shade val="67500"/>
                  <a:satMod val="115000"/>
                  <a:alpha val="50000"/>
                </a:srgbClr>
              </a:gs>
              <a:gs pos="100000">
                <a:srgbClr val="00FF00">
                  <a:shade val="100000"/>
                  <a:satMod val="115000"/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312378C-54B5-4D2C-A097-5C6814E6D030}"/>
              </a:ext>
            </a:extLst>
          </p:cNvPr>
          <p:cNvGrpSpPr/>
          <p:nvPr/>
        </p:nvGrpSpPr>
        <p:grpSpPr>
          <a:xfrm>
            <a:off x="8605362" y="2953088"/>
            <a:ext cx="1004680" cy="117932"/>
            <a:chOff x="7731863" y="3848952"/>
            <a:chExt cx="2345281" cy="275296"/>
          </a:xfrm>
        </p:grpSpPr>
        <p:sp>
          <p:nvSpPr>
            <p:cNvPr id="33" name="순서도: 데이터 32">
              <a:extLst>
                <a:ext uri="{FF2B5EF4-FFF2-40B4-BE49-F238E27FC236}">
                  <a16:creationId xmlns:a16="http://schemas.microsoft.com/office/drawing/2014/main" id="{C30F10C3-823E-4647-98AA-6CB2042A96D7}"/>
                </a:ext>
              </a:extLst>
            </p:cNvPr>
            <p:cNvSpPr/>
            <p:nvPr/>
          </p:nvSpPr>
          <p:spPr>
            <a:xfrm>
              <a:off x="7731863" y="3851605"/>
              <a:ext cx="2345281" cy="272643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데이터 191">
              <a:extLst>
                <a:ext uri="{FF2B5EF4-FFF2-40B4-BE49-F238E27FC236}">
                  <a16:creationId xmlns:a16="http://schemas.microsoft.com/office/drawing/2014/main" id="{7961A1AF-669C-4E8D-A83B-8372AA3FEB95}"/>
                </a:ext>
              </a:extLst>
            </p:cNvPr>
            <p:cNvSpPr/>
            <p:nvPr/>
          </p:nvSpPr>
          <p:spPr>
            <a:xfrm>
              <a:off x="8996243" y="3848952"/>
              <a:ext cx="1078625" cy="27264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2771"/>
                <a:gd name="connsiteY0" fmla="*/ 10000 h 10000"/>
                <a:gd name="connsiteX1" fmla="*/ 2000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2771"/>
                <a:gd name="connsiteY0" fmla="*/ 10000 h 10000"/>
                <a:gd name="connsiteX1" fmla="*/ 5118 w 12771"/>
                <a:gd name="connsiteY1" fmla="*/ 0 h 10000"/>
                <a:gd name="connsiteX2" fmla="*/ 12771 w 12771"/>
                <a:gd name="connsiteY2" fmla="*/ 0 h 10000"/>
                <a:gd name="connsiteX3" fmla="*/ 8000 w 12771"/>
                <a:gd name="connsiteY3" fmla="*/ 10000 h 10000"/>
                <a:gd name="connsiteX4" fmla="*/ 0 w 12771"/>
                <a:gd name="connsiteY4" fmla="*/ 10000 h 10000"/>
                <a:gd name="connsiteX0" fmla="*/ 0 w 13002"/>
                <a:gd name="connsiteY0" fmla="*/ 10342 h 10342"/>
                <a:gd name="connsiteX1" fmla="*/ 5118 w 13002"/>
                <a:gd name="connsiteY1" fmla="*/ 342 h 10342"/>
                <a:gd name="connsiteX2" fmla="*/ 13002 w 13002"/>
                <a:gd name="connsiteY2" fmla="*/ 0 h 10342"/>
                <a:gd name="connsiteX3" fmla="*/ 8000 w 13002"/>
                <a:gd name="connsiteY3" fmla="*/ 10342 h 10342"/>
                <a:gd name="connsiteX4" fmla="*/ 0 w 13002"/>
                <a:gd name="connsiteY4" fmla="*/ 10342 h 10342"/>
                <a:gd name="connsiteX0" fmla="*/ 0 w 13348"/>
                <a:gd name="connsiteY0" fmla="*/ 10000 h 10000"/>
                <a:gd name="connsiteX1" fmla="*/ 5118 w 13348"/>
                <a:gd name="connsiteY1" fmla="*/ 0 h 10000"/>
                <a:gd name="connsiteX2" fmla="*/ 13348 w 13348"/>
                <a:gd name="connsiteY2" fmla="*/ 0 h 10000"/>
                <a:gd name="connsiteX3" fmla="*/ 8000 w 13348"/>
                <a:gd name="connsiteY3" fmla="*/ 10000 h 10000"/>
                <a:gd name="connsiteX4" fmla="*/ 0 w 13348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8" h="10000">
                  <a:moveTo>
                    <a:pt x="0" y="10000"/>
                  </a:moveTo>
                  <a:lnTo>
                    <a:pt x="5118" y="0"/>
                  </a:lnTo>
                  <a:lnTo>
                    <a:pt x="13348" y="0"/>
                  </a:lnTo>
                  <a:lnTo>
                    <a:pt x="8000" y="10000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1BA819-0029-4E89-ACE4-676FE5934B95}"/>
              </a:ext>
            </a:extLst>
          </p:cNvPr>
          <p:cNvSpPr/>
          <p:nvPr/>
        </p:nvSpPr>
        <p:spPr>
          <a:xfrm>
            <a:off x="7463022" y="1178759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신호등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07A97DE-9662-42A9-B2C1-5C76B597135C}"/>
              </a:ext>
            </a:extLst>
          </p:cNvPr>
          <p:cNvGrpSpPr/>
          <p:nvPr/>
        </p:nvGrpSpPr>
        <p:grpSpPr>
          <a:xfrm>
            <a:off x="1627325" y="1144360"/>
            <a:ext cx="3492504" cy="2704379"/>
            <a:chOff x="1643223" y="1397645"/>
            <a:chExt cx="3492504" cy="2704379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73A49A4-C2F1-447B-A919-3B4A7FFC6F0A}"/>
                </a:ext>
              </a:extLst>
            </p:cNvPr>
            <p:cNvSpPr/>
            <p:nvPr/>
          </p:nvSpPr>
          <p:spPr>
            <a:xfrm>
              <a:off x="2769546" y="1397645"/>
              <a:ext cx="110799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가시밭</a:t>
              </a:r>
              <a:endPara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B2F35B4-1B30-44FB-B122-AD27A1F4DCD0}"/>
                </a:ext>
              </a:extLst>
            </p:cNvPr>
            <p:cNvGrpSpPr/>
            <p:nvPr/>
          </p:nvGrpSpPr>
          <p:grpSpPr>
            <a:xfrm>
              <a:off x="1643223" y="1980937"/>
              <a:ext cx="3492504" cy="2121087"/>
              <a:chOff x="788693" y="154027"/>
              <a:chExt cx="10285707" cy="62467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E0FA774-03BD-4E72-B719-6AA88CA604D6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FD7392-810D-4AE1-B2CA-A5E57839811B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B940B28-9B21-4C46-BA8A-2B03D49D01C3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6F1CBE4-2EE3-405E-B106-715256AC1FEF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14843AA-8C61-4B3F-8F32-A0273C0DFD8C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929890-2E75-4B64-AC2A-A82FBFF92245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7CBE3EC-22F9-4743-9FBC-6266506B1EF4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26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EFD2E09F-06FF-448C-98D5-20D1AB3F6041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26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124">
                <a:extLst>
                  <a:ext uri="{FF2B5EF4-FFF2-40B4-BE49-F238E27FC236}">
                    <a16:creationId xmlns:a16="http://schemas.microsoft.com/office/drawing/2014/main" id="{D1A66246-E5C7-4890-AF7C-A34CA48ED3E6}"/>
                  </a:ext>
                </a:extLst>
              </p:cNvPr>
              <p:cNvSpPr/>
              <p:nvPr/>
            </p:nvSpPr>
            <p:spPr>
              <a:xfrm>
                <a:off x="1550694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126">
                <a:extLst>
                  <a:ext uri="{FF2B5EF4-FFF2-40B4-BE49-F238E27FC236}">
                    <a16:creationId xmlns:a16="http://schemas.microsoft.com/office/drawing/2014/main" id="{41EA7E6A-1B9E-4376-AFC6-921E7629D9C0}"/>
                  </a:ext>
                </a:extLst>
              </p:cNvPr>
              <p:cNvSpPr/>
              <p:nvPr/>
            </p:nvSpPr>
            <p:spPr>
              <a:xfrm>
                <a:off x="3203768" y="4889453"/>
                <a:ext cx="1258339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124">
                <a:extLst>
                  <a:ext uri="{FF2B5EF4-FFF2-40B4-BE49-F238E27FC236}">
                    <a16:creationId xmlns:a16="http://schemas.microsoft.com/office/drawing/2014/main" id="{CD99889E-CCCB-4978-9EA6-F9F6608C4B14}"/>
                  </a:ext>
                </a:extLst>
              </p:cNvPr>
              <p:cNvSpPr/>
              <p:nvPr/>
            </p:nvSpPr>
            <p:spPr>
              <a:xfrm>
                <a:off x="4016567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126">
                <a:extLst>
                  <a:ext uri="{FF2B5EF4-FFF2-40B4-BE49-F238E27FC236}">
                    <a16:creationId xmlns:a16="http://schemas.microsoft.com/office/drawing/2014/main" id="{8C0C1360-B518-4F47-8BA9-A4C66A2C82E1}"/>
                  </a:ext>
                </a:extLst>
              </p:cNvPr>
              <p:cNvSpPr/>
              <p:nvPr/>
            </p:nvSpPr>
            <p:spPr>
              <a:xfrm>
                <a:off x="5669643" y="4889453"/>
                <a:ext cx="1322874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126">
                <a:extLst>
                  <a:ext uri="{FF2B5EF4-FFF2-40B4-BE49-F238E27FC236}">
                    <a16:creationId xmlns:a16="http://schemas.microsoft.com/office/drawing/2014/main" id="{776D735D-1154-4A3D-9CB6-52F53FBA3AF1}"/>
                  </a:ext>
                </a:extLst>
              </p:cNvPr>
              <p:cNvSpPr/>
              <p:nvPr/>
            </p:nvSpPr>
            <p:spPr>
              <a:xfrm>
                <a:off x="788693" y="4889453"/>
                <a:ext cx="1207536" cy="1511286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124">
                <a:extLst>
                  <a:ext uri="{FF2B5EF4-FFF2-40B4-BE49-F238E27FC236}">
                    <a16:creationId xmlns:a16="http://schemas.microsoft.com/office/drawing/2014/main" id="{E89FD8B9-155C-4168-B17C-83B454620F25}"/>
                  </a:ext>
                </a:extLst>
              </p:cNvPr>
              <p:cNvSpPr/>
              <p:nvPr/>
            </p:nvSpPr>
            <p:spPr>
              <a:xfrm>
                <a:off x="6560716" y="4852260"/>
                <a:ext cx="2084873" cy="154847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126">
                <a:extLst>
                  <a:ext uri="{FF2B5EF4-FFF2-40B4-BE49-F238E27FC236}">
                    <a16:creationId xmlns:a16="http://schemas.microsoft.com/office/drawing/2014/main" id="{9EEC074E-0082-478B-8472-289DB9FDA3DF}"/>
                  </a:ext>
                </a:extLst>
              </p:cNvPr>
              <p:cNvSpPr/>
              <p:nvPr/>
            </p:nvSpPr>
            <p:spPr>
              <a:xfrm>
                <a:off x="8213790" y="4852260"/>
                <a:ext cx="1207536" cy="1548479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124">
                <a:extLst>
                  <a:ext uri="{FF2B5EF4-FFF2-40B4-BE49-F238E27FC236}">
                    <a16:creationId xmlns:a16="http://schemas.microsoft.com/office/drawing/2014/main" id="{3499383B-BCE8-4223-8380-8785EAB0871F}"/>
                  </a:ext>
                </a:extLst>
              </p:cNvPr>
              <p:cNvSpPr/>
              <p:nvPr/>
            </p:nvSpPr>
            <p:spPr>
              <a:xfrm>
                <a:off x="8975788" y="4889453"/>
                <a:ext cx="2084873" cy="1511286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4BFF861-7C20-4870-8DA9-0847B69322AA}"/>
                  </a:ext>
                </a:extLst>
              </p:cNvPr>
              <p:cNvSpPr/>
              <p:nvPr/>
            </p:nvSpPr>
            <p:spPr>
              <a:xfrm>
                <a:off x="1171509" y="4852307"/>
                <a:ext cx="9902891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FE5648B-BA3D-45DA-BF89-66FB1695545F}"/>
                </a:ext>
              </a:extLst>
            </p:cNvPr>
            <p:cNvGrpSpPr/>
            <p:nvPr/>
          </p:nvGrpSpPr>
          <p:grpSpPr>
            <a:xfrm>
              <a:off x="1988770" y="2363087"/>
              <a:ext cx="1004680" cy="117932"/>
              <a:chOff x="7731863" y="3848952"/>
              <a:chExt cx="2345281" cy="275296"/>
            </a:xfrm>
          </p:grpSpPr>
          <p:sp>
            <p:nvSpPr>
              <p:cNvPr id="45" name="순서도: 데이터 44">
                <a:extLst>
                  <a:ext uri="{FF2B5EF4-FFF2-40B4-BE49-F238E27FC236}">
                    <a16:creationId xmlns:a16="http://schemas.microsoft.com/office/drawing/2014/main" id="{05F3EC46-5C05-4F4D-9928-8C8AE2A80FC2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순서도: 데이터 191">
                <a:extLst>
                  <a:ext uri="{FF2B5EF4-FFF2-40B4-BE49-F238E27FC236}">
                    <a16:creationId xmlns:a16="http://schemas.microsoft.com/office/drawing/2014/main" id="{4805FC14-39E9-43E0-93B8-3B35C71B891C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C5444C5A-8B40-4618-8913-8D7760A8F0B3}"/>
                </a:ext>
              </a:extLst>
            </p:cNvPr>
            <p:cNvSpPr/>
            <p:nvPr/>
          </p:nvSpPr>
          <p:spPr>
            <a:xfrm>
              <a:off x="2783512" y="3662681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데이터 70">
              <a:extLst>
                <a:ext uri="{FF2B5EF4-FFF2-40B4-BE49-F238E27FC236}">
                  <a16:creationId xmlns:a16="http://schemas.microsoft.com/office/drawing/2014/main" id="{A800E935-7944-44C9-A450-7A24A6E93F6C}"/>
                </a:ext>
              </a:extLst>
            </p:cNvPr>
            <p:cNvSpPr/>
            <p:nvPr/>
          </p:nvSpPr>
          <p:spPr>
            <a:xfrm>
              <a:off x="2767147" y="336558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F6C6B22-C64C-4B2A-B6B8-C85E7AD2C337}"/>
                </a:ext>
              </a:extLst>
            </p:cNvPr>
            <p:cNvSpPr/>
            <p:nvPr/>
          </p:nvSpPr>
          <p:spPr>
            <a:xfrm>
              <a:off x="4537234" y="3662680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4D58490F-2F70-42BF-85F1-F1A688425B78}"/>
                </a:ext>
              </a:extLst>
            </p:cNvPr>
            <p:cNvSpPr/>
            <p:nvPr/>
          </p:nvSpPr>
          <p:spPr>
            <a:xfrm>
              <a:off x="3130178" y="3241623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순서도: 데이터 74">
              <a:extLst>
                <a:ext uri="{FF2B5EF4-FFF2-40B4-BE49-F238E27FC236}">
                  <a16:creationId xmlns:a16="http://schemas.microsoft.com/office/drawing/2014/main" id="{6108DD8F-6E30-4DD5-9005-832952F1D7D4}"/>
                </a:ext>
              </a:extLst>
            </p:cNvPr>
            <p:cNvSpPr/>
            <p:nvPr/>
          </p:nvSpPr>
          <p:spPr>
            <a:xfrm>
              <a:off x="4044884" y="2911823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58F6CBD2-B1FD-439C-A765-FF118BAD9283}"/>
                </a:ext>
              </a:extLst>
            </p:cNvPr>
            <p:cNvSpPr/>
            <p:nvPr/>
          </p:nvSpPr>
          <p:spPr>
            <a:xfrm>
              <a:off x="4149360" y="2794156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순서도: 데이터 76">
              <a:extLst>
                <a:ext uri="{FF2B5EF4-FFF2-40B4-BE49-F238E27FC236}">
                  <a16:creationId xmlns:a16="http://schemas.microsoft.com/office/drawing/2014/main" id="{FC551DDE-B5CD-44AE-9164-455F657436D3}"/>
                </a:ext>
              </a:extLst>
            </p:cNvPr>
            <p:cNvSpPr/>
            <p:nvPr/>
          </p:nvSpPr>
          <p:spPr>
            <a:xfrm>
              <a:off x="2872862" y="2627132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순서도: 데이터 78">
              <a:extLst>
                <a:ext uri="{FF2B5EF4-FFF2-40B4-BE49-F238E27FC236}">
                  <a16:creationId xmlns:a16="http://schemas.microsoft.com/office/drawing/2014/main" id="{600C43D2-A482-4629-BC65-3FB8DAC027FE}"/>
                </a:ext>
              </a:extLst>
            </p:cNvPr>
            <p:cNvSpPr/>
            <p:nvPr/>
          </p:nvSpPr>
          <p:spPr>
            <a:xfrm>
              <a:off x="3288212" y="2047017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B0DF76C6-BA51-44F0-8C5A-95E5D4A629BE}"/>
                </a:ext>
              </a:extLst>
            </p:cNvPr>
            <p:cNvSpPr/>
            <p:nvPr/>
          </p:nvSpPr>
          <p:spPr>
            <a:xfrm rot="10800000">
              <a:off x="3532669" y="2127854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94878F34-25E0-4741-942D-2E7175C7A7DE}"/>
                </a:ext>
              </a:extLst>
            </p:cNvPr>
            <p:cNvSpPr/>
            <p:nvPr/>
          </p:nvSpPr>
          <p:spPr>
            <a:xfrm>
              <a:off x="3074530" y="2509798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C510049-4437-4F45-A14E-AB32073C1F76}"/>
                </a:ext>
              </a:extLst>
            </p:cNvPr>
            <p:cNvGrpSpPr/>
            <p:nvPr/>
          </p:nvGrpSpPr>
          <p:grpSpPr>
            <a:xfrm>
              <a:off x="2493829" y="3151789"/>
              <a:ext cx="272211" cy="274043"/>
              <a:chOff x="1375944" y="2686564"/>
              <a:chExt cx="644249" cy="648584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F3F54B5-6339-44D9-A921-2FEB392F388C}"/>
                  </a:ext>
                </a:extLst>
              </p:cNvPr>
              <p:cNvSpPr/>
              <p:nvPr/>
            </p:nvSpPr>
            <p:spPr>
              <a:xfrm>
                <a:off x="1375944" y="292482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5000"/>
                    </a:srgbClr>
                  </a:gs>
                  <a:gs pos="50000">
                    <a:srgbClr val="21A588">
                      <a:shade val="67500"/>
                      <a:satMod val="115000"/>
                      <a:alpha val="5000"/>
                    </a:srgbClr>
                  </a:gs>
                  <a:gs pos="100000">
                    <a:srgbClr val="21A588">
                      <a:shade val="100000"/>
                      <a:satMod val="115000"/>
                      <a:alpha val="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FA5A64C9-B365-4EDE-B493-36CB5C47EC37}"/>
                  </a:ext>
                </a:extLst>
              </p:cNvPr>
              <p:cNvSpPr/>
              <p:nvPr/>
            </p:nvSpPr>
            <p:spPr>
              <a:xfrm>
                <a:off x="1435008" y="2846252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F6268A3-1E5E-4182-8446-48241F7835D3}"/>
                  </a:ext>
                </a:extLst>
              </p:cNvPr>
              <p:cNvSpPr/>
              <p:nvPr/>
            </p:nvSpPr>
            <p:spPr>
              <a:xfrm>
                <a:off x="1517742" y="2780063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BE5D346-36BA-4AAA-8CE9-24588FA5D3F6}"/>
                  </a:ext>
                </a:extLst>
              </p:cNvPr>
              <p:cNvSpPr/>
              <p:nvPr/>
            </p:nvSpPr>
            <p:spPr>
              <a:xfrm>
                <a:off x="1616648" y="2686564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28575"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6F3AFF-41ED-4F53-9DD4-7768188E2165}"/>
              </a:ext>
            </a:extLst>
          </p:cNvPr>
          <p:cNvGrpSpPr/>
          <p:nvPr/>
        </p:nvGrpSpPr>
        <p:grpSpPr>
          <a:xfrm>
            <a:off x="1502621" y="4541682"/>
            <a:ext cx="3492504" cy="2121087"/>
            <a:chOff x="3251021" y="4453900"/>
            <a:chExt cx="3492504" cy="21210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75333A2-FF78-437A-ACFA-D71AAC1C886E}"/>
                </a:ext>
              </a:extLst>
            </p:cNvPr>
            <p:cNvGrpSpPr/>
            <p:nvPr/>
          </p:nvGrpSpPr>
          <p:grpSpPr>
            <a:xfrm>
              <a:off x="3251021" y="4453900"/>
              <a:ext cx="3492504" cy="2121087"/>
              <a:chOff x="788693" y="154027"/>
              <a:chExt cx="10285707" cy="6246774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6C59190-B99F-49F2-BE92-190DE217842B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3E52728-4700-4293-8C33-66F038964253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6D2F38A-8FFB-437A-9BE0-EC654517203B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44BC5BB-6C02-46B8-BB80-94435E6E3C57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99F5CD0-9526-4702-9619-013DD962A3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11551CD-5ECE-42CA-9E79-45019D53101F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F9705A52-5B4B-446D-9B05-02474D6F30BA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F9A7C89F-A9D4-40AC-B2A0-90DE716CE060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124">
                <a:extLst>
                  <a:ext uri="{FF2B5EF4-FFF2-40B4-BE49-F238E27FC236}">
                    <a16:creationId xmlns:a16="http://schemas.microsoft.com/office/drawing/2014/main" id="{F4EF0CE5-11CC-493E-B463-0E2FDF3A8D40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126">
                <a:extLst>
                  <a:ext uri="{FF2B5EF4-FFF2-40B4-BE49-F238E27FC236}">
                    <a16:creationId xmlns:a16="http://schemas.microsoft.com/office/drawing/2014/main" id="{A2539F20-BDEB-4461-9D31-EBC48F66D74F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124">
                <a:extLst>
                  <a:ext uri="{FF2B5EF4-FFF2-40B4-BE49-F238E27FC236}">
                    <a16:creationId xmlns:a16="http://schemas.microsoft.com/office/drawing/2014/main" id="{4013B9AF-F31C-45E9-B8E1-02A12BD10B5E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126">
                <a:extLst>
                  <a:ext uri="{FF2B5EF4-FFF2-40B4-BE49-F238E27FC236}">
                    <a16:creationId xmlns:a16="http://schemas.microsoft.com/office/drawing/2014/main" id="{D211FBC2-DEC5-4A83-8F75-1428582C8688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126">
                <a:extLst>
                  <a:ext uri="{FF2B5EF4-FFF2-40B4-BE49-F238E27FC236}">
                    <a16:creationId xmlns:a16="http://schemas.microsoft.com/office/drawing/2014/main" id="{9C348106-8E1C-4D5C-BAAC-C64B0B1E26B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24">
                <a:extLst>
                  <a:ext uri="{FF2B5EF4-FFF2-40B4-BE49-F238E27FC236}">
                    <a16:creationId xmlns:a16="http://schemas.microsoft.com/office/drawing/2014/main" id="{7D715A04-E597-424C-A54A-9CD1ED496633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26">
                <a:extLst>
                  <a:ext uri="{FF2B5EF4-FFF2-40B4-BE49-F238E27FC236}">
                    <a16:creationId xmlns:a16="http://schemas.microsoft.com/office/drawing/2014/main" id="{EAE81EDE-597D-4541-AB9A-FF6EAB8FFE19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24">
                <a:extLst>
                  <a:ext uri="{FF2B5EF4-FFF2-40B4-BE49-F238E27FC236}">
                    <a16:creationId xmlns:a16="http://schemas.microsoft.com/office/drawing/2014/main" id="{CA9F0308-0EE3-4974-8F79-55ECE4FC6F81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023C44BB-B5C4-4F9A-8FF9-3BB4D78B014C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5" name="순서도: 데이터 104">
              <a:extLst>
                <a:ext uri="{FF2B5EF4-FFF2-40B4-BE49-F238E27FC236}">
                  <a16:creationId xmlns:a16="http://schemas.microsoft.com/office/drawing/2014/main" id="{EB032F23-ADDC-41F6-B70B-BBF4AEDF873C}"/>
                </a:ext>
              </a:extLst>
            </p:cNvPr>
            <p:cNvSpPr/>
            <p:nvPr/>
          </p:nvSpPr>
          <p:spPr>
            <a:xfrm>
              <a:off x="3678509" y="57528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003E58DA-0578-4EEE-BD8E-25EE495D3A91}"/>
                </a:ext>
              </a:extLst>
            </p:cNvPr>
            <p:cNvSpPr/>
            <p:nvPr/>
          </p:nvSpPr>
          <p:spPr>
            <a:xfrm>
              <a:off x="4041540" y="5628915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순서도: 데이터 108">
              <a:extLst>
                <a:ext uri="{FF2B5EF4-FFF2-40B4-BE49-F238E27FC236}">
                  <a16:creationId xmlns:a16="http://schemas.microsoft.com/office/drawing/2014/main" id="{5F94A314-A100-41E7-86DB-F327F3AB021A}"/>
                </a:ext>
              </a:extLst>
            </p:cNvPr>
            <p:cNvSpPr/>
            <p:nvPr/>
          </p:nvSpPr>
          <p:spPr>
            <a:xfrm>
              <a:off x="5109155" y="5379503"/>
              <a:ext cx="1004680" cy="116796"/>
            </a:xfrm>
            <a:prstGeom prst="flowChartInputOutput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C4A3103-3FA7-4E0E-85B5-4599DA214C11}"/>
                </a:ext>
              </a:extLst>
            </p:cNvPr>
            <p:cNvGrpSpPr/>
            <p:nvPr/>
          </p:nvGrpSpPr>
          <p:grpSpPr>
            <a:xfrm>
              <a:off x="5372784" y="5341289"/>
              <a:ext cx="230892" cy="310020"/>
              <a:chOff x="7096860" y="5345796"/>
              <a:chExt cx="230892" cy="310020"/>
            </a:xfrm>
          </p:grpSpPr>
          <p:sp>
            <p:nvSpPr>
              <p:cNvPr id="115" name="이등변 삼각형 114">
                <a:extLst>
                  <a:ext uri="{FF2B5EF4-FFF2-40B4-BE49-F238E27FC236}">
                    <a16:creationId xmlns:a16="http://schemas.microsoft.com/office/drawing/2014/main" id="{DB17D32C-C462-4393-B6AD-A97D961C8ECC}"/>
                  </a:ext>
                </a:extLst>
              </p:cNvPr>
              <p:cNvSpPr/>
              <p:nvPr/>
            </p:nvSpPr>
            <p:spPr>
              <a:xfrm>
                <a:off x="7096860" y="5345796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25000"/>
                    </a:srgbClr>
                  </a:gs>
                  <a:gs pos="50000">
                    <a:srgbClr val="C00000">
                      <a:shade val="67500"/>
                      <a:satMod val="115000"/>
                      <a:alpha val="25000"/>
                    </a:srgbClr>
                  </a:gs>
                  <a:gs pos="100000">
                    <a:srgbClr val="C00000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이등변 삼각형 113">
                <a:extLst>
                  <a:ext uri="{FF2B5EF4-FFF2-40B4-BE49-F238E27FC236}">
                    <a16:creationId xmlns:a16="http://schemas.microsoft.com/office/drawing/2014/main" id="{EBDB0A7B-B0A6-4517-9639-BB36C5F2E83C}"/>
                  </a:ext>
                </a:extLst>
              </p:cNvPr>
              <p:cNvSpPr/>
              <p:nvPr/>
            </p:nvSpPr>
            <p:spPr>
              <a:xfrm>
                <a:off x="7100125" y="537950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40000"/>
                    </a:srgbClr>
                  </a:gs>
                  <a:gs pos="50000">
                    <a:srgbClr val="C00000">
                      <a:shade val="67500"/>
                      <a:satMod val="115000"/>
                      <a:alpha val="40000"/>
                    </a:srgbClr>
                  </a:gs>
                  <a:gs pos="100000">
                    <a:srgbClr val="C00000">
                      <a:shade val="100000"/>
                      <a:satMod val="115000"/>
                      <a:alpha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이등변 삼각형 112">
                <a:extLst>
                  <a:ext uri="{FF2B5EF4-FFF2-40B4-BE49-F238E27FC236}">
                    <a16:creationId xmlns:a16="http://schemas.microsoft.com/office/drawing/2014/main" id="{143A9622-D59D-48D1-BFA7-4C0990E24C50}"/>
                  </a:ext>
                </a:extLst>
              </p:cNvPr>
              <p:cNvSpPr/>
              <p:nvPr/>
            </p:nvSpPr>
            <p:spPr>
              <a:xfrm>
                <a:off x="7113676" y="5427621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55000"/>
                    </a:srgbClr>
                  </a:gs>
                  <a:gs pos="50000">
                    <a:srgbClr val="C00000">
                      <a:shade val="67500"/>
                      <a:satMod val="115000"/>
                      <a:alpha val="55000"/>
                    </a:srgbClr>
                  </a:gs>
                  <a:gs pos="100000">
                    <a:srgbClr val="C00000">
                      <a:shade val="100000"/>
                      <a:satMod val="115000"/>
                      <a:alpha val="5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BA629EC0-CF1F-484A-9D0A-5B1C55FFB4FD}"/>
                  </a:ext>
                </a:extLst>
              </p:cNvPr>
              <p:cNvSpPr/>
              <p:nvPr/>
            </p:nvSpPr>
            <p:spPr>
              <a:xfrm>
                <a:off x="7107383" y="5404194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70000"/>
                    </a:srgbClr>
                  </a:gs>
                  <a:gs pos="50000">
                    <a:srgbClr val="C00000">
                      <a:shade val="67500"/>
                      <a:satMod val="115000"/>
                      <a:alpha val="70000"/>
                    </a:srgbClr>
                  </a:gs>
                  <a:gs pos="100000">
                    <a:srgbClr val="C00000">
                      <a:shade val="100000"/>
                      <a:satMod val="115000"/>
                      <a:alpha val="7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E7EAAA3-0F45-4378-A670-A4EB36138123}"/>
                  </a:ext>
                </a:extLst>
              </p:cNvPr>
              <p:cNvSpPr/>
              <p:nvPr/>
            </p:nvSpPr>
            <p:spPr>
              <a:xfrm>
                <a:off x="7114070" y="5454213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  <a:alpha val="85000"/>
                    </a:srgbClr>
                  </a:gs>
                  <a:gs pos="50000">
                    <a:srgbClr val="C00000">
                      <a:shade val="67500"/>
                      <a:satMod val="115000"/>
                      <a:alpha val="85000"/>
                    </a:srgbClr>
                  </a:gs>
                  <a:gs pos="100000">
                    <a:srgbClr val="C00000">
                      <a:shade val="100000"/>
                      <a:satMod val="115000"/>
                      <a:alpha val="8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C0413A00-272E-42D9-A105-4FAC10FC5B06}"/>
                  </a:ext>
                </a:extLst>
              </p:cNvPr>
              <p:cNvSpPr/>
              <p:nvPr/>
            </p:nvSpPr>
            <p:spPr>
              <a:xfrm>
                <a:off x="7113676" y="5471607"/>
                <a:ext cx="213682" cy="184209"/>
              </a:xfrm>
              <a:prstGeom prst="triangle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0BA4F2D5-ADAF-496D-A87F-D851F3E59194}"/>
                </a:ext>
              </a:extLst>
            </p:cNvPr>
            <p:cNvGrpSpPr/>
            <p:nvPr/>
          </p:nvGrpSpPr>
          <p:grpSpPr>
            <a:xfrm>
              <a:off x="4527976" y="6061826"/>
              <a:ext cx="454892" cy="178672"/>
              <a:chOff x="7684011" y="2696137"/>
              <a:chExt cx="1061880" cy="417084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B7B2A1F-5737-4AD1-B35A-82254C9983C2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91E34F4F-7EF7-490B-8D97-8156B2603838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FFA3A98-0D9A-4867-8064-1F359E486086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144324AC-2CBF-46D4-99C4-E36CB9C7B4AE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CA3CA0E-89D5-4DD1-964F-37368B8A3662}"/>
                </a:ext>
              </a:extLst>
            </p:cNvPr>
            <p:cNvSpPr/>
            <p:nvPr/>
          </p:nvSpPr>
          <p:spPr>
            <a:xfrm>
              <a:off x="4933564" y="4456401"/>
              <a:ext cx="1806696" cy="160792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24">
              <a:extLst>
                <a:ext uri="{FF2B5EF4-FFF2-40B4-BE49-F238E27FC236}">
                  <a16:creationId xmlns:a16="http://schemas.microsoft.com/office/drawing/2014/main" id="{DC9E9180-57F0-47DC-868A-9D0DBA44D6D3}"/>
                </a:ext>
              </a:extLst>
            </p:cNvPr>
            <p:cNvSpPr/>
            <p:nvPr/>
          </p:nvSpPr>
          <p:spPr>
            <a:xfrm>
              <a:off x="4758687" y="6056565"/>
              <a:ext cx="1980173" cy="513089"/>
            </a:xfrm>
            <a:custGeom>
              <a:avLst/>
              <a:gdLst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0 w 1653074"/>
                <a:gd name="connsiteY0" fmla="*/ 0 h 1498600"/>
                <a:gd name="connsiteX1" fmla="*/ 1653074 w 1653074"/>
                <a:gd name="connsiteY1" fmla="*/ 0 h 1498600"/>
                <a:gd name="connsiteX2" fmla="*/ 1653074 w 1653074"/>
                <a:gd name="connsiteY2" fmla="*/ 1498600 h 1498600"/>
                <a:gd name="connsiteX3" fmla="*/ 0 w 1653074"/>
                <a:gd name="connsiteY3" fmla="*/ 1498600 h 1498600"/>
                <a:gd name="connsiteX4" fmla="*/ 0 w 1653074"/>
                <a:gd name="connsiteY4" fmla="*/ 0 h 14986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20848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41974 w 2084874"/>
                <a:gd name="connsiteY2" fmla="*/ 14859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546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7165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691174 w 2084874"/>
                <a:gd name="connsiteY2" fmla="*/ 1498600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431800 w 2084874"/>
                <a:gd name="connsiteY0" fmla="*/ 0 h 1511300"/>
                <a:gd name="connsiteX1" fmla="*/ 2084874 w 2084874"/>
                <a:gd name="connsiteY1" fmla="*/ 0 h 1511300"/>
                <a:gd name="connsiteX2" fmla="*/ 1958437 w 2084874"/>
                <a:gd name="connsiteY2" fmla="*/ 1443845 h 1511300"/>
                <a:gd name="connsiteX3" fmla="*/ 0 w 2084874"/>
                <a:gd name="connsiteY3" fmla="*/ 1511300 h 1511300"/>
                <a:gd name="connsiteX4" fmla="*/ 431800 w 2084874"/>
                <a:gd name="connsiteY4" fmla="*/ 0 h 1511300"/>
                <a:gd name="connsiteX0" fmla="*/ 158727 w 1811801"/>
                <a:gd name="connsiteY0" fmla="*/ 0 h 1474796"/>
                <a:gd name="connsiteX1" fmla="*/ 1811801 w 1811801"/>
                <a:gd name="connsiteY1" fmla="*/ 0 h 1474796"/>
                <a:gd name="connsiteX2" fmla="*/ 1685364 w 1811801"/>
                <a:gd name="connsiteY2" fmla="*/ 1443845 h 1474796"/>
                <a:gd name="connsiteX3" fmla="*/ 0 w 1811801"/>
                <a:gd name="connsiteY3" fmla="*/ 1474796 h 1474796"/>
                <a:gd name="connsiteX4" fmla="*/ 158727 w 1811801"/>
                <a:gd name="connsiteY4" fmla="*/ 0 h 14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1801" h="1474796">
                  <a:moveTo>
                    <a:pt x="158727" y="0"/>
                  </a:moveTo>
                  <a:lnTo>
                    <a:pt x="1811801" y="0"/>
                  </a:lnTo>
                  <a:lnTo>
                    <a:pt x="1685364" y="1443845"/>
                  </a:lnTo>
                  <a:lnTo>
                    <a:pt x="0" y="1474796"/>
                  </a:lnTo>
                  <a:lnTo>
                    <a:pt x="158727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E71EFD8-7661-40AC-8032-21C432386137}"/>
              </a:ext>
            </a:extLst>
          </p:cNvPr>
          <p:cNvSpPr/>
          <p:nvPr/>
        </p:nvSpPr>
        <p:spPr>
          <a:xfrm>
            <a:off x="2412248" y="4029998"/>
            <a:ext cx="15247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지형 반전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1B499E5-E694-4D7C-99B0-E86A0D653799}"/>
              </a:ext>
            </a:extLst>
          </p:cNvPr>
          <p:cNvGrpSpPr/>
          <p:nvPr/>
        </p:nvGrpSpPr>
        <p:grpSpPr>
          <a:xfrm>
            <a:off x="6130980" y="4634561"/>
            <a:ext cx="3511354" cy="2121087"/>
            <a:chOff x="6130980" y="4634561"/>
            <a:chExt cx="3511354" cy="2121087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68CEBC6-FFA8-458E-AF9A-DB0B558F4AE0}"/>
                </a:ext>
              </a:extLst>
            </p:cNvPr>
            <p:cNvGrpSpPr/>
            <p:nvPr/>
          </p:nvGrpSpPr>
          <p:grpSpPr>
            <a:xfrm>
              <a:off x="6130980" y="4634561"/>
              <a:ext cx="3492504" cy="2121087"/>
              <a:chOff x="788693" y="154027"/>
              <a:chExt cx="10285707" cy="624677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1D8F1A8E-DC1E-45C4-937A-44C2FBD02567}"/>
                  </a:ext>
                </a:extLst>
              </p:cNvPr>
              <p:cNvSpPr/>
              <p:nvPr/>
            </p:nvSpPr>
            <p:spPr>
              <a:xfrm>
                <a:off x="1155956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DC303506-B3C7-4A45-81BD-1A12A1A23877}"/>
                  </a:ext>
                </a:extLst>
              </p:cNvPr>
              <p:cNvSpPr/>
              <p:nvPr/>
            </p:nvSpPr>
            <p:spPr>
              <a:xfrm>
                <a:off x="1982493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CEEFC1C-A382-4F6F-97BA-020E0EEA44D8}"/>
                  </a:ext>
                </a:extLst>
              </p:cNvPr>
              <p:cNvSpPr/>
              <p:nvPr/>
            </p:nvSpPr>
            <p:spPr>
              <a:xfrm>
                <a:off x="3635567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8EF2073-BC2F-4267-B267-97965B74445A}"/>
                  </a:ext>
                </a:extLst>
              </p:cNvPr>
              <p:cNvSpPr/>
              <p:nvPr/>
            </p:nvSpPr>
            <p:spPr>
              <a:xfrm>
                <a:off x="4462104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DCCDEF-7FFE-4361-A89F-C321DE9A0CA8}"/>
                  </a:ext>
                </a:extLst>
              </p:cNvPr>
              <p:cNvSpPr/>
              <p:nvPr/>
            </p:nvSpPr>
            <p:spPr>
              <a:xfrm>
                <a:off x="6115178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7C628633-67C5-4071-A4CF-28B280435076}"/>
                  </a:ext>
                </a:extLst>
              </p:cNvPr>
              <p:cNvSpPr/>
              <p:nvPr/>
            </p:nvSpPr>
            <p:spPr>
              <a:xfrm>
                <a:off x="6941715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665A857-0633-4335-8A13-10F7F163A0AF}"/>
                  </a:ext>
                </a:extLst>
              </p:cNvPr>
              <p:cNvSpPr/>
              <p:nvPr/>
            </p:nvSpPr>
            <p:spPr>
              <a:xfrm>
                <a:off x="8594789" y="154027"/>
                <a:ext cx="826537" cy="4735473"/>
              </a:xfrm>
              <a:prstGeom prst="rect">
                <a:avLst/>
              </a:pr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12614E10-A29D-4ABA-9516-E36B666D2AA2}"/>
                  </a:ext>
                </a:extLst>
              </p:cNvPr>
              <p:cNvSpPr/>
              <p:nvPr/>
            </p:nvSpPr>
            <p:spPr>
              <a:xfrm>
                <a:off x="9421326" y="154027"/>
                <a:ext cx="1653074" cy="4735473"/>
              </a:xfrm>
              <a:prstGeom prst="rect">
                <a:avLst/>
              </a:pr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24">
                <a:extLst>
                  <a:ext uri="{FF2B5EF4-FFF2-40B4-BE49-F238E27FC236}">
                    <a16:creationId xmlns:a16="http://schemas.microsoft.com/office/drawing/2014/main" id="{9827F131-4B40-45BD-A449-31864A6D326A}"/>
                  </a:ext>
                </a:extLst>
              </p:cNvPr>
              <p:cNvSpPr/>
              <p:nvPr/>
            </p:nvSpPr>
            <p:spPr>
              <a:xfrm>
                <a:off x="1550693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26">
                <a:extLst>
                  <a:ext uri="{FF2B5EF4-FFF2-40B4-BE49-F238E27FC236}">
                    <a16:creationId xmlns:a16="http://schemas.microsoft.com/office/drawing/2014/main" id="{4D437115-2A4B-4114-8F6F-3AB71645F325}"/>
                  </a:ext>
                </a:extLst>
              </p:cNvPr>
              <p:cNvSpPr/>
              <p:nvPr/>
            </p:nvSpPr>
            <p:spPr>
              <a:xfrm>
                <a:off x="3203767" y="4889500"/>
                <a:ext cx="1258338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24">
                <a:extLst>
                  <a:ext uri="{FF2B5EF4-FFF2-40B4-BE49-F238E27FC236}">
                    <a16:creationId xmlns:a16="http://schemas.microsoft.com/office/drawing/2014/main" id="{C848F19E-E29D-4DB8-AC17-D9E6D250800D}"/>
                  </a:ext>
                </a:extLst>
              </p:cNvPr>
              <p:cNvSpPr/>
              <p:nvPr/>
            </p:nvSpPr>
            <p:spPr>
              <a:xfrm>
                <a:off x="4016567" y="4889501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26">
                <a:extLst>
                  <a:ext uri="{FF2B5EF4-FFF2-40B4-BE49-F238E27FC236}">
                    <a16:creationId xmlns:a16="http://schemas.microsoft.com/office/drawing/2014/main" id="{6151C726-1B02-430B-A718-245201B2A82A}"/>
                  </a:ext>
                </a:extLst>
              </p:cNvPr>
              <p:cNvSpPr/>
              <p:nvPr/>
            </p:nvSpPr>
            <p:spPr>
              <a:xfrm>
                <a:off x="5669642" y="4889499"/>
                <a:ext cx="1322874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26">
                <a:extLst>
                  <a:ext uri="{FF2B5EF4-FFF2-40B4-BE49-F238E27FC236}">
                    <a16:creationId xmlns:a16="http://schemas.microsoft.com/office/drawing/2014/main" id="{4BA164AA-69D5-4651-B125-E6DD2E0653DB}"/>
                  </a:ext>
                </a:extLst>
              </p:cNvPr>
              <p:cNvSpPr/>
              <p:nvPr/>
            </p:nvSpPr>
            <p:spPr>
              <a:xfrm>
                <a:off x="788693" y="4889499"/>
                <a:ext cx="1207537" cy="1511301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24">
                <a:extLst>
                  <a:ext uri="{FF2B5EF4-FFF2-40B4-BE49-F238E27FC236}">
                    <a16:creationId xmlns:a16="http://schemas.microsoft.com/office/drawing/2014/main" id="{4F04BC23-71A6-4723-A86F-2B194B337CCD}"/>
                  </a:ext>
                </a:extLst>
              </p:cNvPr>
              <p:cNvSpPr/>
              <p:nvPr/>
            </p:nvSpPr>
            <p:spPr>
              <a:xfrm>
                <a:off x="6560715" y="4852308"/>
                <a:ext cx="2084874" cy="1548492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26">
                <a:extLst>
                  <a:ext uri="{FF2B5EF4-FFF2-40B4-BE49-F238E27FC236}">
                    <a16:creationId xmlns:a16="http://schemas.microsoft.com/office/drawing/2014/main" id="{2250A3C5-1285-4DE8-B72B-89BF84D868FA}"/>
                  </a:ext>
                </a:extLst>
              </p:cNvPr>
              <p:cNvSpPr/>
              <p:nvPr/>
            </p:nvSpPr>
            <p:spPr>
              <a:xfrm>
                <a:off x="8213789" y="4852307"/>
                <a:ext cx="1207537" cy="1548493"/>
              </a:xfrm>
              <a:custGeom>
                <a:avLst/>
                <a:gdLst>
                  <a:gd name="connsiteX0" fmla="*/ 0 w 826537"/>
                  <a:gd name="connsiteY0" fmla="*/ 0 h 1511301"/>
                  <a:gd name="connsiteX1" fmla="*/ 826537 w 826537"/>
                  <a:gd name="connsiteY1" fmla="*/ 0 h 1511301"/>
                  <a:gd name="connsiteX2" fmla="*/ 826537 w 826537"/>
                  <a:gd name="connsiteY2" fmla="*/ 1511301 h 1511301"/>
                  <a:gd name="connsiteX3" fmla="*/ 0 w 826537"/>
                  <a:gd name="connsiteY3" fmla="*/ 1511301 h 1511301"/>
                  <a:gd name="connsiteX4" fmla="*/ 0 w 826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1207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  <a:gd name="connsiteX0" fmla="*/ 381000 w 1207537"/>
                  <a:gd name="connsiteY0" fmla="*/ 0 h 1511301"/>
                  <a:gd name="connsiteX1" fmla="*/ 1207537 w 1207537"/>
                  <a:gd name="connsiteY1" fmla="*/ 0 h 1511301"/>
                  <a:gd name="connsiteX2" fmla="*/ 826537 w 1207537"/>
                  <a:gd name="connsiteY2" fmla="*/ 1511301 h 1511301"/>
                  <a:gd name="connsiteX3" fmla="*/ 0 w 1207537"/>
                  <a:gd name="connsiteY3" fmla="*/ 1498601 h 1511301"/>
                  <a:gd name="connsiteX4" fmla="*/ 381000 w 1207537"/>
                  <a:gd name="connsiteY4" fmla="*/ 0 h 151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7537" h="1511301">
                    <a:moveTo>
                      <a:pt x="381000" y="0"/>
                    </a:moveTo>
                    <a:lnTo>
                      <a:pt x="1207537" y="0"/>
                    </a:lnTo>
                    <a:lnTo>
                      <a:pt x="826537" y="1511301"/>
                    </a:lnTo>
                    <a:lnTo>
                      <a:pt x="0" y="1498601"/>
                    </a:lnTo>
                    <a:lnTo>
                      <a:pt x="381000" y="0"/>
                    </a:lnTo>
                    <a:close/>
                  </a:path>
                </a:pathLst>
              </a:custGeom>
              <a:solidFill>
                <a:srgbClr val="23DE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24">
                <a:extLst>
                  <a:ext uri="{FF2B5EF4-FFF2-40B4-BE49-F238E27FC236}">
                    <a16:creationId xmlns:a16="http://schemas.microsoft.com/office/drawing/2014/main" id="{0353985F-7FFA-4A31-8884-49F9119F4D67}"/>
                  </a:ext>
                </a:extLst>
              </p:cNvPr>
              <p:cNvSpPr/>
              <p:nvPr/>
            </p:nvSpPr>
            <p:spPr>
              <a:xfrm>
                <a:off x="8975789" y="4889500"/>
                <a:ext cx="2084874" cy="1511300"/>
              </a:xfrm>
              <a:custGeom>
                <a:avLst/>
                <a:gdLst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0 w 1653074"/>
                  <a:gd name="connsiteY0" fmla="*/ 0 h 1498600"/>
                  <a:gd name="connsiteX1" fmla="*/ 1653074 w 1653074"/>
                  <a:gd name="connsiteY1" fmla="*/ 0 h 1498600"/>
                  <a:gd name="connsiteX2" fmla="*/ 1653074 w 1653074"/>
                  <a:gd name="connsiteY2" fmla="*/ 1498600 h 1498600"/>
                  <a:gd name="connsiteX3" fmla="*/ 0 w 1653074"/>
                  <a:gd name="connsiteY3" fmla="*/ 1498600 h 1498600"/>
                  <a:gd name="connsiteX4" fmla="*/ 0 w 1653074"/>
                  <a:gd name="connsiteY4" fmla="*/ 0 h 14986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20848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41974 w 2084874"/>
                  <a:gd name="connsiteY2" fmla="*/ 14859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546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7165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  <a:gd name="connsiteX0" fmla="*/ 431800 w 2084874"/>
                  <a:gd name="connsiteY0" fmla="*/ 0 h 1511300"/>
                  <a:gd name="connsiteX1" fmla="*/ 2084874 w 2084874"/>
                  <a:gd name="connsiteY1" fmla="*/ 0 h 1511300"/>
                  <a:gd name="connsiteX2" fmla="*/ 1691174 w 2084874"/>
                  <a:gd name="connsiteY2" fmla="*/ 1498600 h 1511300"/>
                  <a:gd name="connsiteX3" fmla="*/ 0 w 2084874"/>
                  <a:gd name="connsiteY3" fmla="*/ 1511300 h 1511300"/>
                  <a:gd name="connsiteX4" fmla="*/ 431800 w 2084874"/>
                  <a:gd name="connsiteY4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4874" h="1511300">
                    <a:moveTo>
                      <a:pt x="431800" y="0"/>
                    </a:moveTo>
                    <a:lnTo>
                      <a:pt x="2084874" y="0"/>
                    </a:lnTo>
                    <a:lnTo>
                      <a:pt x="1691174" y="1498600"/>
                    </a:lnTo>
                    <a:lnTo>
                      <a:pt x="0" y="1511300"/>
                    </a:lnTo>
                    <a:lnTo>
                      <a:pt x="431800" y="0"/>
                    </a:lnTo>
                    <a:close/>
                  </a:path>
                </a:pathLst>
              </a:custGeom>
              <a:solidFill>
                <a:srgbClr val="3EE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F0AD73CB-25F9-4998-8C8E-81FFB315DA7A}"/>
                  </a:ext>
                </a:extLst>
              </p:cNvPr>
              <p:cNvSpPr/>
              <p:nvPr/>
            </p:nvSpPr>
            <p:spPr>
              <a:xfrm>
                <a:off x="1171510" y="4852307"/>
                <a:ext cx="9902890" cy="45719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599501C-6CD1-45C7-8407-F69203AABA6A}"/>
                </a:ext>
              </a:extLst>
            </p:cNvPr>
            <p:cNvGrpSpPr/>
            <p:nvPr/>
          </p:nvGrpSpPr>
          <p:grpSpPr>
            <a:xfrm>
              <a:off x="8509345" y="5749426"/>
              <a:ext cx="1078200" cy="50800"/>
              <a:chOff x="8894832" y="1286673"/>
              <a:chExt cx="1078200" cy="50800"/>
            </a:xfrm>
          </p:grpSpPr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EA60C2EF-F137-49E0-A888-6B84C0D26939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CE0559DA-7A7E-4E9C-BCBD-6187DCF338B0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7F3F2B5-9783-4A56-9346-80F0E8D4FC29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D960BCD1-969D-4652-A185-156C5EC161B0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4FB80D3-A3E6-4A04-9E8D-A20A6F3D8A3C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9BA0FDD-7CB1-489D-97F1-80F7A5CCF6AF}"/>
                </a:ext>
              </a:extLst>
            </p:cNvPr>
            <p:cNvGrpSpPr/>
            <p:nvPr/>
          </p:nvGrpSpPr>
          <p:grpSpPr>
            <a:xfrm>
              <a:off x="6945829" y="5599694"/>
              <a:ext cx="454892" cy="178672"/>
              <a:chOff x="7684011" y="2696137"/>
              <a:chExt cx="1061880" cy="417084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E9B5770-7458-4797-9C9F-B587FFCA6AFA}"/>
                  </a:ext>
                </a:extLst>
              </p:cNvPr>
              <p:cNvSpPr/>
              <p:nvPr/>
            </p:nvSpPr>
            <p:spPr>
              <a:xfrm>
                <a:off x="7684011" y="2702895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0000"/>
                    </a:srgbClr>
                  </a:gs>
                  <a:gs pos="50000">
                    <a:srgbClr val="21A588">
                      <a:shade val="67500"/>
                      <a:satMod val="115000"/>
                      <a:alpha val="10000"/>
                    </a:srgbClr>
                  </a:gs>
                  <a:gs pos="100000">
                    <a:srgbClr val="21A588">
                      <a:shade val="100000"/>
                      <a:satMod val="115000"/>
                      <a:alpha val="1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C3171A0-AAD5-43E1-A5C5-33869A2E373C}"/>
                  </a:ext>
                </a:extLst>
              </p:cNvPr>
              <p:cNvSpPr/>
              <p:nvPr/>
            </p:nvSpPr>
            <p:spPr>
              <a:xfrm>
                <a:off x="7916722" y="269613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15000"/>
                    </a:srgbClr>
                  </a:gs>
                  <a:gs pos="50000">
                    <a:srgbClr val="21A588">
                      <a:shade val="67500"/>
                      <a:satMod val="115000"/>
                      <a:alpha val="15000"/>
                    </a:srgbClr>
                  </a:gs>
                  <a:gs pos="100000">
                    <a:srgbClr val="21A588">
                      <a:shade val="100000"/>
                      <a:satMod val="115000"/>
                      <a:alpha val="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1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3BCA1CC-C69A-4206-9DF6-10869812C063}"/>
                  </a:ext>
                </a:extLst>
              </p:cNvPr>
              <p:cNvSpPr/>
              <p:nvPr/>
            </p:nvSpPr>
            <p:spPr>
              <a:xfrm>
                <a:off x="8117992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  <a:alpha val="25000"/>
                    </a:srgbClr>
                  </a:gs>
                  <a:gs pos="50000">
                    <a:srgbClr val="21A588">
                      <a:shade val="67500"/>
                      <a:satMod val="115000"/>
                      <a:alpha val="25000"/>
                    </a:srgbClr>
                  </a:gs>
                  <a:gs pos="100000">
                    <a:srgbClr val="21A588">
                      <a:shade val="100000"/>
                      <a:satMod val="115000"/>
                      <a:alpha val="2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2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3C89AB1F-86FB-46A2-8B8A-BBF171F2966B}"/>
                  </a:ext>
                </a:extLst>
              </p:cNvPr>
              <p:cNvSpPr/>
              <p:nvPr/>
            </p:nvSpPr>
            <p:spPr>
              <a:xfrm>
                <a:off x="8342346" y="2699597"/>
                <a:ext cx="403545" cy="410326"/>
              </a:xfrm>
              <a:prstGeom prst="rect">
                <a:avLst/>
              </a:prstGeom>
              <a:gradFill flip="none" rotWithShape="1">
                <a:gsLst>
                  <a:gs pos="0">
                    <a:srgbClr val="21A588">
                      <a:shade val="30000"/>
                      <a:satMod val="115000"/>
                    </a:srgbClr>
                  </a:gs>
                  <a:gs pos="50000">
                    <a:srgbClr val="21A588">
                      <a:shade val="67500"/>
                      <a:satMod val="115000"/>
                    </a:srgbClr>
                  </a:gs>
                  <a:gs pos="100000">
                    <a:srgbClr val="21A588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glow rad="101600">
                  <a:schemeClr val="bg1">
                    <a:alpha val="6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순서도: 데이터 154">
              <a:extLst>
                <a:ext uri="{FF2B5EF4-FFF2-40B4-BE49-F238E27FC236}">
                  <a16:creationId xmlns:a16="http://schemas.microsoft.com/office/drawing/2014/main" id="{EB487093-98E8-45E5-AE3C-D9B3282EF5A4}"/>
                </a:ext>
              </a:extLst>
            </p:cNvPr>
            <p:cNvSpPr/>
            <p:nvPr/>
          </p:nvSpPr>
          <p:spPr>
            <a:xfrm>
              <a:off x="7891276" y="6039358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순서도: 데이터 155">
              <a:extLst>
                <a:ext uri="{FF2B5EF4-FFF2-40B4-BE49-F238E27FC236}">
                  <a16:creationId xmlns:a16="http://schemas.microsoft.com/office/drawing/2014/main" id="{888D9D03-9452-4B17-810A-65F3087FA124}"/>
                </a:ext>
              </a:extLst>
            </p:cNvPr>
            <p:cNvSpPr/>
            <p:nvPr/>
          </p:nvSpPr>
          <p:spPr>
            <a:xfrm>
              <a:off x="6682373" y="6060979"/>
              <a:ext cx="1004680" cy="116796"/>
            </a:xfrm>
            <a:prstGeom prst="flowChartInputOutput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7543D3A-EBB4-496C-8C47-094E09609991}"/>
                </a:ext>
              </a:extLst>
            </p:cNvPr>
            <p:cNvGrpSpPr/>
            <p:nvPr/>
          </p:nvGrpSpPr>
          <p:grpSpPr>
            <a:xfrm>
              <a:off x="8637654" y="5445435"/>
              <a:ext cx="1004680" cy="117932"/>
              <a:chOff x="7731863" y="3848952"/>
              <a:chExt cx="2345281" cy="275296"/>
            </a:xfrm>
          </p:grpSpPr>
          <p:sp>
            <p:nvSpPr>
              <p:cNvPr id="159" name="순서도: 데이터 158">
                <a:extLst>
                  <a:ext uri="{FF2B5EF4-FFF2-40B4-BE49-F238E27FC236}">
                    <a16:creationId xmlns:a16="http://schemas.microsoft.com/office/drawing/2014/main" id="{E2FA0ADF-162B-4072-8B0F-4B67909BC54D}"/>
                  </a:ext>
                </a:extLst>
              </p:cNvPr>
              <p:cNvSpPr/>
              <p:nvPr/>
            </p:nvSpPr>
            <p:spPr>
              <a:xfrm>
                <a:off x="7731863" y="3851605"/>
                <a:ext cx="2345281" cy="272643"/>
              </a:xfrm>
              <a:prstGeom prst="flowChartInputOutput">
                <a:avLst/>
              </a:prstGeom>
              <a:solidFill>
                <a:schemeClr val="bg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순서도: 데이터 191">
                <a:extLst>
                  <a:ext uri="{FF2B5EF4-FFF2-40B4-BE49-F238E27FC236}">
                    <a16:creationId xmlns:a16="http://schemas.microsoft.com/office/drawing/2014/main" id="{19310263-BF36-4AD5-B82F-35568EEF968B}"/>
                  </a:ext>
                </a:extLst>
              </p:cNvPr>
              <p:cNvSpPr/>
              <p:nvPr/>
            </p:nvSpPr>
            <p:spPr>
              <a:xfrm>
                <a:off x="8996243" y="3848952"/>
                <a:ext cx="1078625" cy="27264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2771"/>
                  <a:gd name="connsiteY0" fmla="*/ 10000 h 10000"/>
                  <a:gd name="connsiteX1" fmla="*/ 2000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2771"/>
                  <a:gd name="connsiteY0" fmla="*/ 10000 h 10000"/>
                  <a:gd name="connsiteX1" fmla="*/ 5118 w 12771"/>
                  <a:gd name="connsiteY1" fmla="*/ 0 h 10000"/>
                  <a:gd name="connsiteX2" fmla="*/ 12771 w 12771"/>
                  <a:gd name="connsiteY2" fmla="*/ 0 h 10000"/>
                  <a:gd name="connsiteX3" fmla="*/ 8000 w 12771"/>
                  <a:gd name="connsiteY3" fmla="*/ 10000 h 10000"/>
                  <a:gd name="connsiteX4" fmla="*/ 0 w 12771"/>
                  <a:gd name="connsiteY4" fmla="*/ 10000 h 10000"/>
                  <a:gd name="connsiteX0" fmla="*/ 0 w 13002"/>
                  <a:gd name="connsiteY0" fmla="*/ 10342 h 10342"/>
                  <a:gd name="connsiteX1" fmla="*/ 5118 w 13002"/>
                  <a:gd name="connsiteY1" fmla="*/ 342 h 10342"/>
                  <a:gd name="connsiteX2" fmla="*/ 13002 w 13002"/>
                  <a:gd name="connsiteY2" fmla="*/ 0 h 10342"/>
                  <a:gd name="connsiteX3" fmla="*/ 8000 w 13002"/>
                  <a:gd name="connsiteY3" fmla="*/ 10342 h 10342"/>
                  <a:gd name="connsiteX4" fmla="*/ 0 w 13002"/>
                  <a:gd name="connsiteY4" fmla="*/ 10342 h 10342"/>
                  <a:gd name="connsiteX0" fmla="*/ 0 w 13348"/>
                  <a:gd name="connsiteY0" fmla="*/ 10000 h 10000"/>
                  <a:gd name="connsiteX1" fmla="*/ 5118 w 13348"/>
                  <a:gd name="connsiteY1" fmla="*/ 0 h 10000"/>
                  <a:gd name="connsiteX2" fmla="*/ 13348 w 13348"/>
                  <a:gd name="connsiteY2" fmla="*/ 0 h 10000"/>
                  <a:gd name="connsiteX3" fmla="*/ 8000 w 13348"/>
                  <a:gd name="connsiteY3" fmla="*/ 10000 h 10000"/>
                  <a:gd name="connsiteX4" fmla="*/ 0 w 13348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8" h="10000">
                    <a:moveTo>
                      <a:pt x="0" y="10000"/>
                    </a:moveTo>
                    <a:lnTo>
                      <a:pt x="5118" y="0"/>
                    </a:lnTo>
                    <a:lnTo>
                      <a:pt x="13348" y="0"/>
                    </a:lnTo>
                    <a:lnTo>
                      <a:pt x="8000" y="10000"/>
                    </a:lnTo>
                    <a:lnTo>
                      <a:pt x="0" y="10000"/>
                    </a:lnTo>
                    <a:close/>
                  </a:path>
                </a:pathLst>
              </a:custGeom>
              <a:solidFill>
                <a:schemeClr val="tx1"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1" name="이등변 삼각형 160">
              <a:extLst>
                <a:ext uri="{FF2B5EF4-FFF2-40B4-BE49-F238E27FC236}">
                  <a16:creationId xmlns:a16="http://schemas.microsoft.com/office/drawing/2014/main" id="{C7AB4995-9AA0-46B7-8A21-F207CF084E73}"/>
                </a:ext>
              </a:extLst>
            </p:cNvPr>
            <p:cNvSpPr/>
            <p:nvPr/>
          </p:nvSpPr>
          <p:spPr>
            <a:xfrm>
              <a:off x="7209883" y="5902909"/>
              <a:ext cx="213682" cy="184209"/>
            </a:xfrm>
            <a:prstGeom prst="triangle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C6AABD8-3035-4973-BF23-4926971325E2}"/>
                </a:ext>
              </a:extLst>
            </p:cNvPr>
            <p:cNvGrpSpPr/>
            <p:nvPr/>
          </p:nvGrpSpPr>
          <p:grpSpPr>
            <a:xfrm>
              <a:off x="7529852" y="4936305"/>
              <a:ext cx="1078200" cy="50800"/>
              <a:chOff x="8894832" y="1286673"/>
              <a:chExt cx="1078200" cy="50800"/>
            </a:xfrm>
          </p:grpSpPr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EA570220-C025-4600-AB1C-9B743D9700C1}"/>
                  </a:ext>
                </a:extLst>
              </p:cNvPr>
              <p:cNvGrpSpPr/>
              <p:nvPr/>
            </p:nvGrpSpPr>
            <p:grpSpPr>
              <a:xfrm>
                <a:off x="8904503" y="1286673"/>
                <a:ext cx="1068529" cy="50800"/>
                <a:chOff x="9848414" y="1841505"/>
                <a:chExt cx="1068529" cy="50800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AC591493-960B-4EB9-9E28-AEFE4B4B259F}"/>
                    </a:ext>
                  </a:extLst>
                </p:cNvPr>
                <p:cNvSpPr/>
                <p:nvPr/>
              </p:nvSpPr>
              <p:spPr>
                <a:xfrm>
                  <a:off x="99333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4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4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4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D890DE6B-7316-4AFB-A44E-819926E74972}"/>
                    </a:ext>
                  </a:extLst>
                </p:cNvPr>
                <p:cNvSpPr/>
                <p:nvPr/>
              </p:nvSpPr>
              <p:spPr>
                <a:xfrm>
                  <a:off x="10027943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2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2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2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729C9750-0AE8-481E-B3C3-448DEFCA099C}"/>
                    </a:ext>
                  </a:extLst>
                </p:cNvPr>
                <p:cNvSpPr/>
                <p:nvPr/>
              </p:nvSpPr>
              <p:spPr>
                <a:xfrm>
                  <a:off x="9848414" y="1841505"/>
                  <a:ext cx="889000" cy="508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  <a:alpha val="60000"/>
                      </a:srgbClr>
                    </a:gs>
                    <a:gs pos="50000">
                      <a:srgbClr val="FFFF00">
                        <a:tint val="44500"/>
                        <a:satMod val="160000"/>
                        <a:alpha val="60000"/>
                      </a:srgbClr>
                    </a:gs>
                    <a:gs pos="100000">
                      <a:srgbClr val="FFFF00">
                        <a:tint val="23500"/>
                        <a:satMod val="160000"/>
                        <a:alpha val="60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1AD5EDC8-7F9B-4339-BC0F-BAE05686B00E}"/>
                  </a:ext>
                </a:extLst>
              </p:cNvPr>
              <p:cNvSpPr/>
              <p:nvPr/>
            </p:nvSpPr>
            <p:spPr>
              <a:xfrm>
                <a:off x="8894832" y="1286673"/>
                <a:ext cx="796856" cy="5080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  <a:alpha val="80000"/>
                    </a:srgbClr>
                  </a:gs>
                  <a:gs pos="50000">
                    <a:srgbClr val="FFFF00">
                      <a:tint val="44500"/>
                      <a:satMod val="160000"/>
                      <a:alpha val="80000"/>
                    </a:srgbClr>
                  </a:gs>
                  <a:gs pos="100000">
                    <a:srgbClr val="FFFF00">
                      <a:tint val="23500"/>
                      <a:satMod val="160000"/>
                      <a:alpha val="8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5ECEF1C0-4B83-4836-87D9-B1DAC8515BCA}"/>
              </a:ext>
            </a:extLst>
          </p:cNvPr>
          <p:cNvSpPr/>
          <p:nvPr/>
        </p:nvSpPr>
        <p:spPr>
          <a:xfrm>
            <a:off x="7504383" y="4029998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광선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291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83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돋움</vt:lpstr>
      <vt:lpstr>맑은 고딕</vt:lpstr>
      <vt:lpstr>휴먼모음T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정명준</dc:creator>
  <cp:lastModifiedBy>정명준</cp:lastModifiedBy>
  <cp:revision>75</cp:revision>
  <dcterms:created xsi:type="dcterms:W3CDTF">2017-10-16T09:38:35Z</dcterms:created>
  <dcterms:modified xsi:type="dcterms:W3CDTF">2017-11-06T16:29:06Z</dcterms:modified>
</cp:coreProperties>
</file>