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4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EB4"/>
    <a:srgbClr val="BFDDAB"/>
    <a:srgbClr val="70AD47"/>
    <a:srgbClr val="E1624D"/>
    <a:srgbClr val="E9EBF5"/>
    <a:srgbClr val="CFD5EA"/>
    <a:srgbClr val="00FF00"/>
    <a:srgbClr val="21A588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3165779-7076-4C82-8E4F-8F1230B8F88B}"/>
              </a:ext>
            </a:extLst>
          </p:cNvPr>
          <p:cNvGrpSpPr/>
          <p:nvPr/>
        </p:nvGrpSpPr>
        <p:grpSpPr>
          <a:xfrm>
            <a:off x="5414545" y="1332109"/>
            <a:ext cx="890113" cy="135143"/>
            <a:chOff x="5052716" y="2027865"/>
            <a:chExt cx="1010723" cy="1351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63B266E-89F7-4850-B398-326D8C5AAC48}"/>
                </a:ext>
              </a:extLst>
            </p:cNvPr>
            <p:cNvSpPr/>
            <p:nvPr/>
          </p:nvSpPr>
          <p:spPr>
            <a:xfrm>
              <a:off x="5052716" y="2027865"/>
              <a:ext cx="1010723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27000">
                <a:schemeClr val="bg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333154D-DF47-4F80-A5C6-989A1FC475D0}"/>
                </a:ext>
              </a:extLst>
            </p:cNvPr>
            <p:cNvSpPr/>
            <p:nvPr/>
          </p:nvSpPr>
          <p:spPr>
            <a:xfrm>
              <a:off x="5116260" y="2027865"/>
              <a:ext cx="571566" cy="13514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glow rad="101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D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A07C02-F0BD-4404-8BF5-F642BA19A729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1969794" y="1130113"/>
            <a:chExt cx="8152748" cy="4951373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0ABA11F-B812-495A-85F7-A87A107CB4C3}"/>
                </a:ext>
              </a:extLst>
            </p:cNvPr>
            <p:cNvGrpSpPr/>
            <p:nvPr/>
          </p:nvGrpSpPr>
          <p:grpSpPr>
            <a:xfrm>
              <a:off x="1969794" y="1130113"/>
              <a:ext cx="8152748" cy="4951373"/>
              <a:chOff x="788693" y="154027"/>
              <a:chExt cx="10285707" cy="624677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9038574-3DE0-465E-98F1-F45290977445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CF964B5-696D-447D-9270-1B1898224FF9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0A0CCCE-EAF6-4985-9499-5763AAC6094D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76946B0-5A57-429C-9820-9A126DAE12AD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75DF2C2-A213-47E4-89CF-F8C03FE716C4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72CCCB6-989A-45F7-897F-282FB47674B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50A6AA1-7D16-4D41-9C3B-9E045CF6EA7C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8F11865-99CA-41FB-9BD1-DE5C17C0717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340370F-0A97-416D-93B0-2D00D8CDF15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D42F879-3D1D-4913-AFC1-471AEE968D3C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4">
                <a:extLst>
                  <a:ext uri="{FF2B5EF4-FFF2-40B4-BE49-F238E27FC236}">
                    <a16:creationId xmlns:a16="http://schemas.microsoft.com/office/drawing/2014/main" id="{F4B4BC12-07D7-4E9F-ABF0-B8B1A909ACCB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6">
                <a:extLst>
                  <a:ext uri="{FF2B5EF4-FFF2-40B4-BE49-F238E27FC236}">
                    <a16:creationId xmlns:a16="http://schemas.microsoft.com/office/drawing/2014/main" id="{ACE3CFE0-4498-43D0-A83F-EF287AFF2703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6">
                <a:extLst>
                  <a:ext uri="{FF2B5EF4-FFF2-40B4-BE49-F238E27FC236}">
                    <a16:creationId xmlns:a16="http://schemas.microsoft.com/office/drawing/2014/main" id="{7E602383-8E99-458D-BCCD-B9AABA92788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24">
                <a:extLst>
                  <a:ext uri="{FF2B5EF4-FFF2-40B4-BE49-F238E27FC236}">
                    <a16:creationId xmlns:a16="http://schemas.microsoft.com/office/drawing/2014/main" id="{C55F84D0-15EF-4EB2-8874-9F7EEEFF1BD7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26">
                <a:extLst>
                  <a:ext uri="{FF2B5EF4-FFF2-40B4-BE49-F238E27FC236}">
                    <a16:creationId xmlns:a16="http://schemas.microsoft.com/office/drawing/2014/main" id="{FF038B1C-7517-4D32-BFC0-214E2AC69C27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24">
                <a:extLst>
                  <a:ext uri="{FF2B5EF4-FFF2-40B4-BE49-F238E27FC236}">
                    <a16:creationId xmlns:a16="http://schemas.microsoft.com/office/drawing/2014/main" id="{9CC3802B-5F21-49FD-8E0B-C9CD02C4F14B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6B06C8C-AE2D-4FBF-BC76-3BE8C204D8BD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938D787-D9B9-457D-A707-F63D952BD358}"/>
                </a:ext>
              </a:extLst>
            </p:cNvPr>
            <p:cNvGrpSpPr/>
            <p:nvPr/>
          </p:nvGrpSpPr>
          <p:grpSpPr>
            <a:xfrm>
              <a:off x="3832140" y="3910709"/>
              <a:ext cx="644249" cy="648584"/>
              <a:chOff x="1375944" y="2686564"/>
              <a:chExt cx="644249" cy="64858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00CF7AA-567B-4C41-B0D3-9E3E605BA986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9DA51D9-EA03-4419-8047-0B27A3FCFBDB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5653926-22D9-4696-B831-99F091C9ACB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5D57001-00CE-4FBE-BF64-0F28A59F737A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E1A03DC8-169A-4458-9B45-CF114D7B05FE}"/>
                </a:ext>
              </a:extLst>
            </p:cNvPr>
            <p:cNvSpPr/>
            <p:nvPr/>
          </p:nvSpPr>
          <p:spPr>
            <a:xfrm>
              <a:off x="4274616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7CE45DA-161D-4545-8B90-004E3AD2EAB3}"/>
                </a:ext>
              </a:extLst>
            </p:cNvPr>
            <p:cNvSpPr/>
            <p:nvPr/>
          </p:nvSpPr>
          <p:spPr>
            <a:xfrm>
              <a:off x="4745624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440C9E9-BC15-44E1-89D4-A8091D225B6D}"/>
                </a:ext>
              </a:extLst>
            </p:cNvPr>
            <p:cNvSpPr/>
            <p:nvPr/>
          </p:nvSpPr>
          <p:spPr>
            <a:xfrm>
              <a:off x="5216155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D25CC-D1D3-42C0-912E-3BA04AB393C3}"/>
                </a:ext>
              </a:extLst>
            </p:cNvPr>
            <p:cNvSpPr/>
            <p:nvPr/>
          </p:nvSpPr>
          <p:spPr>
            <a:xfrm>
              <a:off x="2285909" y="3068783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움직여라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13D611-8733-4B21-9BCF-52EB146EC7F1}"/>
                </a:ext>
              </a:extLst>
            </p:cNvPr>
            <p:cNvSpPr/>
            <p:nvPr/>
          </p:nvSpPr>
          <p:spPr>
            <a:xfrm>
              <a:off x="5201383" y="4152805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점프해라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AE508D-00E7-4808-9D3C-65C8B72A008E}"/>
                </a:ext>
              </a:extLst>
            </p:cNvPr>
            <p:cNvSpPr/>
            <p:nvPr/>
          </p:nvSpPr>
          <p:spPr>
            <a:xfrm>
              <a:off x="8398949" y="2908239"/>
              <a:ext cx="153439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피</a:t>
              </a:r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805341E-B59D-4090-B3C7-5F0E3E22FE8E}"/>
                </a:ext>
              </a:extLst>
            </p:cNvPr>
            <p:cNvGrpSpPr/>
            <p:nvPr/>
          </p:nvGrpSpPr>
          <p:grpSpPr>
            <a:xfrm>
              <a:off x="8894832" y="1576959"/>
              <a:ext cx="1078200" cy="50800"/>
              <a:chOff x="8894832" y="1286673"/>
              <a:chExt cx="1078200" cy="50800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43C58F5-D54A-45F2-BFDD-9722AD7845BE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F7187B1-4BD5-45BE-9D9E-D716C9CAF161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8E9294E-761B-45D2-BAC9-D4C15AF9E8E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5806C19F-A619-44E5-951E-C8D59A7C6FC8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7A39B7F-946B-4229-9D1C-6EBEF95FF03F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B77F5FD-DFAF-42BD-BC0F-1A11DB1C9F50}"/>
                </a:ext>
              </a:extLst>
            </p:cNvPr>
            <p:cNvGrpSpPr/>
            <p:nvPr/>
          </p:nvGrpSpPr>
          <p:grpSpPr>
            <a:xfrm>
              <a:off x="7506002" y="2229095"/>
              <a:ext cx="1078200" cy="50800"/>
              <a:chOff x="8894832" y="1286673"/>
              <a:chExt cx="1078200" cy="50800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466B303-7222-44A4-8307-5A61B2A5BDE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8BD878E1-0C51-4DAF-AA58-587C64731212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44ABEF0-D656-46EA-AD4B-9148136F3B6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C558EBEF-69EF-4A77-8B7C-F0CB04B7F875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FCF4E90-1852-464D-A8E2-61E7AF88AA22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228AFE5-7065-4E19-8F96-1BB7600B8B29}"/>
                </a:ext>
              </a:extLst>
            </p:cNvPr>
            <p:cNvGrpSpPr/>
            <p:nvPr/>
          </p:nvGrpSpPr>
          <p:grpSpPr>
            <a:xfrm>
              <a:off x="6269815" y="3200626"/>
              <a:ext cx="1078200" cy="50800"/>
              <a:chOff x="8894832" y="1286673"/>
              <a:chExt cx="1078200" cy="50800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6363EC4F-F671-431A-B412-01BD1BDC7FEF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AA7E4622-A53D-4B39-A72C-F5B2DDD98CD9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3011C24-32C0-4149-828C-1BCDAC435596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76211ED4-8D3B-49D2-A15E-B4D8FC9937AE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BAC2BB-D152-4878-A53D-2E4D0C012CA0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0E289D7-AE62-48F8-8AC0-337EA98EF282}"/>
                </a:ext>
              </a:extLst>
            </p:cNvPr>
            <p:cNvGrpSpPr/>
            <p:nvPr/>
          </p:nvGrpSpPr>
          <p:grpSpPr>
            <a:xfrm>
              <a:off x="7731863" y="4139238"/>
              <a:ext cx="2345281" cy="275296"/>
              <a:chOff x="7731863" y="3848952"/>
              <a:chExt cx="2345281" cy="275296"/>
            </a:xfrm>
          </p:grpSpPr>
          <p:sp>
            <p:nvSpPr>
              <p:cNvPr id="137" name="순서도: 데이터 136">
                <a:extLst>
                  <a:ext uri="{FF2B5EF4-FFF2-40B4-BE49-F238E27FC236}">
                    <a16:creationId xmlns:a16="http://schemas.microsoft.com/office/drawing/2014/main" id="{F838F43A-ADE5-41B1-B4B3-B4E21289FC6E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순서도: 데이터 191">
                <a:extLst>
                  <a:ext uri="{FF2B5EF4-FFF2-40B4-BE49-F238E27FC236}">
                    <a16:creationId xmlns:a16="http://schemas.microsoft.com/office/drawing/2014/main" id="{826FD1D5-07BA-4793-B076-F5026D73E4E0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화살표: 원형 195">
              <a:extLst>
                <a:ext uri="{FF2B5EF4-FFF2-40B4-BE49-F238E27FC236}">
                  <a16:creationId xmlns:a16="http://schemas.microsoft.com/office/drawing/2014/main" id="{99EA3001-3A77-45C5-A83A-7065498D98FF}"/>
                </a:ext>
              </a:extLst>
            </p:cNvPr>
            <p:cNvSpPr/>
            <p:nvPr/>
          </p:nvSpPr>
          <p:spPr>
            <a:xfrm>
              <a:off x="3061487" y="4465509"/>
              <a:ext cx="1613896" cy="1537451"/>
            </a:xfrm>
            <a:prstGeom prst="circularArrow">
              <a:avLst>
                <a:gd name="adj1" fmla="val 9821"/>
                <a:gd name="adj2" fmla="val 977490"/>
                <a:gd name="adj3" fmla="val 13632656"/>
                <a:gd name="adj4" fmla="val 10800000"/>
                <a:gd name="adj5" fmla="val 12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D2F9362-871A-4FCC-8C1F-0D8A04A6B4EC}"/>
                </a:ext>
              </a:extLst>
            </p:cNvPr>
            <p:cNvSpPr/>
            <p:nvPr/>
          </p:nvSpPr>
          <p:spPr>
            <a:xfrm>
              <a:off x="2402846" y="5292674"/>
              <a:ext cx="16834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스페이스키로 점프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9" name="화살표: 오른쪽 198">
              <a:extLst>
                <a:ext uri="{FF2B5EF4-FFF2-40B4-BE49-F238E27FC236}">
                  <a16:creationId xmlns:a16="http://schemas.microsoft.com/office/drawing/2014/main" id="{DCB3FC5D-0B16-411A-808F-156F105667AD}"/>
                </a:ext>
              </a:extLst>
            </p:cNvPr>
            <p:cNvSpPr/>
            <p:nvPr/>
          </p:nvSpPr>
          <p:spPr>
            <a:xfrm>
              <a:off x="3245443" y="3979808"/>
              <a:ext cx="569809" cy="341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2051899-2C2E-4772-B71A-5E89278CFA85}"/>
                </a:ext>
              </a:extLst>
            </p:cNvPr>
            <p:cNvSpPr/>
            <p:nvPr/>
          </p:nvSpPr>
          <p:spPr>
            <a:xfrm>
              <a:off x="2162682" y="3995078"/>
              <a:ext cx="116570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←</a:t>
              </a:r>
              <a:r>
                <a: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→로 이동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7C2F6C6-0C5E-49CE-B0C9-0A4A7CF776D5}"/>
                </a:ext>
              </a:extLst>
            </p:cNvPr>
            <p:cNvSpPr/>
            <p:nvPr/>
          </p:nvSpPr>
          <p:spPr>
            <a:xfrm>
              <a:off x="4462066" y="3664488"/>
              <a:ext cx="952504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↙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PIXEL(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픽셀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BAB6C50-04D4-4FCA-BAF3-86366E5024DA}"/>
                </a:ext>
              </a:extLst>
            </p:cNvPr>
            <p:cNvSpPr/>
            <p:nvPr/>
          </p:nvSpPr>
          <p:spPr>
            <a:xfrm>
              <a:off x="2256533" y="1198387"/>
              <a:ext cx="800219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200" b="0" cap="none" spc="0" dirty="0">
                  <a:ln w="0"/>
                  <a:solidFill>
                    <a:schemeClr val="bg1"/>
                  </a:solidFill>
                </a:rPr>
                <a:t>스테이지</a:t>
              </a:r>
              <a:endParaRPr lang="en-US" altLang="ko-KR" sz="1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7A7222A-8675-4715-81AA-927694C53F3E}"/>
                </a:ext>
              </a:extLst>
            </p:cNvPr>
            <p:cNvSpPr/>
            <p:nvPr/>
          </p:nvSpPr>
          <p:spPr>
            <a:xfrm>
              <a:off x="2308807" y="1360290"/>
              <a:ext cx="63671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</a:rPr>
                <a:t>10</a:t>
              </a:r>
              <a:endParaRPr lang="en-US" altLang="ko-KR" sz="3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A43C7C8-A0D1-4722-ACB8-250082BBEBFB}"/>
                </a:ext>
              </a:extLst>
            </p:cNvPr>
            <p:cNvSpPr/>
            <p:nvPr/>
          </p:nvSpPr>
          <p:spPr>
            <a:xfrm>
              <a:off x="9206455" y="3724388"/>
              <a:ext cx="9028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포탈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↓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69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54</cp:revision>
  <dcterms:created xsi:type="dcterms:W3CDTF">2017-10-16T09:38:35Z</dcterms:created>
  <dcterms:modified xsi:type="dcterms:W3CDTF">2017-11-02T08:20:15Z</dcterms:modified>
</cp:coreProperties>
</file>