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DAB"/>
    <a:srgbClr val="70AD47"/>
    <a:srgbClr val="E1624D"/>
    <a:srgbClr val="E9EBF5"/>
    <a:srgbClr val="CFD5EA"/>
    <a:srgbClr val="00FF00"/>
    <a:srgbClr val="21A588"/>
    <a:srgbClr val="23DEB4"/>
    <a:srgbClr val="3EE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DBC1A85-B10B-4845-A629-1476E548BFF7}"/>
              </a:ext>
            </a:extLst>
          </p:cNvPr>
          <p:cNvGrpSpPr/>
          <p:nvPr/>
        </p:nvGrpSpPr>
        <p:grpSpPr>
          <a:xfrm>
            <a:off x="1155955" y="154027"/>
            <a:ext cx="9918446" cy="6534464"/>
            <a:chOff x="2159000" y="1117601"/>
            <a:chExt cx="7389843" cy="4868570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02F1B84-C5F7-4DBA-B483-ACC85F9CFDAF}"/>
                </a:ext>
              </a:extLst>
            </p:cNvPr>
            <p:cNvGrpSpPr/>
            <p:nvPr/>
          </p:nvGrpSpPr>
          <p:grpSpPr>
            <a:xfrm>
              <a:off x="2159000" y="1117601"/>
              <a:ext cx="7389843" cy="4868570"/>
              <a:chOff x="0" y="0"/>
              <a:chExt cx="7389840" cy="486856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D735A31-6A8B-4249-84C3-66383A09E188}"/>
                  </a:ext>
                </a:extLst>
              </p:cNvPr>
              <p:cNvSpPr/>
              <p:nvPr/>
            </p:nvSpPr>
            <p:spPr>
              <a:xfrm>
                <a:off x="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80DA91C-625B-4AA8-B3C1-9E58FEFD54CB}"/>
                  </a:ext>
                </a:extLst>
              </p:cNvPr>
              <p:cNvSpPr/>
              <p:nvPr/>
            </p:nvSpPr>
            <p:spPr>
              <a:xfrm>
                <a:off x="61582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FF41B55-1BE5-4712-A86C-8AC29A5B4405}"/>
                  </a:ext>
                </a:extLst>
              </p:cNvPr>
              <p:cNvSpPr/>
              <p:nvPr/>
            </p:nvSpPr>
            <p:spPr>
              <a:xfrm>
                <a:off x="123164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CEF67EB-83CD-4AC8-B562-503B6BE57419}"/>
                  </a:ext>
                </a:extLst>
              </p:cNvPr>
              <p:cNvSpPr/>
              <p:nvPr/>
            </p:nvSpPr>
            <p:spPr>
              <a:xfrm>
                <a:off x="184746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474B73F-9C6F-4CA2-8E32-7495B5290A81}"/>
                  </a:ext>
                </a:extLst>
              </p:cNvPr>
              <p:cNvSpPr/>
              <p:nvPr/>
            </p:nvSpPr>
            <p:spPr>
              <a:xfrm>
                <a:off x="246328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011E1D3-B1D8-4504-953E-4E764A508610}"/>
                  </a:ext>
                </a:extLst>
              </p:cNvPr>
              <p:cNvSpPr/>
              <p:nvPr/>
            </p:nvSpPr>
            <p:spPr>
              <a:xfrm>
                <a:off x="307910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820D510-1CB0-4E52-9C22-5279DB05AD5D}"/>
                  </a:ext>
                </a:extLst>
              </p:cNvPr>
              <p:cNvSpPr/>
              <p:nvPr/>
            </p:nvSpPr>
            <p:spPr>
              <a:xfrm>
                <a:off x="369492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5830419-6E88-4DFA-A16F-1EC5FE0B4A6E}"/>
                  </a:ext>
                </a:extLst>
              </p:cNvPr>
              <p:cNvSpPr/>
              <p:nvPr/>
            </p:nvSpPr>
            <p:spPr>
              <a:xfrm>
                <a:off x="431074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7836683-6875-443D-84B4-A493B143CC10}"/>
                  </a:ext>
                </a:extLst>
              </p:cNvPr>
              <p:cNvSpPr/>
              <p:nvPr/>
            </p:nvSpPr>
            <p:spPr>
              <a:xfrm>
                <a:off x="492656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860CB0E-B1BA-42E3-A996-B9EDBBF51728}"/>
                  </a:ext>
                </a:extLst>
              </p:cNvPr>
              <p:cNvSpPr/>
              <p:nvPr/>
            </p:nvSpPr>
            <p:spPr>
              <a:xfrm>
                <a:off x="554238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430CDA4-75B6-4687-ADC9-B205D1F769E5}"/>
                  </a:ext>
                </a:extLst>
              </p:cNvPr>
              <p:cNvSpPr/>
              <p:nvPr/>
            </p:nvSpPr>
            <p:spPr>
              <a:xfrm>
                <a:off x="615820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16BF026-CEAA-486E-8C95-009279C4980A}"/>
                  </a:ext>
                </a:extLst>
              </p:cNvPr>
              <p:cNvSpPr/>
              <p:nvPr/>
            </p:nvSpPr>
            <p:spPr>
              <a:xfrm>
                <a:off x="677402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B96A17A-E116-408B-8DA4-E9357A0C3437}"/>
                  </a:ext>
                </a:extLst>
              </p:cNvPr>
              <p:cNvSpPr/>
              <p:nvPr/>
            </p:nvSpPr>
            <p:spPr>
              <a:xfrm>
                <a:off x="61582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C217F4-E3F2-428C-A5ED-B8E2A1AE6528}"/>
                  </a:ext>
                </a:extLst>
              </p:cNvPr>
              <p:cNvSpPr/>
              <p:nvPr/>
            </p:nvSpPr>
            <p:spPr>
              <a:xfrm>
                <a:off x="123164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8F340E-CA34-4159-8591-7CCCBA160317}"/>
                  </a:ext>
                </a:extLst>
              </p:cNvPr>
              <p:cNvSpPr/>
              <p:nvPr/>
            </p:nvSpPr>
            <p:spPr>
              <a:xfrm>
                <a:off x="184746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B8FF4FB-B302-4908-AFCE-9AFE0771ED98}"/>
                  </a:ext>
                </a:extLst>
              </p:cNvPr>
              <p:cNvSpPr/>
              <p:nvPr/>
            </p:nvSpPr>
            <p:spPr>
              <a:xfrm>
                <a:off x="246328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A3DF4B6-6B71-43D6-9163-3FDEABCD1019}"/>
                  </a:ext>
                </a:extLst>
              </p:cNvPr>
              <p:cNvSpPr/>
              <p:nvPr/>
            </p:nvSpPr>
            <p:spPr>
              <a:xfrm>
                <a:off x="307910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B9BFF14-2501-4C29-9571-3D2753A76D6C}"/>
                  </a:ext>
                </a:extLst>
              </p:cNvPr>
              <p:cNvSpPr/>
              <p:nvPr/>
            </p:nvSpPr>
            <p:spPr>
              <a:xfrm>
                <a:off x="369492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17A7CDE-A1F2-4D34-8FE2-2B6D90DCE97B}"/>
                  </a:ext>
                </a:extLst>
              </p:cNvPr>
              <p:cNvSpPr/>
              <p:nvPr/>
            </p:nvSpPr>
            <p:spPr>
              <a:xfrm>
                <a:off x="431074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8AFCF09-4E0A-49D5-935B-391D4F6F3CF3}"/>
                  </a:ext>
                </a:extLst>
              </p:cNvPr>
              <p:cNvSpPr/>
              <p:nvPr/>
            </p:nvSpPr>
            <p:spPr>
              <a:xfrm>
                <a:off x="492656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0A39CFF-12E6-47A3-93A8-D1EE740BBB97}"/>
                  </a:ext>
                </a:extLst>
              </p:cNvPr>
              <p:cNvSpPr/>
              <p:nvPr/>
            </p:nvSpPr>
            <p:spPr>
              <a:xfrm>
                <a:off x="554238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22ACEC0-BB21-460D-A29F-B33EE9717976}"/>
                  </a:ext>
                </a:extLst>
              </p:cNvPr>
              <p:cNvSpPr/>
              <p:nvPr/>
            </p:nvSpPr>
            <p:spPr>
              <a:xfrm>
                <a:off x="615820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08EE40A-297B-49CA-B8B7-1E470EF1F984}"/>
                  </a:ext>
                </a:extLst>
              </p:cNvPr>
              <p:cNvSpPr/>
              <p:nvPr/>
            </p:nvSpPr>
            <p:spPr>
              <a:xfrm>
                <a:off x="677402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7143B57-EF70-4DF1-9F73-C926FC5F9B3C}"/>
                  </a:ext>
                </a:extLst>
              </p:cNvPr>
              <p:cNvSpPr/>
              <p:nvPr/>
            </p:nvSpPr>
            <p:spPr>
              <a:xfrm>
                <a:off x="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17A882E-23D8-43D9-BF7A-EF421764315D}"/>
                  </a:ext>
                </a:extLst>
              </p:cNvPr>
              <p:cNvSpPr/>
              <p:nvPr/>
            </p:nvSpPr>
            <p:spPr>
              <a:xfrm>
                <a:off x="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BD438A7-528A-4052-9EA7-0B8EAD7A56AF}"/>
                  </a:ext>
                </a:extLst>
              </p:cNvPr>
              <p:cNvSpPr/>
              <p:nvPr/>
            </p:nvSpPr>
            <p:spPr>
              <a:xfrm>
                <a:off x="61582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B5C0721-4ACD-402E-9338-88D43072C47D}"/>
                  </a:ext>
                </a:extLst>
              </p:cNvPr>
              <p:cNvSpPr/>
              <p:nvPr/>
            </p:nvSpPr>
            <p:spPr>
              <a:xfrm>
                <a:off x="123164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F1AD95F-A43A-45D5-9BC6-035A51F2661A}"/>
                  </a:ext>
                </a:extLst>
              </p:cNvPr>
              <p:cNvSpPr/>
              <p:nvPr/>
            </p:nvSpPr>
            <p:spPr>
              <a:xfrm>
                <a:off x="184746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55AE0D-A5B4-4A2E-AE96-DA1A52A7FC25}"/>
                  </a:ext>
                </a:extLst>
              </p:cNvPr>
              <p:cNvSpPr/>
              <p:nvPr/>
            </p:nvSpPr>
            <p:spPr>
              <a:xfrm>
                <a:off x="246328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14F8BE2-7425-46B5-A1AB-EABF45EEAE88}"/>
                  </a:ext>
                </a:extLst>
              </p:cNvPr>
              <p:cNvSpPr/>
              <p:nvPr/>
            </p:nvSpPr>
            <p:spPr>
              <a:xfrm>
                <a:off x="307910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F5F5E83-3799-4418-AF45-8E05BAF38746}"/>
                  </a:ext>
                </a:extLst>
              </p:cNvPr>
              <p:cNvSpPr/>
              <p:nvPr/>
            </p:nvSpPr>
            <p:spPr>
              <a:xfrm>
                <a:off x="369492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D9EA490-1202-4B6A-8690-3813E8105FCC}"/>
                  </a:ext>
                </a:extLst>
              </p:cNvPr>
              <p:cNvSpPr/>
              <p:nvPr/>
            </p:nvSpPr>
            <p:spPr>
              <a:xfrm>
                <a:off x="431074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450C869-0EC1-4207-B217-1D845CD2ED0C}"/>
                  </a:ext>
                </a:extLst>
              </p:cNvPr>
              <p:cNvSpPr/>
              <p:nvPr/>
            </p:nvSpPr>
            <p:spPr>
              <a:xfrm>
                <a:off x="492656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B32A92F-FC76-476C-95FC-2DBFBA906928}"/>
                  </a:ext>
                </a:extLst>
              </p:cNvPr>
              <p:cNvSpPr/>
              <p:nvPr/>
            </p:nvSpPr>
            <p:spPr>
              <a:xfrm>
                <a:off x="554238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E9650AD-384D-4386-B141-69C4D6D90E7E}"/>
                  </a:ext>
                </a:extLst>
              </p:cNvPr>
              <p:cNvSpPr/>
              <p:nvPr/>
            </p:nvSpPr>
            <p:spPr>
              <a:xfrm>
                <a:off x="615820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8ECDF86-E33F-4E7A-92C6-B72FD187F06D}"/>
                  </a:ext>
                </a:extLst>
              </p:cNvPr>
              <p:cNvSpPr/>
              <p:nvPr/>
            </p:nvSpPr>
            <p:spPr>
              <a:xfrm>
                <a:off x="677402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6F9EF56-9EA0-4FDB-83D3-B3BD341404FF}"/>
                  </a:ext>
                </a:extLst>
              </p:cNvPr>
              <p:cNvSpPr/>
              <p:nvPr/>
            </p:nvSpPr>
            <p:spPr>
              <a:xfrm>
                <a:off x="61582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7655861-9519-408D-9390-57D7AC453997}"/>
                  </a:ext>
                </a:extLst>
              </p:cNvPr>
              <p:cNvSpPr/>
              <p:nvPr/>
            </p:nvSpPr>
            <p:spPr>
              <a:xfrm>
                <a:off x="123164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FD40ACE-617C-411C-9944-6BFA7A8FA788}"/>
                  </a:ext>
                </a:extLst>
              </p:cNvPr>
              <p:cNvSpPr/>
              <p:nvPr/>
            </p:nvSpPr>
            <p:spPr>
              <a:xfrm>
                <a:off x="184746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D8A4C92-54FC-4940-B76C-61DE3D021154}"/>
                  </a:ext>
                </a:extLst>
              </p:cNvPr>
              <p:cNvSpPr/>
              <p:nvPr/>
            </p:nvSpPr>
            <p:spPr>
              <a:xfrm>
                <a:off x="246328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1C266B-EE29-4BCD-B124-89F3F328C890}"/>
                  </a:ext>
                </a:extLst>
              </p:cNvPr>
              <p:cNvSpPr/>
              <p:nvPr/>
            </p:nvSpPr>
            <p:spPr>
              <a:xfrm>
                <a:off x="307910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5DF0788-BA8D-4647-AA22-9BBE609C4D8A}"/>
                  </a:ext>
                </a:extLst>
              </p:cNvPr>
              <p:cNvSpPr/>
              <p:nvPr/>
            </p:nvSpPr>
            <p:spPr>
              <a:xfrm>
                <a:off x="369492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5E79407-D3B5-4764-B0E3-5386ED46ECC3}"/>
                  </a:ext>
                </a:extLst>
              </p:cNvPr>
              <p:cNvSpPr/>
              <p:nvPr/>
            </p:nvSpPr>
            <p:spPr>
              <a:xfrm>
                <a:off x="431074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FF09BCC-292D-47F5-8452-1FD4126BD744}"/>
                  </a:ext>
                </a:extLst>
              </p:cNvPr>
              <p:cNvSpPr/>
              <p:nvPr/>
            </p:nvSpPr>
            <p:spPr>
              <a:xfrm>
                <a:off x="492656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1CE9D89-ECC7-4581-BEC0-097627236F52}"/>
                  </a:ext>
                </a:extLst>
              </p:cNvPr>
              <p:cNvSpPr/>
              <p:nvPr/>
            </p:nvSpPr>
            <p:spPr>
              <a:xfrm>
                <a:off x="554238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FFDFC87-B55C-467F-8062-E286D1AAD1F9}"/>
                  </a:ext>
                </a:extLst>
              </p:cNvPr>
              <p:cNvSpPr/>
              <p:nvPr/>
            </p:nvSpPr>
            <p:spPr>
              <a:xfrm>
                <a:off x="615820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4CCD2ED-61E2-4B8F-AC56-9D5602430242}"/>
                  </a:ext>
                </a:extLst>
              </p:cNvPr>
              <p:cNvSpPr/>
              <p:nvPr/>
            </p:nvSpPr>
            <p:spPr>
              <a:xfrm>
                <a:off x="677402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92B23B2-0FC0-42DC-B9C1-97722E91CA16}"/>
                  </a:ext>
                </a:extLst>
              </p:cNvPr>
              <p:cNvSpPr/>
              <p:nvPr/>
            </p:nvSpPr>
            <p:spPr>
              <a:xfrm>
                <a:off x="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7D33E4B-8D11-49B4-80D5-804B0F43DC13}"/>
                  </a:ext>
                </a:extLst>
              </p:cNvPr>
              <p:cNvSpPr/>
              <p:nvPr/>
            </p:nvSpPr>
            <p:spPr>
              <a:xfrm>
                <a:off x="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78F7F3E-7432-4B96-9939-C6D2300DEEC9}"/>
                  </a:ext>
                </a:extLst>
              </p:cNvPr>
              <p:cNvSpPr/>
              <p:nvPr/>
            </p:nvSpPr>
            <p:spPr>
              <a:xfrm>
                <a:off x="61582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A328476-63C5-4508-A232-BD9CB7576665}"/>
                  </a:ext>
                </a:extLst>
              </p:cNvPr>
              <p:cNvSpPr/>
              <p:nvPr/>
            </p:nvSpPr>
            <p:spPr>
              <a:xfrm>
                <a:off x="123164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08F3F4-A418-4489-8298-FD78AB018DC1}"/>
                  </a:ext>
                </a:extLst>
              </p:cNvPr>
              <p:cNvSpPr/>
              <p:nvPr/>
            </p:nvSpPr>
            <p:spPr>
              <a:xfrm>
                <a:off x="184746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7465D9-87D6-45BB-BE5F-57A223D62960}"/>
                  </a:ext>
                </a:extLst>
              </p:cNvPr>
              <p:cNvSpPr/>
              <p:nvPr/>
            </p:nvSpPr>
            <p:spPr>
              <a:xfrm>
                <a:off x="246328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2AF9FF0-9CAD-4624-BF02-B59167E954E7}"/>
                  </a:ext>
                </a:extLst>
              </p:cNvPr>
              <p:cNvSpPr/>
              <p:nvPr/>
            </p:nvSpPr>
            <p:spPr>
              <a:xfrm>
                <a:off x="307910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F85BD74-F991-4DB6-BC87-64CF67D6DC0F}"/>
                  </a:ext>
                </a:extLst>
              </p:cNvPr>
              <p:cNvSpPr/>
              <p:nvPr/>
            </p:nvSpPr>
            <p:spPr>
              <a:xfrm>
                <a:off x="369492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B3531DF-2C2C-465E-90A6-CB50B6AEABE4}"/>
                  </a:ext>
                </a:extLst>
              </p:cNvPr>
              <p:cNvSpPr/>
              <p:nvPr/>
            </p:nvSpPr>
            <p:spPr>
              <a:xfrm>
                <a:off x="431074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3DD3AC2-A48C-44D0-93CD-45FBC5B10546}"/>
                  </a:ext>
                </a:extLst>
              </p:cNvPr>
              <p:cNvSpPr/>
              <p:nvPr/>
            </p:nvSpPr>
            <p:spPr>
              <a:xfrm>
                <a:off x="492656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C60C6B-8F2E-489C-8825-D9C272F2C0E4}"/>
                  </a:ext>
                </a:extLst>
              </p:cNvPr>
              <p:cNvSpPr/>
              <p:nvPr/>
            </p:nvSpPr>
            <p:spPr>
              <a:xfrm>
                <a:off x="554238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0EDA97D-E724-4384-86EF-DE4CE3B20AE4}"/>
                  </a:ext>
                </a:extLst>
              </p:cNvPr>
              <p:cNvSpPr/>
              <p:nvPr/>
            </p:nvSpPr>
            <p:spPr>
              <a:xfrm>
                <a:off x="615820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48CE75-B94A-4A88-B056-FF94D053E873}"/>
                  </a:ext>
                </a:extLst>
              </p:cNvPr>
              <p:cNvSpPr/>
              <p:nvPr/>
            </p:nvSpPr>
            <p:spPr>
              <a:xfrm>
                <a:off x="677402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1489A40-11D1-460F-BF06-D1495E519439}"/>
                  </a:ext>
                </a:extLst>
              </p:cNvPr>
              <p:cNvSpPr/>
              <p:nvPr/>
            </p:nvSpPr>
            <p:spPr>
              <a:xfrm>
                <a:off x="61582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CE7876E-519C-4DFB-B1E4-1092C1741539}"/>
                  </a:ext>
                </a:extLst>
              </p:cNvPr>
              <p:cNvSpPr/>
              <p:nvPr/>
            </p:nvSpPr>
            <p:spPr>
              <a:xfrm>
                <a:off x="123164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28FA61F-41FF-4474-AAC4-2B67DA770363}"/>
                  </a:ext>
                </a:extLst>
              </p:cNvPr>
              <p:cNvSpPr/>
              <p:nvPr/>
            </p:nvSpPr>
            <p:spPr>
              <a:xfrm>
                <a:off x="184746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2061CB4-97EF-4889-B80F-BA40A97924A6}"/>
                  </a:ext>
                </a:extLst>
              </p:cNvPr>
              <p:cNvSpPr/>
              <p:nvPr/>
            </p:nvSpPr>
            <p:spPr>
              <a:xfrm>
                <a:off x="246328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C24728C-6EC9-4246-9628-81B3F706FC48}"/>
                  </a:ext>
                </a:extLst>
              </p:cNvPr>
              <p:cNvSpPr/>
              <p:nvPr/>
            </p:nvSpPr>
            <p:spPr>
              <a:xfrm>
                <a:off x="307910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9DA97865-ECFB-4886-9673-89B57BB6192E}"/>
                  </a:ext>
                </a:extLst>
              </p:cNvPr>
              <p:cNvSpPr/>
              <p:nvPr/>
            </p:nvSpPr>
            <p:spPr>
              <a:xfrm>
                <a:off x="369492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4584715-2B40-4F81-8841-802FEBD1B2C9}"/>
                  </a:ext>
                </a:extLst>
              </p:cNvPr>
              <p:cNvSpPr/>
              <p:nvPr/>
            </p:nvSpPr>
            <p:spPr>
              <a:xfrm>
                <a:off x="431074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BB7259B-80B4-4965-9E88-A148AD6A8927}"/>
                  </a:ext>
                </a:extLst>
              </p:cNvPr>
              <p:cNvSpPr/>
              <p:nvPr/>
            </p:nvSpPr>
            <p:spPr>
              <a:xfrm>
                <a:off x="492656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2A921364-B495-453C-AD04-55F2A1C0F4BF}"/>
                  </a:ext>
                </a:extLst>
              </p:cNvPr>
              <p:cNvSpPr/>
              <p:nvPr/>
            </p:nvSpPr>
            <p:spPr>
              <a:xfrm>
                <a:off x="554238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466ADD9-764C-498E-BCA8-01D88A9C7608}"/>
                  </a:ext>
                </a:extLst>
              </p:cNvPr>
              <p:cNvSpPr/>
              <p:nvPr/>
            </p:nvSpPr>
            <p:spPr>
              <a:xfrm>
                <a:off x="615820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46F75ED-1F71-4770-802C-918ADDB54D81}"/>
                  </a:ext>
                </a:extLst>
              </p:cNvPr>
              <p:cNvSpPr/>
              <p:nvPr/>
            </p:nvSpPr>
            <p:spPr>
              <a:xfrm>
                <a:off x="677402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3EEDC638-8C3E-4122-8C78-CFD23BEEECEA}"/>
                  </a:ext>
                </a:extLst>
              </p:cNvPr>
              <p:cNvSpPr/>
              <p:nvPr/>
            </p:nvSpPr>
            <p:spPr>
              <a:xfrm>
                <a:off x="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11D36D7-30E2-4875-A0F4-222F2E08ECFA}"/>
                  </a:ext>
                </a:extLst>
              </p:cNvPr>
              <p:cNvSpPr/>
              <p:nvPr/>
            </p:nvSpPr>
            <p:spPr>
              <a:xfrm>
                <a:off x="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67BC136-61DF-40F5-93DF-8DB9E45291B5}"/>
                  </a:ext>
                </a:extLst>
              </p:cNvPr>
              <p:cNvSpPr/>
              <p:nvPr/>
            </p:nvSpPr>
            <p:spPr>
              <a:xfrm>
                <a:off x="61582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C85A7D4-B65B-41F5-80C6-EB4BBDD80E2D}"/>
                  </a:ext>
                </a:extLst>
              </p:cNvPr>
              <p:cNvSpPr/>
              <p:nvPr/>
            </p:nvSpPr>
            <p:spPr>
              <a:xfrm>
                <a:off x="123164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1044F19-98C5-48E8-9640-602FC5787334}"/>
                  </a:ext>
                </a:extLst>
              </p:cNvPr>
              <p:cNvSpPr/>
              <p:nvPr/>
            </p:nvSpPr>
            <p:spPr>
              <a:xfrm>
                <a:off x="184746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7D93B4F-2411-45E1-B686-CA48E07352FB}"/>
                  </a:ext>
                </a:extLst>
              </p:cNvPr>
              <p:cNvSpPr/>
              <p:nvPr/>
            </p:nvSpPr>
            <p:spPr>
              <a:xfrm>
                <a:off x="246328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CC8386C-93C7-46E9-99EB-D1AA1F964077}"/>
                  </a:ext>
                </a:extLst>
              </p:cNvPr>
              <p:cNvSpPr/>
              <p:nvPr/>
            </p:nvSpPr>
            <p:spPr>
              <a:xfrm>
                <a:off x="307910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85D4C35-28D4-4F57-8A48-2C20CD37FEC6}"/>
                  </a:ext>
                </a:extLst>
              </p:cNvPr>
              <p:cNvSpPr/>
              <p:nvPr/>
            </p:nvSpPr>
            <p:spPr>
              <a:xfrm>
                <a:off x="369492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0BA05C9-BFCB-45AA-99FC-8621EE66B67E}"/>
                  </a:ext>
                </a:extLst>
              </p:cNvPr>
              <p:cNvSpPr/>
              <p:nvPr/>
            </p:nvSpPr>
            <p:spPr>
              <a:xfrm>
                <a:off x="431074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8175FAC-E89A-4A15-82E3-230177328C6D}"/>
                  </a:ext>
                </a:extLst>
              </p:cNvPr>
              <p:cNvSpPr/>
              <p:nvPr/>
            </p:nvSpPr>
            <p:spPr>
              <a:xfrm>
                <a:off x="492656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1020454-92B0-4590-B8B0-D813C4B856BE}"/>
                  </a:ext>
                </a:extLst>
              </p:cNvPr>
              <p:cNvSpPr/>
              <p:nvPr/>
            </p:nvSpPr>
            <p:spPr>
              <a:xfrm>
                <a:off x="554238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8975284E-2D7E-48FC-B524-9E6B5C0B67D6}"/>
                  </a:ext>
                </a:extLst>
              </p:cNvPr>
              <p:cNvSpPr/>
              <p:nvPr/>
            </p:nvSpPr>
            <p:spPr>
              <a:xfrm>
                <a:off x="615820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7584DF0-2156-4999-AFAB-D71030C9B734}"/>
                  </a:ext>
                </a:extLst>
              </p:cNvPr>
              <p:cNvSpPr/>
              <p:nvPr/>
            </p:nvSpPr>
            <p:spPr>
              <a:xfrm>
                <a:off x="677402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545C66F-9CF7-4FD9-9E46-AE5CAD609BBE}"/>
                  </a:ext>
                </a:extLst>
              </p:cNvPr>
              <p:cNvSpPr/>
              <p:nvPr/>
            </p:nvSpPr>
            <p:spPr>
              <a:xfrm>
                <a:off x="61582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7DC8CCD-DB68-45B3-B304-B103222B6ACE}"/>
                  </a:ext>
                </a:extLst>
              </p:cNvPr>
              <p:cNvSpPr/>
              <p:nvPr/>
            </p:nvSpPr>
            <p:spPr>
              <a:xfrm>
                <a:off x="123164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28E97660-90A7-4481-B119-3802E745C73C}"/>
                  </a:ext>
                </a:extLst>
              </p:cNvPr>
              <p:cNvSpPr/>
              <p:nvPr/>
            </p:nvSpPr>
            <p:spPr>
              <a:xfrm>
                <a:off x="184746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A5C8FD5-750E-4F24-AC65-9F99CA1BF18E}"/>
                  </a:ext>
                </a:extLst>
              </p:cNvPr>
              <p:cNvSpPr/>
              <p:nvPr/>
            </p:nvSpPr>
            <p:spPr>
              <a:xfrm>
                <a:off x="246328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6DA66C7-CAA2-4241-861A-5BEA3EF810E7}"/>
                  </a:ext>
                </a:extLst>
              </p:cNvPr>
              <p:cNvSpPr/>
              <p:nvPr/>
            </p:nvSpPr>
            <p:spPr>
              <a:xfrm>
                <a:off x="307910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E1D21DD-F6C9-46C2-9DDD-F45A2063CFFE}"/>
                  </a:ext>
                </a:extLst>
              </p:cNvPr>
              <p:cNvSpPr/>
              <p:nvPr/>
            </p:nvSpPr>
            <p:spPr>
              <a:xfrm>
                <a:off x="369492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17955-DE35-4218-A27F-ED5029E5AF46}"/>
                  </a:ext>
                </a:extLst>
              </p:cNvPr>
              <p:cNvSpPr/>
              <p:nvPr/>
            </p:nvSpPr>
            <p:spPr>
              <a:xfrm>
                <a:off x="431074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3AD21EB-0C36-410F-9195-7DDF27638893}"/>
                  </a:ext>
                </a:extLst>
              </p:cNvPr>
              <p:cNvSpPr/>
              <p:nvPr/>
            </p:nvSpPr>
            <p:spPr>
              <a:xfrm>
                <a:off x="492656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978E6BB4-CB53-4472-B3AB-71851E58B163}"/>
                  </a:ext>
                </a:extLst>
              </p:cNvPr>
              <p:cNvSpPr/>
              <p:nvPr/>
            </p:nvSpPr>
            <p:spPr>
              <a:xfrm>
                <a:off x="554238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8EF3F535-4CBB-45DD-AB99-4361DA8CBE01}"/>
                  </a:ext>
                </a:extLst>
              </p:cNvPr>
              <p:cNvSpPr/>
              <p:nvPr/>
            </p:nvSpPr>
            <p:spPr>
              <a:xfrm>
                <a:off x="615820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87C44432-6251-48B4-97B0-1DCCCFC455C4}"/>
                  </a:ext>
                </a:extLst>
              </p:cNvPr>
              <p:cNvSpPr/>
              <p:nvPr/>
            </p:nvSpPr>
            <p:spPr>
              <a:xfrm>
                <a:off x="677402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ABE73225-9A46-4870-9988-A4CF234779F6}"/>
                  </a:ext>
                </a:extLst>
              </p:cNvPr>
              <p:cNvSpPr/>
              <p:nvPr/>
            </p:nvSpPr>
            <p:spPr>
              <a:xfrm>
                <a:off x="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DD9F468-B37A-45B0-A8D9-6A4C2974193D}"/>
                </a:ext>
              </a:extLst>
            </p:cNvPr>
            <p:cNvSpPr/>
            <p:nvPr/>
          </p:nvSpPr>
          <p:spPr>
            <a:xfrm>
              <a:off x="4752291" y="2407297"/>
              <a:ext cx="2203261" cy="11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76E8114-4E5C-4878-A165-01D2863AD27F}"/>
                </a:ext>
              </a:extLst>
            </p:cNvPr>
            <p:cNvSpPr/>
            <p:nvPr/>
          </p:nvSpPr>
          <p:spPr>
            <a:xfrm>
              <a:off x="4752291" y="4477140"/>
              <a:ext cx="2203260" cy="11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42B8762-733B-4054-953C-2D0C2412304C}"/>
                </a:ext>
              </a:extLst>
            </p:cNvPr>
            <p:cNvSpPr/>
            <p:nvPr/>
          </p:nvSpPr>
          <p:spPr>
            <a:xfrm>
              <a:off x="4964022" y="2832301"/>
              <a:ext cx="1779795" cy="128414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dirty="0">
                  <a:ln w="0"/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PIXEL</a:t>
              </a:r>
            </a:p>
            <a:p>
              <a:pPr algn="ctr"/>
              <a:r>
                <a:rPr lang="ko-KR" altLang="en-US" sz="4000" dirty="0">
                  <a:ln w="0"/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픽셀</a:t>
              </a:r>
              <a:endParaRPr lang="en-US" altLang="ko-KR" sz="40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1B0FFE3-91A8-47AD-9B78-69D895B229F2}"/>
              </a:ext>
            </a:extLst>
          </p:cNvPr>
          <p:cNvSpPr/>
          <p:nvPr/>
        </p:nvSpPr>
        <p:spPr>
          <a:xfrm>
            <a:off x="8624274" y="5725832"/>
            <a:ext cx="2450128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2014180038</a:t>
            </a:r>
          </a:p>
          <a:p>
            <a:pPr algn="ctr"/>
            <a:r>
              <a:rPr lang="ko-KR" altLang="en-US" sz="28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정명준</a:t>
            </a:r>
            <a:endParaRPr lang="en-US" altLang="ko-KR" sz="28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0ABA11F-B812-495A-85F7-A87A107CB4C3}"/>
              </a:ext>
            </a:extLst>
          </p:cNvPr>
          <p:cNvGrpSpPr/>
          <p:nvPr/>
        </p:nvGrpSpPr>
        <p:grpSpPr>
          <a:xfrm>
            <a:off x="1969794" y="1130113"/>
            <a:ext cx="8152748" cy="4951373"/>
            <a:chOff x="788693" y="154027"/>
            <a:chExt cx="10285707" cy="62467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9038574-3DE0-465E-98F1-F45290977445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F964B5-696D-447D-9270-1B1898224FF9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0A0CCCE-EAF6-4985-9499-5763AAC6094D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76946B0-5A57-429C-9820-9A126DAE12AD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75DF2C2-A213-47E4-89CF-F8C03FE716C4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72CCCB6-989A-45F7-897F-282FB47674BF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50A6AA1-7D16-4D41-9C3B-9E045CF6EA7C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8F11865-99CA-41FB-9BD1-DE5C17C07172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340370F-0A97-416D-93B0-2D00D8CDF15A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D42F879-3D1D-4913-AFC1-471AEE968D3C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4">
              <a:extLst>
                <a:ext uri="{FF2B5EF4-FFF2-40B4-BE49-F238E27FC236}">
                  <a16:creationId xmlns:a16="http://schemas.microsoft.com/office/drawing/2014/main" id="{F4B4BC12-07D7-4E9F-ABF0-B8B1A909ACCB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6">
              <a:extLst>
                <a:ext uri="{FF2B5EF4-FFF2-40B4-BE49-F238E27FC236}">
                  <a16:creationId xmlns:a16="http://schemas.microsoft.com/office/drawing/2014/main" id="{ACE3CFE0-4498-43D0-A83F-EF287AFF2703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6">
              <a:extLst>
                <a:ext uri="{FF2B5EF4-FFF2-40B4-BE49-F238E27FC236}">
                  <a16:creationId xmlns:a16="http://schemas.microsoft.com/office/drawing/2014/main" id="{7E602383-8E99-458D-BCCD-B9AABA92788B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24">
              <a:extLst>
                <a:ext uri="{FF2B5EF4-FFF2-40B4-BE49-F238E27FC236}">
                  <a16:creationId xmlns:a16="http://schemas.microsoft.com/office/drawing/2014/main" id="{C55F84D0-15EF-4EB2-8874-9F7EEEFF1BD7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26">
              <a:extLst>
                <a:ext uri="{FF2B5EF4-FFF2-40B4-BE49-F238E27FC236}">
                  <a16:creationId xmlns:a16="http://schemas.microsoft.com/office/drawing/2014/main" id="{FF038B1C-7517-4D32-BFC0-214E2AC69C27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24">
              <a:extLst>
                <a:ext uri="{FF2B5EF4-FFF2-40B4-BE49-F238E27FC236}">
                  <a16:creationId xmlns:a16="http://schemas.microsoft.com/office/drawing/2014/main" id="{9CC3802B-5F21-49FD-8E0B-C9CD02C4F14B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B06C8C-AE2D-4FBF-BC76-3BE8C204D8BD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938D787-D9B9-457D-A707-F63D952BD358}"/>
              </a:ext>
            </a:extLst>
          </p:cNvPr>
          <p:cNvGrpSpPr/>
          <p:nvPr/>
        </p:nvGrpSpPr>
        <p:grpSpPr>
          <a:xfrm>
            <a:off x="3832140" y="3910709"/>
            <a:ext cx="644249" cy="648584"/>
            <a:chOff x="1375944" y="2686564"/>
            <a:chExt cx="644249" cy="64858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00CF7AA-567B-4C41-B0D3-9E3E605BA986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9DA51D9-EA03-4419-8047-0B27A3FCFBD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5653926-22D9-4696-B831-99F091C9ACB3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5D57001-00CE-4FBE-BF64-0F28A59F737A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E1A03DC8-169A-4458-9B45-CF114D7B05FE}"/>
              </a:ext>
            </a:extLst>
          </p:cNvPr>
          <p:cNvSpPr/>
          <p:nvPr/>
        </p:nvSpPr>
        <p:spPr>
          <a:xfrm>
            <a:off x="4274616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A7CE45DA-161D-4545-8B90-004E3AD2EAB3}"/>
              </a:ext>
            </a:extLst>
          </p:cNvPr>
          <p:cNvSpPr/>
          <p:nvPr/>
        </p:nvSpPr>
        <p:spPr>
          <a:xfrm>
            <a:off x="4745624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이등변 삼각형 147">
            <a:extLst>
              <a:ext uri="{FF2B5EF4-FFF2-40B4-BE49-F238E27FC236}">
                <a16:creationId xmlns:a16="http://schemas.microsoft.com/office/drawing/2014/main" id="{3440C9E9-BC15-44E1-89D4-A8091D225B6D}"/>
              </a:ext>
            </a:extLst>
          </p:cNvPr>
          <p:cNvSpPr/>
          <p:nvPr/>
        </p:nvSpPr>
        <p:spPr>
          <a:xfrm>
            <a:off x="5216155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8D25CC-D1D3-42C0-912E-3BA04AB393C3}"/>
              </a:ext>
            </a:extLst>
          </p:cNvPr>
          <p:cNvSpPr/>
          <p:nvPr/>
        </p:nvSpPr>
        <p:spPr>
          <a:xfrm>
            <a:off x="2285909" y="3068783"/>
            <a:ext cx="19447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움직여라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3D611-8733-4B21-9BCF-52EB146EC7F1}"/>
              </a:ext>
            </a:extLst>
          </p:cNvPr>
          <p:cNvSpPr/>
          <p:nvPr/>
        </p:nvSpPr>
        <p:spPr>
          <a:xfrm>
            <a:off x="5201383" y="4152805"/>
            <a:ext cx="19447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E508D-00E7-4808-9D3C-65C8B72A008E}"/>
              </a:ext>
            </a:extLst>
          </p:cNvPr>
          <p:cNvSpPr/>
          <p:nvPr/>
        </p:nvSpPr>
        <p:spPr>
          <a:xfrm>
            <a:off x="8398949" y="2908239"/>
            <a:ext cx="1534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805341E-B59D-4090-B3C7-5F0E3E22FE8E}"/>
              </a:ext>
            </a:extLst>
          </p:cNvPr>
          <p:cNvGrpSpPr/>
          <p:nvPr/>
        </p:nvGrpSpPr>
        <p:grpSpPr>
          <a:xfrm>
            <a:off x="8894832" y="1576959"/>
            <a:ext cx="1078200" cy="50800"/>
            <a:chOff x="8894832" y="1286673"/>
            <a:chExt cx="1078200" cy="50800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43C58F5-D54A-45F2-BFDD-9722AD7845BE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5F7187B1-4BD5-45BE-9D9E-D716C9CAF161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58E9294E-761B-45D2-BAC9-D4C15AF9E8E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5806C19F-A619-44E5-951E-C8D59A7C6FC8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A39B7F-946B-4229-9D1C-6EBEF95FF03F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6B77F5FD-DFAF-42BD-BC0F-1A11DB1C9F50}"/>
              </a:ext>
            </a:extLst>
          </p:cNvPr>
          <p:cNvGrpSpPr/>
          <p:nvPr/>
        </p:nvGrpSpPr>
        <p:grpSpPr>
          <a:xfrm>
            <a:off x="7506002" y="2229095"/>
            <a:ext cx="1078200" cy="50800"/>
            <a:chOff x="8894832" y="1286673"/>
            <a:chExt cx="1078200" cy="50800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4466B303-7222-44A4-8307-5A61B2A5BDE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8BD878E1-0C51-4DAF-AA58-587C64731212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A44ABEF0-D656-46EA-AD4B-9148136F3B6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C558EBEF-69EF-4A77-8B7C-F0CB04B7F875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FCF4E90-1852-464D-A8E2-61E7AF88AA22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228AFE5-7065-4E19-8F96-1BB7600B8B29}"/>
              </a:ext>
            </a:extLst>
          </p:cNvPr>
          <p:cNvGrpSpPr/>
          <p:nvPr/>
        </p:nvGrpSpPr>
        <p:grpSpPr>
          <a:xfrm>
            <a:off x="6269815" y="3200626"/>
            <a:ext cx="1078200" cy="50800"/>
            <a:chOff x="8894832" y="1286673"/>
            <a:chExt cx="1078200" cy="50800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363EC4F-F671-431A-B412-01BD1BDC7FE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AA7E4622-A53D-4B39-A72C-F5B2DDD98CD9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43011C24-32C0-4149-828C-1BCDAC43559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6211ED4-8D3B-49D2-A15E-B4D8FC9937AE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80BAC2BB-D152-4878-A53D-2E4D0C012CA0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0E289D7-AE62-48F8-8AC0-337EA98EF282}"/>
              </a:ext>
            </a:extLst>
          </p:cNvPr>
          <p:cNvGrpSpPr/>
          <p:nvPr/>
        </p:nvGrpSpPr>
        <p:grpSpPr>
          <a:xfrm>
            <a:off x="7731863" y="4139238"/>
            <a:ext cx="2345281" cy="275296"/>
            <a:chOff x="7731863" y="3848952"/>
            <a:chExt cx="2345281" cy="275296"/>
          </a:xfrm>
        </p:grpSpPr>
        <p:sp>
          <p:nvSpPr>
            <p:cNvPr id="137" name="순서도: 데이터 136">
              <a:extLst>
                <a:ext uri="{FF2B5EF4-FFF2-40B4-BE49-F238E27FC236}">
                  <a16:creationId xmlns:a16="http://schemas.microsoft.com/office/drawing/2014/main" id="{F838F43A-ADE5-41B1-B4B3-B4E21289FC6E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순서도: 데이터 191">
              <a:extLst>
                <a:ext uri="{FF2B5EF4-FFF2-40B4-BE49-F238E27FC236}">
                  <a16:creationId xmlns:a16="http://schemas.microsoft.com/office/drawing/2014/main" id="{826FD1D5-07BA-4793-B076-F5026D73E4E0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6" name="화살표: 원형 195">
            <a:extLst>
              <a:ext uri="{FF2B5EF4-FFF2-40B4-BE49-F238E27FC236}">
                <a16:creationId xmlns:a16="http://schemas.microsoft.com/office/drawing/2014/main" id="{99EA3001-3A77-45C5-A83A-7065498D98FF}"/>
              </a:ext>
            </a:extLst>
          </p:cNvPr>
          <p:cNvSpPr/>
          <p:nvPr/>
        </p:nvSpPr>
        <p:spPr>
          <a:xfrm>
            <a:off x="3061487" y="4465509"/>
            <a:ext cx="1613896" cy="1537451"/>
          </a:xfrm>
          <a:prstGeom prst="circularArrow">
            <a:avLst>
              <a:gd name="adj1" fmla="val 9821"/>
              <a:gd name="adj2" fmla="val 977490"/>
              <a:gd name="adj3" fmla="val 13632656"/>
              <a:gd name="adj4" fmla="val 10800000"/>
              <a:gd name="adj5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2F9362-871A-4FCC-8C1F-0D8A04A6B4EC}"/>
              </a:ext>
            </a:extLst>
          </p:cNvPr>
          <p:cNvSpPr/>
          <p:nvPr/>
        </p:nvSpPr>
        <p:spPr>
          <a:xfrm>
            <a:off x="2402846" y="5292674"/>
            <a:ext cx="16834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스페이스키로 점프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DCB3FC5D-0B16-411A-808F-156F105667AD}"/>
              </a:ext>
            </a:extLst>
          </p:cNvPr>
          <p:cNvSpPr/>
          <p:nvPr/>
        </p:nvSpPr>
        <p:spPr>
          <a:xfrm>
            <a:off x="3245443" y="3979808"/>
            <a:ext cx="569809" cy="34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2051899-2C2E-4772-B71A-5E89278CFA85}"/>
              </a:ext>
            </a:extLst>
          </p:cNvPr>
          <p:cNvSpPr/>
          <p:nvPr/>
        </p:nvSpPr>
        <p:spPr>
          <a:xfrm>
            <a:off x="2162682" y="3995078"/>
            <a:ext cx="11657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←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→로 이동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EBA78A-6FF5-490E-A247-D2648946CCEE}"/>
              </a:ext>
            </a:extLst>
          </p:cNvPr>
          <p:cNvSpPr/>
          <p:nvPr/>
        </p:nvSpPr>
        <p:spPr>
          <a:xfrm>
            <a:off x="201383" y="173039"/>
            <a:ext cx="4623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7C2F6C6-0C5E-49CE-B0C9-0A4A7CF776D5}"/>
              </a:ext>
            </a:extLst>
          </p:cNvPr>
          <p:cNvSpPr/>
          <p:nvPr/>
        </p:nvSpPr>
        <p:spPr>
          <a:xfrm>
            <a:off x="4462066" y="3664488"/>
            <a:ext cx="95250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↙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PIXEL(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픽셀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BAB6C50-04D4-4FCA-BAF3-86366E5024DA}"/>
              </a:ext>
            </a:extLst>
          </p:cNvPr>
          <p:cNvSpPr/>
          <p:nvPr/>
        </p:nvSpPr>
        <p:spPr>
          <a:xfrm>
            <a:off x="2256533" y="1198387"/>
            <a:ext cx="800219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7A7222A-8675-4715-81AA-927694C53F3E}"/>
              </a:ext>
            </a:extLst>
          </p:cNvPr>
          <p:cNvSpPr/>
          <p:nvPr/>
        </p:nvSpPr>
        <p:spPr>
          <a:xfrm>
            <a:off x="2308807" y="1360290"/>
            <a:ext cx="6367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</a:rPr>
              <a:t>10</a:t>
            </a:r>
            <a:endParaRPr lang="en-US" altLang="ko-KR" sz="3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A43C7C8-A0D1-4722-ACB8-250082BBEBFB}"/>
              </a:ext>
            </a:extLst>
          </p:cNvPr>
          <p:cNvSpPr/>
          <p:nvPr/>
        </p:nvSpPr>
        <p:spPr>
          <a:xfrm>
            <a:off x="9206455" y="3724388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포탈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목적지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↓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CC66A4-3760-4E1A-9013-78817DB1F247}"/>
              </a:ext>
            </a:extLst>
          </p:cNvPr>
          <p:cNvSpPr/>
          <p:nvPr/>
        </p:nvSpPr>
        <p:spPr>
          <a:xfrm>
            <a:off x="188262" y="17303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범위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C69314-B87D-418C-8F2B-26AFD03A1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7543"/>
              </p:ext>
            </p:extLst>
          </p:nvPr>
        </p:nvGraphicFramePr>
        <p:xfrm>
          <a:off x="188262" y="1096368"/>
          <a:ext cx="11800537" cy="55280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2573">
                  <a:extLst>
                    <a:ext uri="{9D8B030D-6E8A-4147-A177-3AD203B41FA5}">
                      <a16:colId xmlns:a16="http://schemas.microsoft.com/office/drawing/2014/main" val="3260266522"/>
                    </a:ext>
                  </a:extLst>
                </a:gridCol>
                <a:gridCol w="5088982">
                  <a:extLst>
                    <a:ext uri="{9D8B030D-6E8A-4147-A177-3AD203B41FA5}">
                      <a16:colId xmlns:a16="http://schemas.microsoft.com/office/drawing/2014/main" val="3572205697"/>
                    </a:ext>
                  </a:extLst>
                </a:gridCol>
                <a:gridCol w="5088982">
                  <a:extLst>
                    <a:ext uri="{9D8B030D-6E8A-4147-A177-3AD203B41FA5}">
                      <a16:colId xmlns:a16="http://schemas.microsoft.com/office/drawing/2014/main" val="1347787303"/>
                    </a:ext>
                  </a:extLst>
                </a:gridCol>
              </a:tblGrid>
              <a:tr h="628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범위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1549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방향 키보드로 캐릭터의 이동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06906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튜토리얼 </a:t>
                      </a:r>
                      <a:r>
                        <a:rPr lang="ko-KR" altLang="en-US" sz="1200" dirty="0" err="1"/>
                        <a:t>맵부터</a:t>
                      </a:r>
                      <a:r>
                        <a:rPr lang="ko-KR" altLang="en-US" sz="1200" dirty="0"/>
                        <a:t> 가시밭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신호등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지형반전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광선을 합친 </a:t>
                      </a:r>
                      <a:r>
                        <a:rPr lang="ko-KR" altLang="en-US" sz="1200" dirty="0" err="1"/>
                        <a:t>맵까지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이동에 따른 배경 원근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00367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기본적인 조작 튜토리얼부터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신호등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지형반전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광선 등을 조합하여 난이도를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밀거나 부서야 하는 장애물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305282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방향키</a:t>
                      </a:r>
                      <a:r>
                        <a:rPr lang="en-US" altLang="ko-KR" sz="1600" dirty="0"/>
                        <a:t>,Ctrl</a:t>
                      </a:r>
                      <a:r>
                        <a:rPr lang="ko-KR" altLang="en-US" sz="1600" dirty="0"/>
                        <a:t>키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스페이스바를 이용하여 이동하되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장애물에 따라 게임오버가 될 수 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Ex) </a:t>
                      </a:r>
                      <a:r>
                        <a:rPr lang="ko-KR" altLang="en-US" sz="1600" dirty="0"/>
                        <a:t>신호등이 </a:t>
                      </a:r>
                      <a:r>
                        <a:rPr lang="ko-KR" altLang="en-US" sz="1600" dirty="0" err="1"/>
                        <a:t>빨간불일</a:t>
                      </a:r>
                      <a:r>
                        <a:rPr lang="ko-KR" altLang="en-US" sz="1600" dirty="0"/>
                        <a:t> 때 움직일 때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발판에 닫지 못하고 떨어졌을 때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가시에 닿았을 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등등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게임의 장면전환 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Fade-Out, Fade-in </a:t>
                      </a:r>
                      <a:r>
                        <a:rPr lang="ko-KR" altLang="en-US" sz="1600" dirty="0"/>
                        <a:t>애니메이션을 적용한다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물체가 이동할 때 잔상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모션블러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이 남도록 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전환 시 스크롤링으로 스테이지 전환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혹은 </a:t>
                      </a:r>
                      <a:r>
                        <a:rPr lang="en-US" altLang="ko-KR" sz="1600" dirty="0"/>
                        <a:t>Fade-Out, Fade-in </a:t>
                      </a:r>
                      <a:r>
                        <a:rPr lang="ko-KR" altLang="en-US" sz="1600" dirty="0"/>
                        <a:t>애니메이션 효과로 전환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ko-KR" altLang="en-US" sz="1600" dirty="0"/>
                        <a:t>현재 스테이지까지의 세이브 기능을 추가하여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게임프로그램을 다시 실행 했을 때 이어하기가 가능하도록 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관성에 의한 미끄러짐이나 탄성을 구현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480938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게임오버 등 각 씬</a:t>
                      </a:r>
                      <a:r>
                        <a:rPr lang="en-US" altLang="ko-KR" dirty="0"/>
                        <a:t>(Scene)</a:t>
                      </a:r>
                      <a:r>
                        <a:rPr lang="ko-KR" altLang="en-US" dirty="0"/>
                        <a:t>마다 </a:t>
                      </a:r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을 다르게 한다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 이상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540263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물체의 </a:t>
                      </a:r>
                      <a:r>
                        <a:rPr lang="en-US" altLang="ko-KR" dirty="0"/>
                        <a:t>Fade </a:t>
                      </a:r>
                      <a:r>
                        <a:rPr lang="ko-KR" altLang="en-US" dirty="0"/>
                        <a:t>효과에 따른 프레임이나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지형 반전을 위한 스테이지 슬라이드 </a:t>
                      </a:r>
                      <a:r>
                        <a:rPr lang="ko-KR" altLang="en-US" dirty="0" err="1"/>
                        <a:t>랩핑</a:t>
                      </a:r>
                      <a:r>
                        <a:rPr lang="ko-KR" altLang="en-US" dirty="0"/>
                        <a:t> 애니메이션을 구현한다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88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B178E-4223-4766-8876-C49B0F4546FB}"/>
              </a:ext>
            </a:extLst>
          </p:cNvPr>
          <p:cNvSpPr/>
          <p:nvPr/>
        </p:nvSpPr>
        <p:spPr>
          <a:xfrm>
            <a:off x="188262" y="17303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계획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315F405-3866-4AB0-8B0E-D3CDB8F7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54506"/>
              </p:ext>
            </p:extLst>
          </p:nvPr>
        </p:nvGraphicFramePr>
        <p:xfrm>
          <a:off x="188262" y="1096368"/>
          <a:ext cx="11711637" cy="54949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03938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  <a:gridCol w="8445499">
                  <a:extLst>
                    <a:ext uri="{9D8B030D-6E8A-4147-A177-3AD203B41FA5}">
                      <a16:colId xmlns:a16="http://schemas.microsoft.com/office/drawing/2014/main" val="2283693022"/>
                    </a:ext>
                  </a:extLst>
                </a:gridCol>
              </a:tblGrid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수집과 좌표처리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리소스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튜토리얼 맵 배치를 위한 </a:t>
                      </a:r>
                      <a:r>
                        <a:rPr lang="ko-KR" altLang="en-US" sz="1400"/>
                        <a:t>좌표 지정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리소스 피벗 좌표 및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충돌 영역 등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물리작용을 제외한 </a:t>
                      </a:r>
                      <a:r>
                        <a:rPr lang="ko-KR" altLang="en-US" sz="1400" dirty="0" err="1"/>
                        <a:t>노멀한</a:t>
                      </a:r>
                      <a:r>
                        <a:rPr lang="ko-KR" altLang="en-US" sz="1400" dirty="0"/>
                        <a:t> 캐릭터 이동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인스턴스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</a:t>
                      </a:r>
                      <a:r>
                        <a:rPr lang="en-US" altLang="ko-KR" sz="1400" dirty="0"/>
                        <a:t>(PIXEL)</a:t>
                      </a:r>
                      <a:r>
                        <a:rPr lang="ko-KR" altLang="en-US" sz="1400" dirty="0"/>
                        <a:t>에 대한 기본 정의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속도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지형에 대한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배경 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지면 위치 </a:t>
                      </a:r>
                      <a:r>
                        <a:rPr lang="en-US" altLang="ko-KR" sz="1400" dirty="0"/>
                        <a:t>&lt;- </a:t>
                      </a:r>
                      <a:r>
                        <a:rPr lang="ko-KR" altLang="en-US" sz="1400" dirty="0"/>
                        <a:t>원근이동과 스크롤링을 위함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장애물에 대한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충돌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속도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동작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충돌체크 구현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캐릭터의 이동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관성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중력 등 기본적인 물리 구현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물리작용에 따른 충돌처리 구현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지형과 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캐릭터와 장애물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47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스테이지 제작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게임 씬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타이틀 및 게임실행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튜토리얼 스테이지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기본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제작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인스턴스 배치</a:t>
                      </a:r>
                      <a:r>
                        <a:rPr lang="en-US" altLang="ko-KR" sz="1400" dirty="0"/>
                        <a:t>, *</a:t>
                      </a:r>
                      <a:r>
                        <a:rPr lang="ko-KR" altLang="en-US" sz="1400" dirty="0"/>
                        <a:t>스테이지 정보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스테이지 정보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현재 스테이지 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제한시간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도움말 등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47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408465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제작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스테이지 제작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신호등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반전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광선 장애물을 조합한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스테이지 전환 시 </a:t>
                      </a:r>
                      <a:r>
                        <a:rPr lang="en-US" altLang="ko-KR" sz="1400" dirty="0"/>
                        <a:t>Fade-in, Fade-Out </a:t>
                      </a:r>
                      <a:r>
                        <a:rPr lang="ko-KR" altLang="en-US" sz="1400" dirty="0"/>
                        <a:t>애니메이션을 구현한다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371919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부수적인 기능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 이동이나 장애물이 이동할 때 잔상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모션블러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배경의 원근 이동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캐릭터 이동에 영향을 받음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밸런스 조절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게임 테스트 플레이를 통해 게임 난이도 조절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58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596E85-158C-4677-83B4-4C70D01F36C0}"/>
              </a:ext>
            </a:extLst>
          </p:cNvPr>
          <p:cNvSpPr/>
          <p:nvPr/>
        </p:nvSpPr>
        <p:spPr>
          <a:xfrm>
            <a:off x="188262" y="173039"/>
            <a:ext cx="5354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번외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자체 평가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7E169C-205F-4FC3-B4E8-475ED4D83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92005"/>
              </p:ext>
            </p:extLst>
          </p:nvPr>
        </p:nvGraphicFramePr>
        <p:xfrm>
          <a:off x="1811337" y="2205566"/>
          <a:ext cx="8569326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663">
                  <a:extLst>
                    <a:ext uri="{9D8B030D-6E8A-4147-A177-3AD203B41FA5}">
                      <a16:colId xmlns:a16="http://schemas.microsoft.com/office/drawing/2014/main" val="2279649060"/>
                    </a:ext>
                  </a:extLst>
                </a:gridCol>
                <a:gridCol w="4284663">
                  <a:extLst>
                    <a:ext uri="{9D8B030D-6E8A-4147-A177-3AD203B41FA5}">
                      <a16:colId xmlns:a16="http://schemas.microsoft.com/office/drawing/2014/main" val="17208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200" dirty="0"/>
                        <a:t>(A:</a:t>
                      </a:r>
                      <a:r>
                        <a:rPr lang="ko-KR" altLang="en-US" sz="1200" dirty="0"/>
                        <a:t>매우 잘함</a:t>
                      </a:r>
                      <a:r>
                        <a:rPr lang="en-US" altLang="ko-KR" sz="1200" dirty="0"/>
                        <a:t>, B: </a:t>
                      </a:r>
                      <a:r>
                        <a:rPr lang="ko-KR" altLang="en-US" sz="1200" dirty="0"/>
                        <a:t>잘함</a:t>
                      </a:r>
                      <a:r>
                        <a:rPr lang="en-US" altLang="ko-KR" sz="1200" dirty="0"/>
                        <a:t>, C:</a:t>
                      </a:r>
                      <a:r>
                        <a:rPr lang="ko-KR" altLang="en-US" sz="1200" dirty="0"/>
                        <a:t> 보통</a:t>
                      </a:r>
                      <a:r>
                        <a:rPr lang="en-US" altLang="ko-KR" sz="1200" dirty="0"/>
                        <a:t>, D: </a:t>
                      </a:r>
                      <a:r>
                        <a:rPr lang="ko-KR" altLang="en-US" sz="1200" dirty="0"/>
                        <a:t>못함</a:t>
                      </a:r>
                      <a:r>
                        <a:rPr lang="en-US" altLang="ko-KR" sz="1200" dirty="0"/>
                        <a:t>, E: </a:t>
                      </a:r>
                      <a:r>
                        <a:rPr lang="ko-KR" altLang="en-US" sz="1200" dirty="0"/>
                        <a:t>매우 못함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28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66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</a:t>
                      </a:r>
                      <a:r>
                        <a:rPr lang="ko-KR" altLang="en-US" dirty="0" err="1"/>
                        <a:t>매커니즘의</a:t>
                      </a:r>
                      <a:r>
                        <a:rPr lang="ko-KR" altLang="en-US" dirty="0"/>
                        <a:t> 제시가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82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91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83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0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24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544</Words>
  <Application>Microsoft Office PowerPoint</Application>
  <PresentationFormat>와이드스크린</PresentationFormat>
  <Paragraphs>115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32</cp:revision>
  <dcterms:created xsi:type="dcterms:W3CDTF">2017-10-16T09:38:35Z</dcterms:created>
  <dcterms:modified xsi:type="dcterms:W3CDTF">2017-10-20T01:15:09Z</dcterms:modified>
</cp:coreProperties>
</file>