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70" r:id="rId8"/>
    <p:sldId id="257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EB4"/>
    <a:srgbClr val="00C000"/>
    <a:srgbClr val="00FF00"/>
    <a:srgbClr val="CCC700"/>
    <a:srgbClr val="D7D200"/>
    <a:srgbClr val="3EE2BD"/>
    <a:srgbClr val="BFDDAB"/>
    <a:srgbClr val="70AD47"/>
    <a:srgbClr val="E1624D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744518" y="17034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0E450BE-5EBD-4469-96FC-F50279C109B3}"/>
              </a:ext>
            </a:extLst>
          </p:cNvPr>
          <p:cNvSpPr>
            <a:spLocks/>
          </p:cNvSpPr>
          <p:nvPr/>
        </p:nvSpPr>
        <p:spPr>
          <a:xfrm>
            <a:off x="2388253" y="5939892"/>
            <a:ext cx="7415494" cy="568800"/>
          </a:xfrm>
          <a:prstGeom prst="parallelogram">
            <a:avLst>
              <a:gd name="adj" fmla="val 64841"/>
            </a:avLst>
          </a:prstGeom>
          <a:solidFill>
            <a:srgbClr val="23D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E9D5E-7133-40C2-A3DD-41FFDB1AC7E5}"/>
              </a:ext>
            </a:extLst>
          </p:cNvPr>
          <p:cNvSpPr/>
          <p:nvPr/>
        </p:nvSpPr>
        <p:spPr>
          <a:xfrm>
            <a:off x="4956105" y="5324443"/>
            <a:ext cx="2279791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UNDERGROUND</a:t>
            </a:r>
          </a:p>
        </p:txBody>
      </p: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AAF6A81-79AB-49ED-A3F2-F05E98FB39D5}"/>
              </a:ext>
            </a:extLst>
          </p:cNvPr>
          <p:cNvSpPr/>
          <p:nvPr/>
        </p:nvSpPr>
        <p:spPr>
          <a:xfrm>
            <a:off x="6203054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F1F7313-9468-446D-A51C-E6A6AB9941DB}"/>
              </a:ext>
            </a:extLst>
          </p:cNvPr>
          <p:cNvSpPr/>
          <p:nvPr/>
        </p:nvSpPr>
        <p:spPr>
          <a:xfrm>
            <a:off x="7270777" y="3158425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CBAB78E3-26A9-4A1A-B78D-EC5C7C3DA93D}"/>
              </a:ext>
            </a:extLst>
          </p:cNvPr>
          <p:cNvSpPr/>
          <p:nvPr/>
        </p:nvSpPr>
        <p:spPr>
          <a:xfrm>
            <a:off x="6203054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9971980-6AC1-453A-BF37-C439D069A328}"/>
              </a:ext>
            </a:extLst>
          </p:cNvPr>
          <p:cNvSpPr/>
          <p:nvPr/>
        </p:nvSpPr>
        <p:spPr>
          <a:xfrm>
            <a:off x="7270777" y="3637806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75000"/>
              <a:lumOff val="2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75000"/>
                <a:lumOff val="2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36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4982556" y="809840"/>
            <a:ext cx="222689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INFOMATIION’S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5CB4B-94B1-40CA-BBCA-4F8BB35C2C9A}"/>
              </a:ext>
            </a:extLst>
          </p:cNvPr>
          <p:cNvSpPr/>
          <p:nvPr/>
        </p:nvSpPr>
        <p:spPr>
          <a:xfrm>
            <a:off x="3866788" y="1569110"/>
            <a:ext cx="7956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7F7B99-4269-40A7-991B-CF2EC95F1201}"/>
              </a:ext>
            </a:extLst>
          </p:cNvPr>
          <p:cNvGrpSpPr/>
          <p:nvPr/>
        </p:nvGrpSpPr>
        <p:grpSpPr>
          <a:xfrm>
            <a:off x="5640204" y="2801144"/>
            <a:ext cx="648000" cy="437419"/>
            <a:chOff x="5640204" y="2801144"/>
            <a:chExt cx="648000" cy="43741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92650E-12E4-4C49-8C4E-541CCBC307DA}"/>
                </a:ext>
              </a:extLst>
            </p:cNvPr>
            <p:cNvSpPr/>
            <p:nvPr/>
          </p:nvSpPr>
          <p:spPr>
            <a:xfrm>
              <a:off x="5640204" y="2801144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←→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이동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F5C07D0-9761-48B9-A0FC-4C47E047796D}"/>
                </a:ext>
              </a:extLst>
            </p:cNvPr>
            <p:cNvSpPr/>
            <p:nvPr/>
          </p:nvSpPr>
          <p:spPr>
            <a:xfrm>
              <a:off x="5640204" y="2947853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9A0C48-A420-4B83-9210-B5D4562DA1D0}"/>
                </a:ext>
              </a:extLst>
            </p:cNvPr>
            <p:cNvSpPr/>
            <p:nvPr/>
          </p:nvSpPr>
          <p:spPr>
            <a:xfrm>
              <a:off x="5640204" y="3094563"/>
              <a:ext cx="648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Space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: 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61C789-EB06-42C2-ACCB-581AAE3A2460}"/>
              </a:ext>
            </a:extLst>
          </p:cNvPr>
          <p:cNvGrpSpPr/>
          <p:nvPr/>
        </p:nvGrpSpPr>
        <p:grpSpPr>
          <a:xfrm>
            <a:off x="7269599" y="2778979"/>
            <a:ext cx="252000" cy="794381"/>
            <a:chOff x="7269599" y="2778979"/>
            <a:chExt cx="252000" cy="79438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52EC9C-753F-4098-A796-D6E73099424D}"/>
                </a:ext>
              </a:extLst>
            </p:cNvPr>
            <p:cNvSpPr/>
            <p:nvPr/>
          </p:nvSpPr>
          <p:spPr>
            <a:xfrm>
              <a:off x="7269599" y="2778979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힌트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63BA7-DCD5-499D-8CA8-DA5B5B5CF3BA}"/>
                </a:ext>
              </a:extLst>
            </p:cNvPr>
            <p:cNvSpPr/>
            <p:nvPr/>
          </p:nvSpPr>
          <p:spPr>
            <a:xfrm>
              <a:off x="7269599" y="3177360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↓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B2F8BE-0C45-451C-8436-AE682B99FFC2}"/>
              </a:ext>
            </a:extLst>
          </p:cNvPr>
          <p:cNvSpPr/>
          <p:nvPr/>
        </p:nvSpPr>
        <p:spPr>
          <a:xfrm>
            <a:off x="5518608" y="3763880"/>
            <a:ext cx="1224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떨어지면 죽는 건 기본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B16B77-78FC-41CF-8FD5-3150B712BB35}"/>
              </a:ext>
            </a:extLst>
          </p:cNvPr>
          <p:cNvGrpSpPr/>
          <p:nvPr/>
        </p:nvGrpSpPr>
        <p:grpSpPr>
          <a:xfrm>
            <a:off x="7372943" y="1557632"/>
            <a:ext cx="1224000" cy="1078667"/>
            <a:chOff x="7372943" y="1557632"/>
            <a:chExt cx="1224000" cy="10786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4666AF-B145-425A-ADDC-8BB1054121E8}"/>
                </a:ext>
              </a:extLst>
            </p:cNvPr>
            <p:cNvSpPr/>
            <p:nvPr/>
          </p:nvSpPr>
          <p:spPr>
            <a:xfrm>
              <a:off x="7372943" y="155763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기본조작을 이해합시다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761D1B-8715-488B-B6B2-B385BD3FA0C0}"/>
                </a:ext>
              </a:extLst>
            </p:cNvPr>
            <p:cNvSpPr/>
            <p:nvPr/>
          </p:nvSpPr>
          <p:spPr>
            <a:xfrm>
              <a:off x="7372943" y="1696870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조금만 꼬아봅시다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5373B-76CF-41A5-8E70-6E25F8388D13}"/>
                </a:ext>
              </a:extLst>
            </p:cNvPr>
            <p:cNvSpPr/>
            <p:nvPr/>
          </p:nvSpPr>
          <p:spPr>
            <a:xfrm>
              <a:off x="7372943" y="182975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신호를 지킵시다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45AF56-69E5-4550-9436-752869CA42BA}"/>
                </a:ext>
              </a:extLst>
            </p:cNvPr>
            <p:cNvSpPr/>
            <p:nvPr/>
          </p:nvSpPr>
          <p:spPr>
            <a:xfrm>
              <a:off x="7372943" y="196317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점프도 해봅시다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97833E-6D9B-4F08-86DC-D89EC71FAD25}"/>
                </a:ext>
              </a:extLst>
            </p:cNvPr>
            <p:cNvSpPr/>
            <p:nvPr/>
          </p:nvSpPr>
          <p:spPr>
            <a:xfrm>
              <a:off x="7372943" y="2096291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발판도 움직여봅시다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2F140A-1755-48D6-8522-2E99474B7ED7}"/>
                </a:ext>
              </a:extLst>
            </p:cNvPr>
            <p:cNvSpPr/>
            <p:nvPr/>
          </p:nvSpPr>
          <p:spPr>
            <a:xfrm>
              <a:off x="7372943" y="223020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두개를 합쳐봅시다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E95699-D4BA-4016-BA12-AB523C10BA1A}"/>
                </a:ext>
              </a:extLst>
            </p:cNvPr>
            <p:cNvSpPr/>
            <p:nvPr/>
          </p:nvSpPr>
          <p:spPr>
            <a:xfrm>
              <a:off x="7372943" y="2361344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Ctrl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를 눌러봅시다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A00141-BDF3-44E3-AE32-A9A182CFF132}"/>
                </a:ext>
              </a:extLst>
            </p:cNvPr>
            <p:cNvSpPr/>
            <p:nvPr/>
          </p:nvSpPr>
          <p:spPr>
            <a:xfrm>
              <a:off x="7372943" y="249229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마지막 튜토리얼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F9B571-4D52-459D-9149-5DF7F7ECFD3E}"/>
              </a:ext>
            </a:extLst>
          </p:cNvPr>
          <p:cNvGrpSpPr/>
          <p:nvPr/>
        </p:nvGrpSpPr>
        <p:grpSpPr>
          <a:xfrm>
            <a:off x="3769377" y="1731143"/>
            <a:ext cx="1098919" cy="216000"/>
            <a:chOff x="3769377" y="1731143"/>
            <a:chExt cx="1098919" cy="216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4EE36D-A392-4665-B721-A293723B62DC}"/>
                </a:ext>
              </a:extLst>
            </p:cNvPr>
            <p:cNvSpPr/>
            <p:nvPr/>
          </p:nvSpPr>
          <p:spPr>
            <a:xfrm>
              <a:off x="3769377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0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6CE896-3D62-4944-BB90-C4D7A7E80B16}"/>
                </a:ext>
              </a:extLst>
            </p:cNvPr>
            <p:cNvSpPr/>
            <p:nvPr/>
          </p:nvSpPr>
          <p:spPr>
            <a:xfrm>
              <a:off x="3877377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1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E0B360E-E3F6-4823-ADF5-045B030EB399}"/>
                </a:ext>
              </a:extLst>
            </p:cNvPr>
            <p:cNvSpPr/>
            <p:nvPr/>
          </p:nvSpPr>
          <p:spPr>
            <a:xfrm>
              <a:off x="3990139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2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52547B9-C79D-482E-AD88-9901836AE32B}"/>
                </a:ext>
              </a:extLst>
            </p:cNvPr>
            <p:cNvSpPr/>
            <p:nvPr/>
          </p:nvSpPr>
          <p:spPr>
            <a:xfrm>
              <a:off x="4100520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3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DFD8784-C754-415C-B34A-0687D3E3DB1A}"/>
                </a:ext>
              </a:extLst>
            </p:cNvPr>
            <p:cNvSpPr/>
            <p:nvPr/>
          </p:nvSpPr>
          <p:spPr>
            <a:xfrm>
              <a:off x="4212291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4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954B6D8-4889-4CA5-9E6B-D1B65BF450AE}"/>
                </a:ext>
              </a:extLst>
            </p:cNvPr>
            <p:cNvSpPr/>
            <p:nvPr/>
          </p:nvSpPr>
          <p:spPr>
            <a:xfrm>
              <a:off x="4322672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5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E3A758-46AB-4916-9DF3-106C2B76B64F}"/>
                </a:ext>
              </a:extLst>
            </p:cNvPr>
            <p:cNvSpPr/>
            <p:nvPr/>
          </p:nvSpPr>
          <p:spPr>
            <a:xfrm>
              <a:off x="4433053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6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33145B6-20BD-4A9F-9BDE-D20DAAB881B6}"/>
                </a:ext>
              </a:extLst>
            </p:cNvPr>
            <p:cNvSpPr/>
            <p:nvPr/>
          </p:nvSpPr>
          <p:spPr>
            <a:xfrm>
              <a:off x="4541053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7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936EC-8D12-4A89-96DA-0C90B936EDC5}"/>
                </a:ext>
              </a:extLst>
            </p:cNvPr>
            <p:cNvSpPr/>
            <p:nvPr/>
          </p:nvSpPr>
          <p:spPr>
            <a:xfrm>
              <a:off x="4652296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8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302F448-1106-461D-8205-6E54CFE33723}"/>
                </a:ext>
              </a:extLst>
            </p:cNvPr>
            <p:cNvSpPr/>
            <p:nvPr/>
          </p:nvSpPr>
          <p:spPr>
            <a:xfrm>
              <a:off x="4760296" y="1731143"/>
              <a:ext cx="108000" cy="216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gency FB" panose="020B0503020202020204" pitchFamily="34" charset="0"/>
                </a:rPr>
                <a:t>9</a:t>
              </a:r>
              <a:endParaRPr lang="ko-KR" altLang="en-US" sz="20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251777" y="3044193"/>
            <a:ext cx="443482" cy="446466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3556364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3880592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4204491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187398" y="2464636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4194322" y="3210844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6395431" y="2354122"/>
            <a:ext cx="1056231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6736781" y="1437709"/>
            <a:ext cx="742200" cy="34969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5780753" y="1886620"/>
            <a:ext cx="742200" cy="34969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4929799" y="2555393"/>
            <a:ext cx="742200" cy="34969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5936229" y="3201505"/>
            <a:ext cx="1614421" cy="189505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2721283" y="3426100"/>
            <a:ext cx="1110957" cy="1058335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267894" y="3995496"/>
            <a:ext cx="1158853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2847912" y="3091758"/>
            <a:ext cx="392239" cy="234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02572" y="3102270"/>
            <a:ext cx="802435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3685399" y="2874701"/>
            <a:ext cx="655675" cy="1694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167176" y="1177112"/>
            <a:ext cx="550847" cy="1906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203160" y="1288561"/>
            <a:ext cx="438295" cy="402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6951293" y="2915935"/>
            <a:ext cx="621469" cy="275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139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106</cp:revision>
  <dcterms:created xsi:type="dcterms:W3CDTF">2017-10-16T09:38:35Z</dcterms:created>
  <dcterms:modified xsi:type="dcterms:W3CDTF">2017-11-14T19:43:53Z</dcterms:modified>
</cp:coreProperties>
</file>