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DFF"/>
    <a:srgbClr val="FDA163"/>
    <a:srgbClr val="00C518"/>
    <a:srgbClr val="FF5D5D"/>
    <a:srgbClr val="FD9E5D"/>
    <a:srgbClr val="FD944D"/>
    <a:srgbClr val="FDA76E"/>
    <a:srgbClr val="99A76E"/>
    <a:srgbClr val="FF6E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602194" y="173039"/>
            <a:ext cx="2987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Icon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46D2E628-AA70-478E-B060-E23BC02AAA34}"/>
              </a:ext>
            </a:extLst>
          </p:cNvPr>
          <p:cNvSpPr/>
          <p:nvPr/>
        </p:nvSpPr>
        <p:spPr>
          <a:xfrm>
            <a:off x="1489208" y="2834385"/>
            <a:ext cx="1318779" cy="732444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1960609" y="5738053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28E93E-7B39-485A-B026-AF91261A2D4B}"/>
              </a:ext>
            </a:extLst>
          </p:cNvPr>
          <p:cNvGrpSpPr/>
          <p:nvPr/>
        </p:nvGrpSpPr>
        <p:grpSpPr>
          <a:xfrm>
            <a:off x="5654813" y="2826616"/>
            <a:ext cx="866775" cy="864371"/>
            <a:chOff x="6438852" y="644128"/>
            <a:chExt cx="3478208" cy="3468560"/>
          </a:xfrm>
          <a:effectLst/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7048500" y="1244127"/>
              <a:ext cx="2268563" cy="2268562"/>
            </a:xfrm>
            <a:prstGeom prst="ellipse">
              <a:avLst/>
            </a:prstGeom>
            <a:solidFill>
              <a:srgbClr val="FDF28A"/>
            </a:solidFill>
            <a:ln w="3175">
              <a:solidFill>
                <a:srgbClr val="C4E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8AB0C79-5377-43AA-9AB7-6CCEC2E3BC19}"/>
                </a:ext>
              </a:extLst>
            </p:cNvPr>
            <p:cNvGrpSpPr/>
            <p:nvPr/>
          </p:nvGrpSpPr>
          <p:grpSpPr>
            <a:xfrm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35CF753E-A2A7-4E95-B9E2-3931E494244E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CD5F9412-7355-4FBE-952F-2792407E76B2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92C1AA3-1EDA-47E9-B120-68D25C641CC6}"/>
                </a:ext>
              </a:extLst>
            </p:cNvPr>
            <p:cNvGrpSpPr/>
            <p:nvPr/>
          </p:nvGrpSpPr>
          <p:grpSpPr>
            <a:xfrm rot="1800000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097AA3FA-A24B-41D7-95B8-B77189D6AB1F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6448A7BB-A88D-46E0-B214-111E33F3D90D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C11C3F0-55D1-4BC9-B7B4-1E76FFBF2C87}"/>
                </a:ext>
              </a:extLst>
            </p:cNvPr>
            <p:cNvGrpSpPr/>
            <p:nvPr/>
          </p:nvGrpSpPr>
          <p:grpSpPr>
            <a:xfrm rot="3488159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C91B128B-10BA-4B2F-839B-3F90E273A250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5DBA0D8-FD63-4A12-B6FE-4C0DE3B58CAE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52D2D7-1ECF-4296-991E-D1568A930403}"/>
                </a:ext>
              </a:extLst>
            </p:cNvPr>
            <p:cNvGrpSpPr/>
            <p:nvPr/>
          </p:nvGrpSpPr>
          <p:grpSpPr>
            <a:xfrm rot="19851318">
              <a:off x="7912124" y="644128"/>
              <a:ext cx="541314" cy="3468559"/>
              <a:chOff x="7912124" y="644129"/>
              <a:chExt cx="541314" cy="3468559"/>
            </a:xfrm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B2B3602B-CE21-4398-AC7B-1BB3A468FAEF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3DA0987E-756F-4FB3-A202-24B3545DA925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8DD82DC-BFBB-47B5-BBE8-DE2EFF745FFF}"/>
                </a:ext>
              </a:extLst>
            </p:cNvPr>
            <p:cNvGrpSpPr/>
            <p:nvPr/>
          </p:nvGrpSpPr>
          <p:grpSpPr>
            <a:xfrm rot="18184827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B3FE709F-7F57-4B62-A12D-061DF3110E05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52AC3D0B-9A0C-4870-8990-CDB39773ADC4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C44FB34-DB62-4D97-A18F-E0100798C933}"/>
                </a:ext>
              </a:extLst>
            </p:cNvPr>
            <p:cNvGrpSpPr/>
            <p:nvPr/>
          </p:nvGrpSpPr>
          <p:grpSpPr>
            <a:xfrm rot="5563893">
              <a:off x="7902475" y="644129"/>
              <a:ext cx="541314" cy="3468559"/>
              <a:chOff x="7912124" y="644129"/>
              <a:chExt cx="541314" cy="3468559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BE5F354A-E898-4AD7-9A34-9D199768569C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2553D77A-B8F8-4558-A7B0-9A0F0F821F0B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3536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674107" y="2901218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878498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8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BDA2FD-D95A-4BD0-93DE-85C8A0B83225}"/>
              </a:ext>
            </a:extLst>
          </p:cNvPr>
          <p:cNvSpPr txBox="1"/>
          <p:nvPr/>
        </p:nvSpPr>
        <p:spPr>
          <a:xfrm>
            <a:off x="1258255" y="1692768"/>
            <a:ext cx="1780686" cy="941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14.5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AA3D6-DEFD-4EEA-AAB3-3625C6F9A44E}"/>
              </a:ext>
            </a:extLst>
          </p:cNvPr>
          <p:cNvSpPr txBox="1"/>
          <p:nvPr/>
        </p:nvSpPr>
        <p:spPr>
          <a:xfrm>
            <a:off x="1024898" y="3848083"/>
            <a:ext cx="2247398" cy="47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나쁨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8D538-E7A1-4E8B-A8F3-AA8DEA7FF840}"/>
              </a:ext>
            </a:extLst>
          </p:cNvPr>
          <p:cNvSpPr txBox="1"/>
          <p:nvPr/>
        </p:nvSpPr>
        <p:spPr>
          <a:xfrm>
            <a:off x="1427968" y="4443951"/>
            <a:ext cx="1441259" cy="596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D8BAFF-E91D-4C82-86D3-09AC08AD4D70}"/>
              </a:ext>
            </a:extLst>
          </p:cNvPr>
          <p:cNvSpPr txBox="1"/>
          <p:nvPr/>
        </p:nvSpPr>
        <p:spPr>
          <a:xfrm>
            <a:off x="765433" y="5165390"/>
            <a:ext cx="2766330" cy="376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4/25 </a:t>
            </a:r>
            <a:r>
              <a:rPr lang="ko-KR" altLang="en-US" dirty="0">
                <a:solidFill>
                  <a:schemeClr val="bg1"/>
                </a:solidFill>
              </a:rPr>
              <a:t>오전 </a:t>
            </a:r>
            <a:r>
              <a:rPr lang="en-US" altLang="ko-KR" dirty="0">
                <a:solidFill>
                  <a:schemeClr val="bg1"/>
                </a:solidFill>
              </a:rPr>
              <a:t>8:53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46D2E628-AA70-478E-B060-E23BC02AAA34}"/>
              </a:ext>
            </a:extLst>
          </p:cNvPr>
          <p:cNvSpPr/>
          <p:nvPr/>
        </p:nvSpPr>
        <p:spPr>
          <a:xfrm>
            <a:off x="1489208" y="2834385"/>
            <a:ext cx="1318779" cy="732444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1960609" y="5738053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28E93E-7B39-485A-B026-AF91261A2D4B}"/>
              </a:ext>
            </a:extLst>
          </p:cNvPr>
          <p:cNvGrpSpPr/>
          <p:nvPr/>
        </p:nvGrpSpPr>
        <p:grpSpPr>
          <a:xfrm>
            <a:off x="5654813" y="2826616"/>
            <a:ext cx="866775" cy="864371"/>
            <a:chOff x="6438852" y="644128"/>
            <a:chExt cx="3478208" cy="3468560"/>
          </a:xfrm>
          <a:effectLst/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7048500" y="1244127"/>
              <a:ext cx="2268563" cy="2268562"/>
            </a:xfrm>
            <a:prstGeom prst="ellipse">
              <a:avLst/>
            </a:prstGeom>
            <a:solidFill>
              <a:srgbClr val="FDF28A"/>
            </a:solidFill>
            <a:ln w="3175">
              <a:solidFill>
                <a:srgbClr val="C4E7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8AB0C79-5377-43AA-9AB7-6CCEC2E3BC19}"/>
                </a:ext>
              </a:extLst>
            </p:cNvPr>
            <p:cNvGrpSpPr/>
            <p:nvPr/>
          </p:nvGrpSpPr>
          <p:grpSpPr>
            <a:xfrm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35CF753E-A2A7-4E95-B9E2-3931E494244E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CD5F9412-7355-4FBE-952F-2792407E76B2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92C1AA3-1EDA-47E9-B120-68D25C641CC6}"/>
                </a:ext>
              </a:extLst>
            </p:cNvPr>
            <p:cNvGrpSpPr/>
            <p:nvPr/>
          </p:nvGrpSpPr>
          <p:grpSpPr>
            <a:xfrm rot="1800000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097AA3FA-A24B-41D7-95B8-B77189D6AB1F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6448A7BB-A88D-46E0-B214-111E33F3D90D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C11C3F0-55D1-4BC9-B7B4-1E76FFBF2C87}"/>
                </a:ext>
              </a:extLst>
            </p:cNvPr>
            <p:cNvGrpSpPr/>
            <p:nvPr/>
          </p:nvGrpSpPr>
          <p:grpSpPr>
            <a:xfrm rot="3488159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C91B128B-10BA-4B2F-839B-3F90E273A250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5DBA0D8-FD63-4A12-B6FE-4C0DE3B58CAE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52D2D7-1ECF-4296-991E-D1568A930403}"/>
                </a:ext>
              </a:extLst>
            </p:cNvPr>
            <p:cNvGrpSpPr/>
            <p:nvPr/>
          </p:nvGrpSpPr>
          <p:grpSpPr>
            <a:xfrm rot="19851318">
              <a:off x="7912124" y="644128"/>
              <a:ext cx="541314" cy="3468559"/>
              <a:chOff x="7912124" y="644129"/>
              <a:chExt cx="541314" cy="3468559"/>
            </a:xfrm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B2B3602B-CE21-4398-AC7B-1BB3A468FAEF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3DA0987E-756F-4FB3-A202-24B3545DA925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8DD82DC-BFBB-47B5-BBE8-DE2EFF745FFF}"/>
                </a:ext>
              </a:extLst>
            </p:cNvPr>
            <p:cNvGrpSpPr/>
            <p:nvPr/>
          </p:nvGrpSpPr>
          <p:grpSpPr>
            <a:xfrm rot="18184827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B3FE709F-7F57-4B62-A12D-061DF3110E05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52AC3D0B-9A0C-4870-8990-CDB39773ADC4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C44FB34-DB62-4D97-A18F-E0100798C933}"/>
                </a:ext>
              </a:extLst>
            </p:cNvPr>
            <p:cNvGrpSpPr/>
            <p:nvPr/>
          </p:nvGrpSpPr>
          <p:grpSpPr>
            <a:xfrm rot="5563893">
              <a:off x="7902475" y="644129"/>
              <a:ext cx="541314" cy="3468559"/>
              <a:chOff x="7912124" y="644129"/>
              <a:chExt cx="541314" cy="3468559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BE5F354A-E898-4AD7-9A34-9D199768569C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2553D77A-B8F8-4558-A7B0-9A0F0F821F0B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05FEF68-A946-4AEC-BCDB-35E14935BC31}"/>
              </a:ext>
            </a:extLst>
          </p:cNvPr>
          <p:cNvSpPr txBox="1"/>
          <p:nvPr/>
        </p:nvSpPr>
        <p:spPr>
          <a:xfrm>
            <a:off x="5213602" y="1786469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17.5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DF7916-1223-4090-A403-922FDC59FC0E}"/>
              </a:ext>
            </a:extLst>
          </p:cNvPr>
          <p:cNvSpPr txBox="1"/>
          <p:nvPr/>
        </p:nvSpPr>
        <p:spPr>
          <a:xfrm>
            <a:off x="4984372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보통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4D97F9-240E-4ADA-BB29-3D74A59CEFD8}"/>
              </a:ext>
            </a:extLst>
          </p:cNvPr>
          <p:cNvSpPr txBox="1"/>
          <p:nvPr/>
        </p:nvSpPr>
        <p:spPr>
          <a:xfrm>
            <a:off x="5380314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EB03D2-67FA-4AF5-B617-5556EE4B7ABE}"/>
              </a:ext>
            </a:extLst>
          </p:cNvPr>
          <p:cNvSpPr txBox="1"/>
          <p:nvPr/>
        </p:nvSpPr>
        <p:spPr>
          <a:xfrm>
            <a:off x="4729495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4/26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1:21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3536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674107" y="2901218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7C4EC2-6C6E-4A57-870E-6708C73B744B}"/>
              </a:ext>
            </a:extLst>
          </p:cNvPr>
          <p:cNvSpPr txBox="1"/>
          <p:nvPr/>
        </p:nvSpPr>
        <p:spPr>
          <a:xfrm>
            <a:off x="9188564" y="1786469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10.5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C7B845-F7DC-46E7-B798-D3D9985BD6BE}"/>
              </a:ext>
            </a:extLst>
          </p:cNvPr>
          <p:cNvSpPr txBox="1"/>
          <p:nvPr/>
        </p:nvSpPr>
        <p:spPr>
          <a:xfrm>
            <a:off x="8959334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좋음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9E45C1-FC40-4D13-9D89-5F5BEFF9C35F}"/>
              </a:ext>
            </a:extLst>
          </p:cNvPr>
          <p:cNvSpPr txBox="1"/>
          <p:nvPr/>
        </p:nvSpPr>
        <p:spPr>
          <a:xfrm>
            <a:off x="9355276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362B3F5-D459-450F-8210-DECE4FE1BF60}"/>
              </a:ext>
            </a:extLst>
          </p:cNvPr>
          <p:cNvSpPr txBox="1"/>
          <p:nvPr/>
        </p:nvSpPr>
        <p:spPr>
          <a:xfrm>
            <a:off x="8704457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4/27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8:48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878498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C6FB32-F429-47AE-A705-D74A6299E009}"/>
              </a:ext>
            </a:extLst>
          </p:cNvPr>
          <p:cNvSpPr/>
          <p:nvPr/>
        </p:nvSpPr>
        <p:spPr>
          <a:xfrm>
            <a:off x="4642942" y="173039"/>
            <a:ext cx="2906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</p:txBody>
      </p:sp>
    </p:spTree>
    <p:extLst>
      <p:ext uri="{BB962C8B-B14F-4D97-AF65-F5344CB8AC3E}">
        <p14:creationId xmlns:p14="http://schemas.microsoft.com/office/powerpoint/2010/main" val="111967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D00BA287-98E9-403C-8458-AC1CDB423B17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5796025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5796025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5836433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개발계획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2D505C-4952-439A-9D76-7927306C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35585"/>
              </p:ext>
            </p:extLst>
          </p:nvPr>
        </p:nvGraphicFramePr>
        <p:xfrm>
          <a:off x="188262" y="1096369"/>
          <a:ext cx="11711637" cy="544730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3938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8445499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</a:tblGrid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좌표 지정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리소스 피벗 좌표 및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충돌 영역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 정의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인스턴스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프레임워크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프로그램에서 사용할 객체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메인 프레임과 서브 프레임으로 나누고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 사용할 모듈 제작 및 오픈 소스 설치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대략적인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제작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리소스를 활용한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프레임별 배치할 리소스 및 대략적인 처리 정의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544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 오픈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편집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각 프레임에 배치된 위젯 및 버튼 오브젝트에서 처리할 데이터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공공데이터 처리 메소드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편집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544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08465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부수적인 기능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현재 프레임에서 다음 프레임으로 넘어갈 때 표현할 애니메이션 정의</a:t>
                      </a:r>
                      <a:r>
                        <a:rPr lang="en-US" altLang="ko-KR" sz="1400" dirty="0"/>
                        <a:t>(Overlap, Sliding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기타 기상청 정보를 처리할 프레임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디버깅 및 배포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오프라인 상태에서의 공공데이터 처리</a:t>
                      </a:r>
                      <a:r>
                        <a:rPr lang="en-US" altLang="ko-KR" sz="1400" dirty="0"/>
                        <a:t>(XML, JSON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249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41</cp:revision>
  <dcterms:created xsi:type="dcterms:W3CDTF">2018-04-26T12:33:42Z</dcterms:created>
  <dcterms:modified xsi:type="dcterms:W3CDTF">2018-05-16T05:50:58Z</dcterms:modified>
</cp:coreProperties>
</file>