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6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5D5D"/>
    <a:srgbClr val="FDA163"/>
    <a:srgbClr val="4DADFF"/>
    <a:srgbClr val="FBC233"/>
    <a:srgbClr val="FBE833"/>
    <a:srgbClr val="F2F2F2"/>
    <a:srgbClr val="AFABAB"/>
    <a:srgbClr val="FFB871"/>
    <a:srgbClr val="FFD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400" d="100"/>
          <a:sy n="400" d="100"/>
        </p:scale>
        <p:origin x="288" y="-6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5C3C43F-D852-4946-8E02-9A7E6D4A9D89}"/>
              </a:ext>
            </a:extLst>
          </p:cNvPr>
          <p:cNvSpPr/>
          <p:nvPr/>
        </p:nvSpPr>
        <p:spPr>
          <a:xfrm>
            <a:off x="1589446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55524-30DE-45D4-9A17-B1650F4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7236711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26616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901218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CCD46D-170C-4FE3-A81A-8505B6DB1A91}"/>
              </a:ext>
            </a:extLst>
          </p:cNvPr>
          <p:cNvGrpSpPr/>
          <p:nvPr/>
        </p:nvGrpSpPr>
        <p:grpSpPr>
          <a:xfrm>
            <a:off x="2332266" y="1757423"/>
            <a:ext cx="1358343" cy="1269693"/>
            <a:chOff x="1766043" y="3840890"/>
            <a:chExt cx="1358343" cy="1269693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766043" y="3840890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E50E8E0B-AB54-4882-A9C5-124B85DF0D65}"/>
                </a:ext>
              </a:extLst>
            </p:cNvPr>
            <p:cNvSpPr/>
            <p:nvPr/>
          </p:nvSpPr>
          <p:spPr>
            <a:xfrm rot="18900000">
              <a:off x="1923782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795CDAF7-793E-4144-995D-BC1D11F7E2C9}"/>
                </a:ext>
              </a:extLst>
            </p:cNvPr>
            <p:cNvSpPr/>
            <p:nvPr/>
          </p:nvSpPr>
          <p:spPr>
            <a:xfrm rot="18900000">
              <a:off x="2076182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눈물 방울 28">
              <a:extLst>
                <a:ext uri="{FF2B5EF4-FFF2-40B4-BE49-F238E27FC236}">
                  <a16:creationId xmlns:a16="http://schemas.microsoft.com/office/drawing/2014/main" id="{5E03313B-DE63-4158-9F19-746C778F49FD}"/>
                </a:ext>
              </a:extLst>
            </p:cNvPr>
            <p:cNvSpPr/>
            <p:nvPr/>
          </p:nvSpPr>
          <p:spPr>
            <a:xfrm rot="18900000">
              <a:off x="2236839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눈물 방울 29">
              <a:extLst>
                <a:ext uri="{FF2B5EF4-FFF2-40B4-BE49-F238E27FC236}">
                  <a16:creationId xmlns:a16="http://schemas.microsoft.com/office/drawing/2014/main" id="{10A1B8F5-4FF1-4DB4-BC50-1A41961DFE77}"/>
                </a:ext>
              </a:extLst>
            </p:cNvPr>
            <p:cNvSpPr/>
            <p:nvPr/>
          </p:nvSpPr>
          <p:spPr>
            <a:xfrm rot="18900000">
              <a:off x="2389239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3EFEB3B3-4AAE-44D1-9617-0225600D8B6F}"/>
                </a:ext>
              </a:extLst>
            </p:cNvPr>
            <p:cNvSpPr/>
            <p:nvPr/>
          </p:nvSpPr>
          <p:spPr>
            <a:xfrm rot="18900000">
              <a:off x="2541638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CD9C33F1-873C-4F2C-A385-CC8CBBB43EEF}"/>
                </a:ext>
              </a:extLst>
            </p:cNvPr>
            <p:cNvSpPr/>
            <p:nvPr/>
          </p:nvSpPr>
          <p:spPr>
            <a:xfrm rot="18900000">
              <a:off x="2694038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4FAB6A2B-7A62-4E94-B9BC-07009F8C94A6}"/>
                </a:ext>
              </a:extLst>
            </p:cNvPr>
            <p:cNvSpPr/>
            <p:nvPr/>
          </p:nvSpPr>
          <p:spPr>
            <a:xfrm rot="18900000">
              <a:off x="2854695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3CD7FA88-B238-46B3-9261-08E0400095A3}"/>
                </a:ext>
              </a:extLst>
            </p:cNvPr>
            <p:cNvSpPr/>
            <p:nvPr/>
          </p:nvSpPr>
          <p:spPr>
            <a:xfrm rot="18900000">
              <a:off x="3007095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285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61FD04-5183-44B9-8FDE-AA27575226BD}"/>
              </a:ext>
            </a:extLst>
          </p:cNvPr>
          <p:cNvGrpSpPr/>
          <p:nvPr/>
        </p:nvGrpSpPr>
        <p:grpSpPr>
          <a:xfrm>
            <a:off x="609706" y="1798042"/>
            <a:ext cx="1367857" cy="1253366"/>
            <a:chOff x="609706" y="1798042"/>
            <a:chExt cx="1367857" cy="1253366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609706" y="1798042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627108" y="2675780"/>
              <a:ext cx="1350455" cy="375628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F05BC5-12E0-4252-9824-D1DBCA4143B1}"/>
              </a:ext>
            </a:extLst>
          </p:cNvPr>
          <p:cNvGrpSpPr/>
          <p:nvPr/>
        </p:nvGrpSpPr>
        <p:grpSpPr>
          <a:xfrm>
            <a:off x="1503364" y="3213252"/>
            <a:ext cx="1358343" cy="1269693"/>
            <a:chOff x="1366357" y="3418207"/>
            <a:chExt cx="1358343" cy="1269693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366357" y="3418207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524096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1676496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1837153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1989553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141952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294352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5009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607409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BDA2FD-D95A-4BD0-93DE-85C8A0B83225}"/>
              </a:ext>
            </a:extLst>
          </p:cNvPr>
          <p:cNvSpPr txBox="1"/>
          <p:nvPr/>
        </p:nvSpPr>
        <p:spPr>
          <a:xfrm>
            <a:off x="1258255" y="1558544"/>
            <a:ext cx="1780686" cy="941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14.5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AA3D6-DEFD-4EEA-AAB3-3625C6F9A44E}"/>
              </a:ext>
            </a:extLst>
          </p:cNvPr>
          <p:cNvSpPr txBox="1"/>
          <p:nvPr/>
        </p:nvSpPr>
        <p:spPr>
          <a:xfrm>
            <a:off x="1024898" y="3848083"/>
            <a:ext cx="2247398" cy="47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나쁨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8D538-E7A1-4E8B-A8F3-AA8DEA7FF840}"/>
              </a:ext>
            </a:extLst>
          </p:cNvPr>
          <p:cNvSpPr txBox="1"/>
          <p:nvPr/>
        </p:nvSpPr>
        <p:spPr>
          <a:xfrm>
            <a:off x="1427968" y="4443951"/>
            <a:ext cx="1441259" cy="59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D8BAFF-E91D-4C82-86D3-09AC08AD4D70}"/>
              </a:ext>
            </a:extLst>
          </p:cNvPr>
          <p:cNvSpPr txBox="1"/>
          <p:nvPr/>
        </p:nvSpPr>
        <p:spPr>
          <a:xfrm>
            <a:off x="765433" y="5165390"/>
            <a:ext cx="2766330" cy="376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4/25 </a:t>
            </a:r>
            <a:r>
              <a:rPr lang="ko-KR" altLang="en-US" dirty="0">
                <a:solidFill>
                  <a:schemeClr val="bg1"/>
                </a:solidFill>
              </a:rPr>
              <a:t>오전 </a:t>
            </a:r>
            <a:r>
              <a:rPr lang="en-US" altLang="ko-KR" dirty="0">
                <a:solidFill>
                  <a:schemeClr val="bg1"/>
                </a:solidFill>
              </a:rPr>
              <a:t>8:53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34730F-7FB1-473A-81F8-16613735F342}"/>
              </a:ext>
            </a:extLst>
          </p:cNvPr>
          <p:cNvSpPr/>
          <p:nvPr/>
        </p:nvSpPr>
        <p:spPr>
          <a:xfrm>
            <a:off x="70820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377859" y="2176441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C518"/>
                </a:solidFill>
              </a:rPr>
              <a:t>55</a:t>
            </a:r>
            <a:endParaRPr lang="ko-KR" altLang="en-US" sz="24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337512" y="1771407"/>
            <a:ext cx="1028389" cy="27646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C518"/>
                </a:solidFill>
              </a:rPr>
              <a:t>통합대기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0D345-5CFE-4FAD-9432-DF71C6C82099}"/>
              </a:ext>
            </a:extLst>
          </p:cNvPr>
          <p:cNvSpPr txBox="1"/>
          <p:nvPr/>
        </p:nvSpPr>
        <p:spPr>
          <a:xfrm>
            <a:off x="921109" y="31927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C518"/>
                </a:solidFill>
              </a:rPr>
              <a:t>보통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1313C3-FFE0-419A-B5A6-99287558D59B}"/>
              </a:ext>
            </a:extLst>
          </p:cNvPr>
          <p:cNvSpPr txBox="1"/>
          <p:nvPr/>
        </p:nvSpPr>
        <p:spPr>
          <a:xfrm>
            <a:off x="1361274" y="31927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C518"/>
                </a:solidFill>
              </a:rPr>
              <a:t>민감군</a:t>
            </a:r>
            <a:r>
              <a:rPr lang="ko-KR" altLang="en-US" sz="1600" dirty="0">
                <a:solidFill>
                  <a:srgbClr val="00C518"/>
                </a:solidFill>
              </a:rPr>
              <a:t> 주의하세요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C8D2C0-0CD1-42B6-81B2-12E03D08B4E0}"/>
              </a:ext>
            </a:extLst>
          </p:cNvPr>
          <p:cNvSpPr txBox="1"/>
          <p:nvPr/>
        </p:nvSpPr>
        <p:spPr>
          <a:xfrm>
            <a:off x="111228" y="4073825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1A65F0-DD5B-4D7D-9182-91EB4ADD57AE}"/>
              </a:ext>
            </a:extLst>
          </p:cNvPr>
          <p:cNvSpPr txBox="1"/>
          <p:nvPr/>
        </p:nvSpPr>
        <p:spPr>
          <a:xfrm>
            <a:off x="9708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F1414F-B426-4D5B-BB3B-3F3C1A69D09B}"/>
              </a:ext>
            </a:extLst>
          </p:cNvPr>
          <p:cNvSpPr txBox="1"/>
          <p:nvPr/>
        </p:nvSpPr>
        <p:spPr>
          <a:xfrm>
            <a:off x="18172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67D973-DB04-44D6-9C54-D8309FABE957}"/>
              </a:ext>
            </a:extLst>
          </p:cNvPr>
          <p:cNvSpPr txBox="1"/>
          <p:nvPr/>
        </p:nvSpPr>
        <p:spPr>
          <a:xfrm>
            <a:off x="2655470" y="4073825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160214" y="471478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37D43A-AA3E-4FC0-8DC8-D7BB1FEFF972}"/>
              </a:ext>
            </a:extLst>
          </p:cNvPr>
          <p:cNvSpPr txBox="1"/>
          <p:nvPr/>
        </p:nvSpPr>
        <p:spPr>
          <a:xfrm>
            <a:off x="181704" y="5013494"/>
            <a:ext cx="334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  16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17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18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19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22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FAA448-9F4F-4FB0-A146-E22796EFA09C}"/>
              </a:ext>
            </a:extLst>
          </p:cNvPr>
          <p:cNvSpPr txBox="1"/>
          <p:nvPr/>
        </p:nvSpPr>
        <p:spPr>
          <a:xfrm>
            <a:off x="240661" y="5243219"/>
            <a:ext cx="36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55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F639034-A1B4-441F-93C2-B862ABAE51F0}"/>
              </a:ext>
            </a:extLst>
          </p:cNvPr>
          <p:cNvSpPr txBox="1"/>
          <p:nvPr/>
        </p:nvSpPr>
        <p:spPr>
          <a:xfrm>
            <a:off x="594429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100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DEA22-4967-4027-A230-ABA01D51BC0C}"/>
              </a:ext>
            </a:extLst>
          </p:cNvPr>
          <p:cNvSpPr txBox="1"/>
          <p:nvPr/>
        </p:nvSpPr>
        <p:spPr>
          <a:xfrm>
            <a:off x="98881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270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13761F-AB27-40F4-AFBD-30D9A9125AA6}"/>
              </a:ext>
            </a:extLst>
          </p:cNvPr>
          <p:cNvSpPr txBox="1"/>
          <p:nvPr/>
        </p:nvSpPr>
        <p:spPr>
          <a:xfrm>
            <a:off x="140669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400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ADD260-FF9E-41FD-B69A-D0957EAFB0B0}"/>
              </a:ext>
            </a:extLst>
          </p:cNvPr>
          <p:cNvSpPr txBox="1"/>
          <p:nvPr/>
        </p:nvSpPr>
        <p:spPr>
          <a:xfrm>
            <a:off x="1787900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310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C83228-2D8A-4975-8E1D-C88E51C87E25}"/>
              </a:ext>
            </a:extLst>
          </p:cNvPr>
          <p:cNvSpPr txBox="1"/>
          <p:nvPr/>
        </p:nvSpPr>
        <p:spPr>
          <a:xfrm>
            <a:off x="220369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190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9CAD6EA-9BEC-4B03-B30D-4740F01DB1B8}"/>
              </a:ext>
            </a:extLst>
          </p:cNvPr>
          <p:cNvSpPr txBox="1"/>
          <p:nvPr/>
        </p:nvSpPr>
        <p:spPr>
          <a:xfrm>
            <a:off x="261138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0185BAC-D639-464F-8E7B-F42D7B63D2CE}"/>
              </a:ext>
            </a:extLst>
          </p:cNvPr>
          <p:cNvSpPr txBox="1"/>
          <p:nvPr/>
        </p:nvSpPr>
        <p:spPr>
          <a:xfrm>
            <a:off x="3023828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23C4D-452F-45F5-9CAD-5A0E78D71D3C}"/>
              </a:ext>
            </a:extLst>
          </p:cNvPr>
          <p:cNvGrpSpPr/>
          <p:nvPr/>
        </p:nvGrpSpPr>
        <p:grpSpPr>
          <a:xfrm>
            <a:off x="4211886" y="1331119"/>
            <a:ext cx="3590925" cy="5162550"/>
            <a:chOff x="5327623" y="1331119"/>
            <a:chExt cx="3590925" cy="5162550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BE40FB9E-7220-4CA1-AA35-3B13CD9B67BD}"/>
                </a:ext>
              </a:extLst>
            </p:cNvPr>
            <p:cNvSpPr/>
            <p:nvPr/>
          </p:nvSpPr>
          <p:spPr>
            <a:xfrm>
              <a:off x="5327623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5F84D2-85BB-4F0B-9EB2-08D6318E30CC}"/>
                </a:ext>
              </a:extLst>
            </p:cNvPr>
            <p:cNvGrpSpPr/>
            <p:nvPr/>
          </p:nvGrpSpPr>
          <p:grpSpPr>
            <a:xfrm>
              <a:off x="5391773" y="1758321"/>
              <a:ext cx="3429120" cy="2814536"/>
              <a:chOff x="5391773" y="1758321"/>
              <a:chExt cx="3429120" cy="281453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6AC6060-1DCC-4974-9355-142308C558F7}"/>
                  </a:ext>
                </a:extLst>
              </p:cNvPr>
              <p:cNvGrpSpPr/>
              <p:nvPr/>
            </p:nvGrpSpPr>
            <p:grpSpPr>
              <a:xfrm>
                <a:off x="6818275" y="2720992"/>
                <a:ext cx="263009" cy="263009"/>
                <a:chOff x="10530829" y="2716980"/>
                <a:chExt cx="263009" cy="26300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28BC3E-B83C-4F5F-9680-079683EBCAA3}"/>
                    </a:ext>
                  </a:extLst>
                </p:cNvPr>
                <p:cNvSpPr/>
                <p:nvPr/>
              </p:nvSpPr>
              <p:spPr>
                <a:xfrm>
                  <a:off x="10530829" y="2716980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2A6D0D84-C4D0-49F1-A9C7-22052F6153F9}"/>
                    </a:ext>
                  </a:extLst>
                </p:cNvPr>
                <p:cNvSpPr/>
                <p:nvPr/>
              </p:nvSpPr>
              <p:spPr>
                <a:xfrm>
                  <a:off x="10581181" y="2893693"/>
                  <a:ext cx="162304" cy="45719"/>
                </a:xfrm>
                <a:custGeom>
                  <a:avLst/>
                  <a:gdLst>
                    <a:gd name="connsiteX0" fmla="*/ 0 w 211340"/>
                    <a:gd name="connsiteY0" fmla="*/ 0 h 59532"/>
                    <a:gd name="connsiteX1" fmla="*/ 211340 w 211340"/>
                    <a:gd name="connsiteY1" fmla="*/ 0 h 59532"/>
                    <a:gd name="connsiteX2" fmla="*/ 196595 w 211340"/>
                    <a:gd name="connsiteY2" fmla="*/ 21869 h 59532"/>
                    <a:gd name="connsiteX3" fmla="*/ 105670 w 211340"/>
                    <a:gd name="connsiteY3" fmla="*/ 59532 h 59532"/>
                    <a:gd name="connsiteX4" fmla="*/ 14745 w 211340"/>
                    <a:gd name="connsiteY4" fmla="*/ 21869 h 5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40" h="59532">
                      <a:moveTo>
                        <a:pt x="0" y="0"/>
                      </a:moveTo>
                      <a:lnTo>
                        <a:pt x="211340" y="0"/>
                      </a:lnTo>
                      <a:lnTo>
                        <a:pt x="196595" y="21869"/>
                      </a:lnTo>
                      <a:cubicBezTo>
                        <a:pt x="173326" y="45139"/>
                        <a:pt x="141179" y="59532"/>
                        <a:pt x="105670" y="59532"/>
                      </a:cubicBezTo>
                      <a:cubicBezTo>
                        <a:pt x="70162" y="59532"/>
                        <a:pt x="38015" y="45139"/>
                        <a:pt x="14745" y="21869"/>
                      </a:cubicBezTo>
                      <a:close/>
                    </a:path>
                  </a:pathLst>
                </a:custGeom>
                <a:solidFill>
                  <a:srgbClr val="4DA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D908257-4570-4B39-BBAF-68ECB6F9DADC}"/>
                    </a:ext>
                  </a:extLst>
                </p:cNvPr>
                <p:cNvGrpSpPr/>
                <p:nvPr/>
              </p:nvGrpSpPr>
              <p:grpSpPr>
                <a:xfrm>
                  <a:off x="10567320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7BF8C4B3-A0DA-49AF-B5A9-D2D52D78C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D120F5F2-BE91-4F18-9809-405E468F5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30B6305D-DBDD-4880-85F8-F4B7CD681A61}"/>
                    </a:ext>
                  </a:extLst>
                </p:cNvPr>
                <p:cNvGrpSpPr/>
                <p:nvPr/>
              </p:nvGrpSpPr>
              <p:grpSpPr>
                <a:xfrm>
                  <a:off x="10686384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70495115-A548-4B5D-86A1-AAF7D54B1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B8EF25FE-8251-4824-9B2A-C8E905049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A9A0E8-6D24-497D-9AD0-909C7C005405}"/>
                  </a:ext>
                </a:extLst>
              </p:cNvPr>
              <p:cNvGrpSpPr/>
              <p:nvPr/>
            </p:nvGrpSpPr>
            <p:grpSpPr>
              <a:xfrm>
                <a:off x="7159844" y="2720992"/>
                <a:ext cx="263009" cy="263009"/>
                <a:chOff x="10679440" y="3887613"/>
                <a:chExt cx="263009" cy="263009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629DF49-5273-4DB2-BAD8-A6427ED2141C}"/>
                    </a:ext>
                  </a:extLst>
                </p:cNvPr>
                <p:cNvSpPr/>
                <p:nvPr/>
              </p:nvSpPr>
              <p:spPr>
                <a:xfrm>
                  <a:off x="10679440" y="3887613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128ECC5A-749B-4BC4-8E53-7DED7BA8F45F}"/>
                    </a:ext>
                  </a:extLst>
                </p:cNvPr>
                <p:cNvGrpSpPr/>
                <p:nvPr/>
              </p:nvGrpSpPr>
              <p:grpSpPr>
                <a:xfrm>
                  <a:off x="10778464" y="4054998"/>
                  <a:ext cx="69723" cy="40481"/>
                  <a:chOff x="10778464" y="4054998"/>
                  <a:chExt cx="69723" cy="40481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F5BC239-97DD-4196-A3B5-5F0C7C844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07706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0153744B-33BF-4FF4-ACEC-97A34B0F5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8464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1D18DB7-CC8B-40CA-A60E-BB23FDD2BE1F}"/>
                    </a:ext>
                  </a:extLst>
                </p:cNvPr>
                <p:cNvGrpSpPr/>
                <p:nvPr/>
              </p:nvGrpSpPr>
              <p:grpSpPr>
                <a:xfrm>
                  <a:off x="10742560" y="3959375"/>
                  <a:ext cx="143912" cy="40481"/>
                  <a:chOff x="10742560" y="3959375"/>
                  <a:chExt cx="143912" cy="40481"/>
                </a:xfrm>
              </p:grpSpPr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064FFC19-14A2-4811-9353-BD90F857A6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45991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B7B36C43-758D-45DC-9B49-325BD538D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42560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420A716-034E-4041-A95D-0D3F91CD748D}"/>
                  </a:ext>
                </a:extLst>
              </p:cNvPr>
              <p:cNvGrpSpPr/>
              <p:nvPr/>
            </p:nvGrpSpPr>
            <p:grpSpPr>
              <a:xfrm>
                <a:off x="7501412" y="2720992"/>
                <a:ext cx="263009" cy="263009"/>
                <a:chOff x="11338237" y="7031342"/>
                <a:chExt cx="263009" cy="263009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2BC70633-1C1C-46FC-A21A-EB659405CEDC}"/>
                    </a:ext>
                  </a:extLst>
                </p:cNvPr>
                <p:cNvSpPr/>
                <p:nvPr/>
              </p:nvSpPr>
              <p:spPr>
                <a:xfrm>
                  <a:off x="11338237" y="7031342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ED6CF68-0D7F-4565-95B2-39D786FBB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26933" y="7225150"/>
                  <a:ext cx="85617" cy="0"/>
                </a:xfrm>
                <a:prstGeom prst="line">
                  <a:avLst/>
                </a:prstGeom>
                <a:ln w="15875"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17532D03-E0E8-4DA3-9D43-2D710EA50FD0}"/>
                    </a:ext>
                  </a:extLst>
                </p:cNvPr>
                <p:cNvGrpSpPr/>
                <p:nvPr/>
              </p:nvGrpSpPr>
              <p:grpSpPr>
                <a:xfrm>
                  <a:off x="11397608" y="7117391"/>
                  <a:ext cx="144266" cy="40481"/>
                  <a:chOff x="11397608" y="7117391"/>
                  <a:chExt cx="144266" cy="40481"/>
                </a:xfrm>
              </p:grpSpPr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51FDDE78-09E5-4B75-A7AB-67B4ED892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397608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>
                    <a:extLst>
                      <a:ext uri="{FF2B5EF4-FFF2-40B4-BE49-F238E27FC236}">
                        <a16:creationId xmlns:a16="http://schemas.microsoft.com/office/drawing/2014/main" id="{09226927-CACC-4D16-89D2-887A34A27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501393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98FDBF54-3454-4F5F-AA5C-E541304C2114}"/>
                  </a:ext>
                </a:extLst>
              </p:cNvPr>
              <p:cNvGrpSpPr/>
              <p:nvPr/>
            </p:nvGrpSpPr>
            <p:grpSpPr>
              <a:xfrm>
                <a:off x="6476706" y="2728454"/>
                <a:ext cx="263009" cy="263009"/>
                <a:chOff x="7141549" y="3956566"/>
                <a:chExt cx="263009" cy="263009"/>
              </a:xfrm>
            </p:grpSpPr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37816BE9-AFD8-4022-AA3F-581B8D100EF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C39D01FF-D662-41C8-8FED-CF473388C019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142458-E98C-49AA-8879-D6D206D6664F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2549CC3B-C79D-4D6A-AA02-D4CF6576BCC5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7089CADC-36AC-4DE8-9D93-8A10EAF89C0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6B332F62-8386-4E3A-A39F-A75CC5423BFC}"/>
                  </a:ext>
                </a:extLst>
              </p:cNvPr>
              <p:cNvSpPr/>
              <p:nvPr/>
            </p:nvSpPr>
            <p:spPr>
              <a:xfrm>
                <a:off x="6608891" y="1758321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C518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2546524-9217-4D0C-85EE-29ACA05B2371}"/>
                  </a:ext>
                </a:extLst>
              </p:cNvPr>
              <p:cNvGrpSpPr/>
              <p:nvPr/>
            </p:nvGrpSpPr>
            <p:grpSpPr>
              <a:xfrm>
                <a:off x="6476706" y="3527314"/>
                <a:ext cx="426244" cy="310667"/>
                <a:chOff x="9468912" y="3221235"/>
                <a:chExt cx="426244" cy="310667"/>
              </a:xfrm>
            </p:grpSpPr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240863F4-ECD5-49AB-AB13-DB03C3724001}"/>
                    </a:ext>
                  </a:extLst>
                </p:cNvPr>
                <p:cNvSpPr/>
                <p:nvPr/>
              </p:nvSpPr>
              <p:spPr>
                <a:xfrm>
                  <a:off x="9468912" y="3221235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979A4343-786D-4E68-866A-062A85706134}"/>
                    </a:ext>
                  </a:extLst>
                </p:cNvPr>
                <p:cNvCxnSpPr>
                  <a:stCxn id="167" idx="2"/>
                </p:cNvCxnSpPr>
                <p:nvPr/>
              </p:nvCxnSpPr>
              <p:spPr>
                <a:xfrm flipH="1">
                  <a:off x="9681739" y="3411756"/>
                  <a:ext cx="295" cy="120146"/>
                </a:xfrm>
                <a:prstGeom prst="line">
                  <a:avLst/>
                </a:prstGeom>
                <a:ln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27F91DCB-C87C-485B-B3E6-3382C4D9F219}"/>
                  </a:ext>
                </a:extLst>
              </p:cNvPr>
              <p:cNvCxnSpPr/>
              <p:nvPr/>
            </p:nvCxnSpPr>
            <p:spPr>
              <a:xfrm>
                <a:off x="5434877" y="3918370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5AD36B0A-60AC-423D-9472-7DC174971270}"/>
                  </a:ext>
                </a:extLst>
              </p:cNvPr>
              <p:cNvCxnSpPr/>
              <p:nvPr/>
            </p:nvCxnSpPr>
            <p:spPr>
              <a:xfrm>
                <a:off x="6278994" y="3916737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6FF60B39-EA70-4397-A27A-25B400E1EB95}"/>
                  </a:ext>
                </a:extLst>
              </p:cNvPr>
              <p:cNvCxnSpPr/>
              <p:nvPr/>
            </p:nvCxnSpPr>
            <p:spPr>
              <a:xfrm>
                <a:off x="7123111" y="3918370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F55B935-8D2C-4339-A9E7-7E2D95B3A583}"/>
                  </a:ext>
                </a:extLst>
              </p:cNvPr>
              <p:cNvCxnSpPr/>
              <p:nvPr/>
            </p:nvCxnSpPr>
            <p:spPr>
              <a:xfrm>
                <a:off x="7967227" y="3916737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896E694-3D5A-4210-BA9A-7B9216D31A97}"/>
                  </a:ext>
                </a:extLst>
              </p:cNvPr>
              <p:cNvGrpSpPr/>
              <p:nvPr/>
            </p:nvGrpSpPr>
            <p:grpSpPr>
              <a:xfrm>
                <a:off x="5627486" y="3527314"/>
                <a:ext cx="426244" cy="310667"/>
                <a:chOff x="8437665" y="3135246"/>
                <a:chExt cx="426244" cy="31066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EB12E1FE-EB44-43DB-9EF8-6F7642A749AA}"/>
                    </a:ext>
                  </a:extLst>
                </p:cNvPr>
                <p:cNvSpPr/>
                <p:nvPr/>
              </p:nvSpPr>
              <p:spPr>
                <a:xfrm>
                  <a:off x="8437665" y="313524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D8A02A1E-28A4-4A4F-97A7-E81FB2093BAE}"/>
                    </a:ext>
                  </a:extLst>
                </p:cNvPr>
                <p:cNvCxnSpPr>
                  <a:stCxn id="173" idx="2"/>
                </p:cNvCxnSpPr>
                <p:nvPr/>
              </p:nvCxnSpPr>
              <p:spPr>
                <a:xfrm flipH="1">
                  <a:off x="8650492" y="3325767"/>
                  <a:ext cx="295" cy="120146"/>
                </a:xfrm>
                <a:prstGeom prst="line">
                  <a:avLst/>
                </a:prstGeom>
                <a:ln>
                  <a:solidFill>
                    <a:srgbClr val="4DAD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2E3B14-8A7E-4B2B-8D91-691F4EEB56B6}"/>
                  </a:ext>
                </a:extLst>
              </p:cNvPr>
              <p:cNvGrpSpPr/>
              <p:nvPr/>
            </p:nvGrpSpPr>
            <p:grpSpPr>
              <a:xfrm>
                <a:off x="7325926" y="3527314"/>
                <a:ext cx="426244" cy="310667"/>
                <a:chOff x="10006491" y="3366806"/>
                <a:chExt cx="426244" cy="310667"/>
              </a:xfrm>
            </p:grpSpPr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471ABB5-EFD8-4214-A539-9D840CFC3769}"/>
                    </a:ext>
                  </a:extLst>
                </p:cNvPr>
                <p:cNvSpPr/>
                <p:nvPr/>
              </p:nvSpPr>
              <p:spPr>
                <a:xfrm>
                  <a:off x="10006491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55227134-03B5-4F17-9BC4-7EC59D4F3915}"/>
                    </a:ext>
                  </a:extLst>
                </p:cNvPr>
                <p:cNvCxnSpPr>
                  <a:stCxn id="182" idx="2"/>
                </p:cNvCxnSpPr>
                <p:nvPr/>
              </p:nvCxnSpPr>
              <p:spPr>
                <a:xfrm flipH="1">
                  <a:off x="10219318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0A38E95A-1277-4D79-A915-F049205BFD73}"/>
                  </a:ext>
                </a:extLst>
              </p:cNvPr>
              <p:cNvGrpSpPr/>
              <p:nvPr/>
            </p:nvGrpSpPr>
            <p:grpSpPr>
              <a:xfrm>
                <a:off x="8175146" y="3527314"/>
                <a:ext cx="426244" cy="310667"/>
                <a:chOff x="10977738" y="3366806"/>
                <a:chExt cx="426244" cy="310667"/>
              </a:xfrm>
            </p:grpSpPr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D42F7239-1320-4B89-AE2D-677CD14E9FD1}"/>
                    </a:ext>
                  </a:extLst>
                </p:cNvPr>
                <p:cNvSpPr/>
                <p:nvPr/>
              </p:nvSpPr>
              <p:spPr>
                <a:xfrm>
                  <a:off x="10977738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9026B00F-E345-4E3B-B4D3-FF77307B02C5}"/>
                    </a:ext>
                  </a:extLst>
                </p:cNvPr>
                <p:cNvCxnSpPr>
                  <a:stCxn id="185" idx="2"/>
                </p:cNvCxnSpPr>
                <p:nvPr/>
              </p:nvCxnSpPr>
              <p:spPr>
                <a:xfrm flipH="1">
                  <a:off x="11190565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F5D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944E0722-0C8A-4F0D-ADB5-FEE52563F0D0}"/>
                  </a:ext>
                </a:extLst>
              </p:cNvPr>
              <p:cNvCxnSpPr/>
              <p:nvPr/>
            </p:nvCxnSpPr>
            <p:spPr>
              <a:xfrm>
                <a:off x="5391773" y="4572857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3861AA-4E88-4E94-86AD-BF1A1D1CB592}"/>
              </a:ext>
            </a:extLst>
          </p:cNvPr>
          <p:cNvGrpSpPr/>
          <p:nvPr/>
        </p:nvGrpSpPr>
        <p:grpSpPr>
          <a:xfrm>
            <a:off x="8521368" y="1339560"/>
            <a:ext cx="3590925" cy="5162550"/>
            <a:chOff x="6875460" y="1331119"/>
            <a:chExt cx="3590925" cy="516255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5EA45CE2-8876-4CDE-9C60-88360E191753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3F8395C-1D72-4D91-B4B6-1652996CB87B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F301E6-19C4-4E96-9ECC-8CE6B95F6538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A154D34-12DA-4CD3-9CC7-21EDED97BB81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AFCF20-214F-4020-ABB6-B1CA7ADC0A9C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3739191-AC80-44C8-A1B4-48797C5E6550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5DC78833-8F20-4C42-AE2C-C833D318A11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0" name="그룹 319">
                  <a:extLst>
                    <a:ext uri="{FF2B5EF4-FFF2-40B4-BE49-F238E27FC236}">
                      <a16:creationId xmlns:a16="http://schemas.microsoft.com/office/drawing/2014/main" id="{17CA0F63-2D40-47A9-AE39-E71A17AE357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9F28C4E6-C28B-4C58-8F56-F33A31420A0E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BC213CB9-BF3B-44C3-AB52-BC460313121F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E4CF5EEE-8507-43AE-AB8B-79507E37A8CB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7FAB0C-2173-4056-B343-E16584393AF6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F0F3D2D5-FAF8-4503-8216-B1BC2874593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A30F5B3-54EF-4695-AD16-B4623B70F0BC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F43AC28F-89A2-47EF-ABBA-57810FB33E5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749B8CF-34E9-4301-BB2C-F9D20D84B187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05421A0-3D9F-42F1-935A-D8F8868E3B1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E5D23E9-335C-4E68-BEE9-56400C55ED2D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BAE31F0-26AD-4EEF-AB2A-FADD6997471C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52D3F19-83BD-4178-890F-B030879B02B8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E054301-1E4C-4485-91AE-A53659EF9F8A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AC6B67E-53BA-4E0B-B0CC-505920AA0C7B}"/>
                  </a:ext>
                </a:extLst>
              </p:cNvPr>
              <p:cNvCxnSpPr>
                <a:stCxn id="202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35E523C-AA12-4800-9A41-16E2BFFCA4AF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B0F5E11-4F63-4151-99C8-E7330726CBDB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EF269FBC-F708-4D1E-BA11-047BDC7363E4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B1C1C3E1-9E4C-4FBA-AB33-3091CC18D269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8F7C2DD1-D598-4C80-9061-959252F4E600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C11ABAD7-492F-400C-8C5B-68955377C3DB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76E7C6FA-C440-4124-87D6-EB213B787831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7" name="타원 316">
                      <a:extLst>
                        <a:ext uri="{FF2B5EF4-FFF2-40B4-BE49-F238E27FC236}">
                          <a16:creationId xmlns:a16="http://schemas.microsoft.com/office/drawing/2014/main" id="{F6F1D5C6-E1C4-45F9-905E-4A7375405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8" name="타원 317">
                      <a:extLst>
                        <a:ext uri="{FF2B5EF4-FFF2-40B4-BE49-F238E27FC236}">
                          <a16:creationId xmlns:a16="http://schemas.microsoft.com/office/drawing/2014/main" id="{D9A9C619-532A-482E-B1F9-32B65D316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2555662-7E63-463A-9B02-9A5853E972B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4846CE3-5656-4A50-9937-EE56026901C1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B0352379-9472-47C0-A5A6-25068F949050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09" name="타원 308">
                    <a:extLst>
                      <a:ext uri="{FF2B5EF4-FFF2-40B4-BE49-F238E27FC236}">
                        <a16:creationId xmlns:a16="http://schemas.microsoft.com/office/drawing/2014/main" id="{7633915D-DA52-4E18-BA4A-CAF4FC1989A9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0" name="그룹 309">
                    <a:extLst>
                      <a:ext uri="{FF2B5EF4-FFF2-40B4-BE49-F238E27FC236}">
                        <a16:creationId xmlns:a16="http://schemas.microsoft.com/office/drawing/2014/main" id="{9342A08C-A1DA-4C86-A799-51F15E6BEE50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2" name="타원 311">
                      <a:extLst>
                        <a:ext uri="{FF2B5EF4-FFF2-40B4-BE49-F238E27FC236}">
                          <a16:creationId xmlns:a16="http://schemas.microsoft.com/office/drawing/2014/main" id="{0FF6BE7E-6DF7-46A6-A5FA-57561884B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3" name="타원 312">
                      <a:extLst>
                        <a:ext uri="{FF2B5EF4-FFF2-40B4-BE49-F238E27FC236}">
                          <a16:creationId xmlns:a16="http://schemas.microsoft.com/office/drawing/2014/main" id="{A55FF5A7-4361-4332-9954-25B2E5D18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44C1DF2E-A92B-4DCE-B1D7-56AFF7BF47A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180D8C4-1C7E-4896-8007-A05D91CDE884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7597BF79-C945-4EBC-BAD0-D3830F748D8E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9AAEDDD2-CA0C-44E0-AB66-DD09AA4266EB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304" name="타원 303">
                    <a:extLst>
                      <a:ext uri="{FF2B5EF4-FFF2-40B4-BE49-F238E27FC236}">
                        <a16:creationId xmlns:a16="http://schemas.microsoft.com/office/drawing/2014/main" id="{13D045FC-8D46-442F-B987-6D4E06571D7E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42DED13-3B0D-4A02-966A-7046777EC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6" name="그룹 305">
                    <a:extLst>
                      <a:ext uri="{FF2B5EF4-FFF2-40B4-BE49-F238E27FC236}">
                        <a16:creationId xmlns:a16="http://schemas.microsoft.com/office/drawing/2014/main" id="{DD3A35B9-9F1E-4709-9696-63D34D719AF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7" name="직선 연결선 306">
                      <a:extLst>
                        <a:ext uri="{FF2B5EF4-FFF2-40B4-BE49-F238E27FC236}">
                          <a16:creationId xmlns:a16="http://schemas.microsoft.com/office/drawing/2014/main" id="{E3CED91D-C40B-41F6-A6EC-CE66A89CE0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직선 연결선 307">
                      <a:extLst>
                        <a:ext uri="{FF2B5EF4-FFF2-40B4-BE49-F238E27FC236}">
                          <a16:creationId xmlns:a16="http://schemas.microsoft.com/office/drawing/2014/main" id="{FB063D65-9C95-4303-8927-06295E0DC6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47B70F54-7F5D-4597-A7E7-43959D9F660E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EB170C7F-9F51-4B6D-B8A2-86F1151B844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142759B0-E62E-4561-86D1-C835BCE81706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23682C8A-A28C-4610-902A-95D011302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그룹 300">
                    <a:extLst>
                      <a:ext uri="{FF2B5EF4-FFF2-40B4-BE49-F238E27FC236}">
                        <a16:creationId xmlns:a16="http://schemas.microsoft.com/office/drawing/2014/main" id="{97F33D6A-ED55-454B-A60B-14D9F9600E33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2" name="직선 연결선 301">
                      <a:extLst>
                        <a:ext uri="{FF2B5EF4-FFF2-40B4-BE49-F238E27FC236}">
                          <a16:creationId xmlns:a16="http://schemas.microsoft.com/office/drawing/2014/main" id="{EE96E59D-E916-4276-9CD1-E16B3A8740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>
                      <a:extLst>
                        <a:ext uri="{FF2B5EF4-FFF2-40B4-BE49-F238E27FC236}">
                          <a16:creationId xmlns:a16="http://schemas.microsoft.com/office/drawing/2014/main" id="{CAB6D1BE-81CA-40D6-9833-5BDC124AA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C392617-7ACB-476A-A8F7-7BA50700DB1B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1A893BE5-6C33-4C1B-B123-C4958DA640BE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4" name="타원 293">
                    <a:extLst>
                      <a:ext uri="{FF2B5EF4-FFF2-40B4-BE49-F238E27FC236}">
                        <a16:creationId xmlns:a16="http://schemas.microsoft.com/office/drawing/2014/main" id="{5F793B46-62C2-4CE9-BFB6-52E0A9DA1FE0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36B22123-A2A4-4713-A875-73596CA6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6" name="그룹 295">
                    <a:extLst>
                      <a:ext uri="{FF2B5EF4-FFF2-40B4-BE49-F238E27FC236}">
                        <a16:creationId xmlns:a16="http://schemas.microsoft.com/office/drawing/2014/main" id="{0DB55875-6EAF-490E-B24B-2E7338ED07B8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97" name="직선 연결선 296">
                      <a:extLst>
                        <a:ext uri="{FF2B5EF4-FFF2-40B4-BE49-F238E27FC236}">
                          <a16:creationId xmlns:a16="http://schemas.microsoft.com/office/drawing/2014/main" id="{E7906DAF-8589-46BC-9244-69A0A3B47C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>
                      <a:extLst>
                        <a:ext uri="{FF2B5EF4-FFF2-40B4-BE49-F238E27FC236}">
                          <a16:creationId xmlns:a16="http://schemas.microsoft.com/office/drawing/2014/main" id="{B45E5F7D-1A85-406A-8B7E-0F55710FAA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B0EF9799-4D6A-4B1D-BAA0-04108E09627D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12F7762F-72EC-4232-83C9-FDF991329F07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90" name="그룹 289">
                    <a:extLst>
                      <a:ext uri="{FF2B5EF4-FFF2-40B4-BE49-F238E27FC236}">
                        <a16:creationId xmlns:a16="http://schemas.microsoft.com/office/drawing/2014/main" id="{5EDA6D96-2945-4A49-BD9D-119F86059066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92" name="타원 291">
                      <a:extLst>
                        <a:ext uri="{FF2B5EF4-FFF2-40B4-BE49-F238E27FC236}">
                          <a16:creationId xmlns:a16="http://schemas.microsoft.com/office/drawing/2014/main" id="{D4E1848E-C68D-450D-B5AB-7FAD19F8C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3" name="타원 292">
                      <a:extLst>
                        <a:ext uri="{FF2B5EF4-FFF2-40B4-BE49-F238E27FC236}">
                          <a16:creationId xmlns:a16="http://schemas.microsoft.com/office/drawing/2014/main" id="{0619F637-67A7-4CEC-ABF3-9A620666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31B88BEF-8274-4C52-910E-D5D8EA69D26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4198C1-3B70-43A1-8064-FBAD9F638AE4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35A515A3-7826-481A-82FC-C04E3FDA9A87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AD966536-6248-4EAE-9498-0489FB779DC2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69DBB222-1881-44A7-95F5-4057326431EC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: 도형 281">
                    <a:extLst>
                      <a:ext uri="{FF2B5EF4-FFF2-40B4-BE49-F238E27FC236}">
                        <a16:creationId xmlns:a16="http://schemas.microsoft.com/office/drawing/2014/main" id="{A5577A0A-20F0-48BA-BEE0-D784A2D68E6E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83" name="그룹 282">
                    <a:extLst>
                      <a:ext uri="{FF2B5EF4-FFF2-40B4-BE49-F238E27FC236}">
                        <a16:creationId xmlns:a16="http://schemas.microsoft.com/office/drawing/2014/main" id="{96C9BF19-1A79-48E3-A711-BE476BBAABE9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7" name="직선 연결선 286">
                      <a:extLst>
                        <a:ext uri="{FF2B5EF4-FFF2-40B4-BE49-F238E27FC236}">
                          <a16:creationId xmlns:a16="http://schemas.microsoft.com/office/drawing/2014/main" id="{64A0B1EE-6822-4D00-A429-B8A3D2A70A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>
                      <a:extLst>
                        <a:ext uri="{FF2B5EF4-FFF2-40B4-BE49-F238E27FC236}">
                          <a16:creationId xmlns:a16="http://schemas.microsoft.com/office/drawing/2014/main" id="{F125CB89-D435-47C3-AC2E-04BABCD28E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그룹 283">
                    <a:extLst>
                      <a:ext uri="{FF2B5EF4-FFF2-40B4-BE49-F238E27FC236}">
                        <a16:creationId xmlns:a16="http://schemas.microsoft.com/office/drawing/2014/main" id="{1388CB8D-C8BC-4EA5-BBBB-9C192AC99FD7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5" name="직선 연결선 284">
                      <a:extLst>
                        <a:ext uri="{FF2B5EF4-FFF2-40B4-BE49-F238E27FC236}">
                          <a16:creationId xmlns:a16="http://schemas.microsoft.com/office/drawing/2014/main" id="{6D49A3B9-A178-4E7A-8AFB-850D8A95A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>
                      <a:extLst>
                        <a:ext uri="{FF2B5EF4-FFF2-40B4-BE49-F238E27FC236}">
                          <a16:creationId xmlns:a16="http://schemas.microsoft.com/office/drawing/2014/main" id="{7174A042-E15F-4389-BA97-95D8505ED8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68E348C-B3DB-4E8D-9F9D-F94372F90B35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3D66416-C238-4FED-AF66-6D20CF7A969E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C7A1F919-E490-4364-922A-D74ED70905E1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자유형: 도형 273">
                    <a:extLst>
                      <a:ext uri="{FF2B5EF4-FFF2-40B4-BE49-F238E27FC236}">
                        <a16:creationId xmlns:a16="http://schemas.microsoft.com/office/drawing/2014/main" id="{39E96067-8AC0-4594-8B1E-6BC69E01443A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E079DFA1-02D3-4B8D-809B-2C2809791A62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9" name="직선 연결선 278">
                      <a:extLst>
                        <a:ext uri="{FF2B5EF4-FFF2-40B4-BE49-F238E27FC236}">
                          <a16:creationId xmlns:a16="http://schemas.microsoft.com/office/drawing/2014/main" id="{D436960C-3A73-4DCC-8C97-8E40D3F69B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>
                      <a:extLst>
                        <a:ext uri="{FF2B5EF4-FFF2-40B4-BE49-F238E27FC236}">
                          <a16:creationId xmlns:a16="http://schemas.microsoft.com/office/drawing/2014/main" id="{8ACE64BF-AEC9-44AF-9825-4EBE1CCD5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6" name="그룹 275">
                    <a:extLst>
                      <a:ext uri="{FF2B5EF4-FFF2-40B4-BE49-F238E27FC236}">
                        <a16:creationId xmlns:a16="http://schemas.microsoft.com/office/drawing/2014/main" id="{E25D1E4F-B2DE-40FB-BC4A-452F3D802D06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7" name="직선 연결선 276">
                      <a:extLst>
                        <a:ext uri="{FF2B5EF4-FFF2-40B4-BE49-F238E27FC236}">
                          <a16:creationId xmlns:a16="http://schemas.microsoft.com/office/drawing/2014/main" id="{82DD554F-B2DA-48E4-8F2B-3768793E4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직선 연결선 277">
                      <a:extLst>
                        <a:ext uri="{FF2B5EF4-FFF2-40B4-BE49-F238E27FC236}">
                          <a16:creationId xmlns:a16="http://schemas.microsoft.com/office/drawing/2014/main" id="{393801EC-3658-483D-B0B2-376E2FE9DF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34730F-7FB1-473A-81F8-16613735F342}"/>
              </a:ext>
            </a:extLst>
          </p:cNvPr>
          <p:cNvSpPr/>
          <p:nvPr/>
        </p:nvSpPr>
        <p:spPr>
          <a:xfrm>
            <a:off x="8922766" y="1549134"/>
            <a:ext cx="3590925" cy="51625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B363CCBC-C063-41A2-BADE-5765A55A2BF0}"/>
              </a:ext>
            </a:extLst>
          </p:cNvPr>
          <p:cNvSpPr/>
          <p:nvPr/>
        </p:nvSpPr>
        <p:spPr>
          <a:xfrm>
            <a:off x="10203400" y="2000760"/>
            <a:ext cx="1028389" cy="31541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통합대기</a:t>
            </a: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6FBFCB98-1714-4412-BA58-A68F38877397}"/>
              </a:ext>
            </a:extLst>
          </p:cNvPr>
          <p:cNvGrpSpPr/>
          <p:nvPr/>
        </p:nvGrpSpPr>
        <p:grpSpPr>
          <a:xfrm>
            <a:off x="9240585" y="2740673"/>
            <a:ext cx="2954020" cy="447027"/>
            <a:chOff x="7218680" y="2512073"/>
            <a:chExt cx="2954020" cy="447027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902BEDA7-63D6-4151-8529-2D84F19B27AD}"/>
                </a:ext>
              </a:extLst>
            </p:cNvPr>
            <p:cNvSpPr/>
            <p:nvPr/>
          </p:nvSpPr>
          <p:spPr>
            <a:xfrm>
              <a:off x="8958830" y="2512073"/>
              <a:ext cx="1213870" cy="4470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관측소목록</a:t>
              </a: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536A359C-226F-4D47-B5D6-FC20DA3AE066}"/>
                </a:ext>
              </a:extLst>
            </p:cNvPr>
            <p:cNvGrpSpPr/>
            <p:nvPr/>
          </p:nvGrpSpPr>
          <p:grpSpPr>
            <a:xfrm>
              <a:off x="7218680" y="2512073"/>
              <a:ext cx="1493520" cy="447027"/>
              <a:chOff x="7218680" y="2512073"/>
              <a:chExt cx="1493520" cy="447027"/>
            </a:xfrm>
          </p:grpSpPr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6673A061-85A2-4BBB-B4C3-3F0FE51328B0}"/>
                  </a:ext>
                </a:extLst>
              </p:cNvPr>
              <p:cNvSpPr/>
              <p:nvPr/>
            </p:nvSpPr>
            <p:spPr>
              <a:xfrm>
                <a:off x="7218680" y="2512073"/>
                <a:ext cx="1493520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서울특별시</a:t>
                </a:r>
              </a:p>
            </p:txBody>
          </p:sp>
          <p:sp>
            <p:nvSpPr>
              <p:cNvPr id="238" name="이등변 삼각형 237">
                <a:extLst>
                  <a:ext uri="{FF2B5EF4-FFF2-40B4-BE49-F238E27FC236}">
                    <a16:creationId xmlns:a16="http://schemas.microsoft.com/office/drawing/2014/main" id="{DD0AB990-DBA4-4314-ACAD-AAACC9E9F35B}"/>
                  </a:ext>
                </a:extLst>
              </p:cNvPr>
              <p:cNvSpPr/>
              <p:nvPr/>
            </p:nvSpPr>
            <p:spPr>
              <a:xfrm flipV="1">
                <a:off x="8385865" y="2653474"/>
                <a:ext cx="190500" cy="164224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A22F3FCD-61D8-47BA-9A84-82FF34C7A9C5}"/>
              </a:ext>
            </a:extLst>
          </p:cNvPr>
          <p:cNvSpPr/>
          <p:nvPr/>
        </p:nvSpPr>
        <p:spPr>
          <a:xfrm>
            <a:off x="9306135" y="3523775"/>
            <a:ext cx="2822921" cy="447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주소를 입력하세요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1D995225-6D34-447C-817C-67490F8715BD}"/>
              </a:ext>
            </a:extLst>
          </p:cNvPr>
          <p:cNvSpPr/>
          <p:nvPr/>
        </p:nvSpPr>
        <p:spPr>
          <a:xfrm>
            <a:off x="9261684" y="4368800"/>
            <a:ext cx="2911822" cy="198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주소 목록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7E5D0A88-365F-4BB6-952D-C243AAB26AAD}"/>
              </a:ext>
            </a:extLst>
          </p:cNvPr>
          <p:cNvGrpSpPr/>
          <p:nvPr/>
        </p:nvGrpSpPr>
        <p:grpSpPr>
          <a:xfrm>
            <a:off x="11689270" y="3625650"/>
            <a:ext cx="190500" cy="238885"/>
            <a:chOff x="11176000" y="959250"/>
            <a:chExt cx="1066911" cy="1337894"/>
          </a:xfrm>
        </p:grpSpPr>
        <p:sp>
          <p:nvSpPr>
            <p:cNvPr id="243" name="원형: 비어 있음 242">
              <a:extLst>
                <a:ext uri="{FF2B5EF4-FFF2-40B4-BE49-F238E27FC236}">
                  <a16:creationId xmlns:a16="http://schemas.microsoft.com/office/drawing/2014/main" id="{0DB4185F-DA54-4E01-85A6-C0A2B1CA8096}"/>
                </a:ext>
              </a:extLst>
            </p:cNvPr>
            <p:cNvSpPr/>
            <p:nvPr/>
          </p:nvSpPr>
          <p:spPr>
            <a:xfrm>
              <a:off x="11176000" y="959250"/>
              <a:ext cx="1016000" cy="1016000"/>
            </a:xfrm>
            <a:prstGeom prst="donut">
              <a:avLst>
                <a:gd name="adj" fmla="val 2214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순서도: 처리 243">
              <a:extLst>
                <a:ext uri="{FF2B5EF4-FFF2-40B4-BE49-F238E27FC236}">
                  <a16:creationId xmlns:a16="http://schemas.microsoft.com/office/drawing/2014/main" id="{DAF555D4-FE7C-4A47-83F6-A879857641B4}"/>
                </a:ext>
              </a:extLst>
            </p:cNvPr>
            <p:cNvSpPr/>
            <p:nvPr/>
          </p:nvSpPr>
          <p:spPr>
            <a:xfrm rot="2700000">
              <a:off x="11782991" y="1837225"/>
              <a:ext cx="728961" cy="190878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CFDE5D-CF00-4C6A-BE15-346781A08645}"/>
              </a:ext>
            </a:extLst>
          </p:cNvPr>
          <p:cNvSpPr/>
          <p:nvPr/>
        </p:nvSpPr>
        <p:spPr>
          <a:xfrm>
            <a:off x="9841989" y="6081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403394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1684662" y="1771407"/>
            <a:ext cx="1028389" cy="31541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통합대기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FD815072-C530-4F12-BAB3-169C76505B9E}"/>
              </a:ext>
            </a:extLst>
          </p:cNvPr>
          <p:cNvGrpSpPr/>
          <p:nvPr/>
        </p:nvGrpSpPr>
        <p:grpSpPr>
          <a:xfrm>
            <a:off x="1309449" y="2735586"/>
            <a:ext cx="375213" cy="497653"/>
            <a:chOff x="1309449" y="2735586"/>
            <a:chExt cx="375213" cy="49765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C9A14DC-161E-4FF6-B64A-526E89B31E8F}"/>
                </a:ext>
              </a:extLst>
            </p:cNvPr>
            <p:cNvSpPr/>
            <p:nvPr/>
          </p:nvSpPr>
          <p:spPr>
            <a:xfrm>
              <a:off x="1350082" y="2892203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D9CB216-CC3C-445C-80AC-713E5A630D9E}"/>
                </a:ext>
              </a:extLst>
            </p:cNvPr>
            <p:cNvGrpSpPr/>
            <p:nvPr/>
          </p:nvGrpSpPr>
          <p:grpSpPr>
            <a:xfrm>
              <a:off x="1409612" y="2922784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593F64A-41D5-4FFB-A6F1-C38789C9A5DF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1A0B5919-6259-44EF-95D6-3E112078D16C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9242785F-769B-4269-801B-0E9D84A2B34E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571A200E-1094-423D-84CE-65C73871FDC6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611F5B66-D78F-45E8-91F8-C079B92A4FD9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09C2555B-EA42-4161-897E-661BFAB10C03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>
                <a:extLst>
                  <a:ext uri="{FF2B5EF4-FFF2-40B4-BE49-F238E27FC236}">
                    <a16:creationId xmlns:a16="http://schemas.microsoft.com/office/drawing/2014/main" id="{A672F3B0-74B9-40B0-BD22-BEA7F19F098B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이등변 삼각형 65">
                <a:extLst>
                  <a:ext uri="{FF2B5EF4-FFF2-40B4-BE49-F238E27FC236}">
                    <a16:creationId xmlns:a16="http://schemas.microsoft.com/office/drawing/2014/main" id="{BC51C332-BCEC-42A5-9315-1433E962263C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69D233B1-AE16-43C3-AA19-6EB17A3F5DD8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>
                <a:extLst>
                  <a:ext uri="{FF2B5EF4-FFF2-40B4-BE49-F238E27FC236}">
                    <a16:creationId xmlns:a16="http://schemas.microsoft.com/office/drawing/2014/main" id="{7105F29E-EE31-4A5E-8581-693F423F2D14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이등변 삼각형 68">
                <a:extLst>
                  <a:ext uri="{FF2B5EF4-FFF2-40B4-BE49-F238E27FC236}">
                    <a16:creationId xmlns:a16="http://schemas.microsoft.com/office/drawing/2014/main" id="{5BEBCD0F-9E1A-4BD0-AAC1-D83EA8F9C8DB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1A263D14-D9BC-4CE2-BE5A-E184113A5781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이등변 삼각형 70">
                <a:extLst>
                  <a:ext uri="{FF2B5EF4-FFF2-40B4-BE49-F238E27FC236}">
                    <a16:creationId xmlns:a16="http://schemas.microsoft.com/office/drawing/2014/main" id="{245C9BBD-0A8D-41AE-AA39-8CB0076B923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A765E9-5907-4217-83A1-66F6F618AE79}"/>
                </a:ext>
              </a:extLst>
            </p:cNvPr>
            <p:cNvSpPr txBox="1"/>
            <p:nvPr/>
          </p:nvSpPr>
          <p:spPr>
            <a:xfrm>
              <a:off x="1309450" y="3033184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0EE10B-8D7D-4AF8-8360-EF70520B1AB3}"/>
                </a:ext>
              </a:extLst>
            </p:cNvPr>
            <p:cNvSpPr txBox="1"/>
            <p:nvPr/>
          </p:nvSpPr>
          <p:spPr>
            <a:xfrm>
              <a:off x="1309449" y="2735586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인천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64DE2C2-924E-42E7-8FC6-3E994EAD9ED7}"/>
              </a:ext>
            </a:extLst>
          </p:cNvPr>
          <p:cNvSpPr/>
          <p:nvPr/>
        </p:nvSpPr>
        <p:spPr>
          <a:xfrm>
            <a:off x="2232326" y="3024509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11D5BE-CEF5-422F-ACEB-0B6B23086644}"/>
              </a:ext>
            </a:extLst>
          </p:cNvPr>
          <p:cNvSpPr txBox="1"/>
          <p:nvPr/>
        </p:nvSpPr>
        <p:spPr>
          <a:xfrm>
            <a:off x="2191694" y="3165490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653D17-96C8-4AEA-B828-0C897F273A03}"/>
              </a:ext>
            </a:extLst>
          </p:cNvPr>
          <p:cNvSpPr txBox="1"/>
          <p:nvPr/>
        </p:nvSpPr>
        <p:spPr>
          <a:xfrm>
            <a:off x="2191693" y="2867892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D7A5A3A-8F70-4A6F-95A9-4CA6AF007863}"/>
              </a:ext>
            </a:extLst>
          </p:cNvPr>
          <p:cNvGrpSpPr/>
          <p:nvPr/>
        </p:nvGrpSpPr>
        <p:grpSpPr>
          <a:xfrm flipH="1">
            <a:off x="2293911" y="3067073"/>
            <a:ext cx="144472" cy="135044"/>
            <a:chOff x="1766043" y="3840890"/>
            <a:chExt cx="1358343" cy="1269693"/>
          </a:xfrm>
          <a:effectLst>
            <a:outerShdw blurRad="50800" dist="38100" dir="8100000" sx="82000" sy="82000" algn="tr" rotWithShape="0">
              <a:prstClr val="black">
                <a:alpha val="40000"/>
              </a:prstClr>
            </a:outerShdw>
          </a:effectLst>
        </p:grpSpPr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48381B0F-4310-457A-9A4A-F62DAE913AE1}"/>
                </a:ext>
              </a:extLst>
            </p:cNvPr>
            <p:cNvSpPr/>
            <p:nvPr/>
          </p:nvSpPr>
          <p:spPr>
            <a:xfrm>
              <a:off x="1766043" y="3840890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25EC2FCF-1210-458A-977B-E377467BBDE2}"/>
                </a:ext>
              </a:extLst>
            </p:cNvPr>
            <p:cNvSpPr/>
            <p:nvPr/>
          </p:nvSpPr>
          <p:spPr>
            <a:xfrm rot="18900000">
              <a:off x="1923782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눈물 방울 96">
              <a:extLst>
                <a:ext uri="{FF2B5EF4-FFF2-40B4-BE49-F238E27FC236}">
                  <a16:creationId xmlns:a16="http://schemas.microsoft.com/office/drawing/2014/main" id="{54C3EC41-F207-4CB1-9490-3FCFD957BEA7}"/>
                </a:ext>
              </a:extLst>
            </p:cNvPr>
            <p:cNvSpPr/>
            <p:nvPr/>
          </p:nvSpPr>
          <p:spPr>
            <a:xfrm rot="18900000">
              <a:off x="2076182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눈물 방울 97">
              <a:extLst>
                <a:ext uri="{FF2B5EF4-FFF2-40B4-BE49-F238E27FC236}">
                  <a16:creationId xmlns:a16="http://schemas.microsoft.com/office/drawing/2014/main" id="{56A363E8-2F26-40A7-B33A-AD2681A1D489}"/>
                </a:ext>
              </a:extLst>
            </p:cNvPr>
            <p:cNvSpPr/>
            <p:nvPr/>
          </p:nvSpPr>
          <p:spPr>
            <a:xfrm rot="18900000">
              <a:off x="2236839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눈물 방울 98">
              <a:extLst>
                <a:ext uri="{FF2B5EF4-FFF2-40B4-BE49-F238E27FC236}">
                  <a16:creationId xmlns:a16="http://schemas.microsoft.com/office/drawing/2014/main" id="{534DFEEB-EB71-4B1E-825F-47F36C131A92}"/>
                </a:ext>
              </a:extLst>
            </p:cNvPr>
            <p:cNvSpPr/>
            <p:nvPr/>
          </p:nvSpPr>
          <p:spPr>
            <a:xfrm rot="18900000">
              <a:off x="2389239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눈물 방울 99">
              <a:extLst>
                <a:ext uri="{FF2B5EF4-FFF2-40B4-BE49-F238E27FC236}">
                  <a16:creationId xmlns:a16="http://schemas.microsoft.com/office/drawing/2014/main" id="{F7B741CD-55D5-4F85-8B67-E40B57764557}"/>
                </a:ext>
              </a:extLst>
            </p:cNvPr>
            <p:cNvSpPr/>
            <p:nvPr/>
          </p:nvSpPr>
          <p:spPr>
            <a:xfrm rot="18900000">
              <a:off x="2541638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눈물 방울 100">
              <a:extLst>
                <a:ext uri="{FF2B5EF4-FFF2-40B4-BE49-F238E27FC236}">
                  <a16:creationId xmlns:a16="http://schemas.microsoft.com/office/drawing/2014/main" id="{39B7F7DF-55E0-46DF-A3F2-5CD55E3617CF}"/>
                </a:ext>
              </a:extLst>
            </p:cNvPr>
            <p:cNvSpPr/>
            <p:nvPr/>
          </p:nvSpPr>
          <p:spPr>
            <a:xfrm rot="18900000">
              <a:off x="2694038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눈물 방울 101">
              <a:extLst>
                <a:ext uri="{FF2B5EF4-FFF2-40B4-BE49-F238E27FC236}">
                  <a16:creationId xmlns:a16="http://schemas.microsoft.com/office/drawing/2014/main" id="{AADFBE69-2E00-4343-BF1F-8F1BF1F8B14B}"/>
                </a:ext>
              </a:extLst>
            </p:cNvPr>
            <p:cNvSpPr/>
            <p:nvPr/>
          </p:nvSpPr>
          <p:spPr>
            <a:xfrm rot="18900000">
              <a:off x="2854695" y="48408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눈물 방울 102">
              <a:extLst>
                <a:ext uri="{FF2B5EF4-FFF2-40B4-BE49-F238E27FC236}">
                  <a16:creationId xmlns:a16="http://schemas.microsoft.com/office/drawing/2014/main" id="{C51FD1CC-A362-4C4A-8569-250115C9E040}"/>
                </a:ext>
              </a:extLst>
            </p:cNvPr>
            <p:cNvSpPr/>
            <p:nvPr/>
          </p:nvSpPr>
          <p:spPr>
            <a:xfrm rot="18900000">
              <a:off x="3007095" y="4993292"/>
              <a:ext cx="117291" cy="117291"/>
            </a:xfrm>
            <a:prstGeom prst="teardrop">
              <a:avLst>
                <a:gd name="adj" fmla="val 125345"/>
              </a:avLst>
            </a:prstGeom>
            <a:solidFill>
              <a:schemeClr val="bg1"/>
            </a:solidFill>
            <a:ln w="3175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D56DB68-05C6-468B-9D87-F95AD01A48CF}"/>
              </a:ext>
            </a:extLst>
          </p:cNvPr>
          <p:cNvSpPr/>
          <p:nvPr/>
        </p:nvSpPr>
        <p:spPr>
          <a:xfrm>
            <a:off x="4759317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FB94CA5-ECDE-406D-929B-F47979B253A4}"/>
              </a:ext>
            </a:extLst>
          </p:cNvPr>
          <p:cNvSpPr/>
          <p:nvPr/>
        </p:nvSpPr>
        <p:spPr>
          <a:xfrm>
            <a:off x="5098868" y="2476499"/>
            <a:ext cx="2911822" cy="3724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주소 목록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7191D07-FA3F-46CF-8F0F-DEC33337A147}"/>
              </a:ext>
            </a:extLst>
          </p:cNvPr>
          <p:cNvSpPr/>
          <p:nvPr/>
        </p:nvSpPr>
        <p:spPr>
          <a:xfrm>
            <a:off x="6040584" y="1771407"/>
            <a:ext cx="1028389" cy="315416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67171"/>
                </a:solidFill>
              </a:rPr>
              <a:t>통합대기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C7515FF-0803-4168-BB7C-1D26A713EBC6}"/>
              </a:ext>
            </a:extLst>
          </p:cNvPr>
          <p:cNvGrpSpPr/>
          <p:nvPr/>
        </p:nvGrpSpPr>
        <p:grpSpPr>
          <a:xfrm>
            <a:off x="608303" y="3136301"/>
            <a:ext cx="149296" cy="136800"/>
            <a:chOff x="609706" y="1798042"/>
            <a:chExt cx="149296" cy="136800"/>
          </a:xfrm>
          <a:effectLst>
            <a:outerShdw blurRad="50800" dist="38100" dir="8100000" sx="82000" sy="82000" algn="tr" rotWithShape="0">
              <a:prstClr val="black">
                <a:alpha val="40000"/>
              </a:prstClr>
            </a:outerShdw>
          </a:effectLst>
        </p:grpSpPr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58F233B-BFB1-4A22-83E2-5D2378715BF3}"/>
                </a:ext>
              </a:extLst>
            </p:cNvPr>
            <p:cNvSpPr/>
            <p:nvPr/>
          </p:nvSpPr>
          <p:spPr>
            <a:xfrm>
              <a:off x="609706" y="1798042"/>
              <a:ext cx="143939" cy="79943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9FB69577-1350-475E-BA61-ED251E0074EA}"/>
                </a:ext>
              </a:extLst>
            </p:cNvPr>
            <p:cNvGrpSpPr/>
            <p:nvPr/>
          </p:nvGrpSpPr>
          <p:grpSpPr>
            <a:xfrm>
              <a:off x="611605" y="1893844"/>
              <a:ext cx="147397" cy="40998"/>
              <a:chOff x="627108" y="2675780"/>
              <a:chExt cx="1350455" cy="375628"/>
            </a:xfrm>
          </p:grpSpPr>
          <p:pic>
            <p:nvPicPr>
              <p:cNvPr id="127" name="그래픽 126" descr="눈꽃">
                <a:extLst>
                  <a:ext uri="{FF2B5EF4-FFF2-40B4-BE49-F238E27FC236}">
                    <a16:creationId xmlns:a16="http://schemas.microsoft.com/office/drawing/2014/main" id="{64EA9B67-B0CA-4CB7-80EA-5DADFA0D2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28" name="그래픽 127" descr="눈꽃">
                <a:extLst>
                  <a:ext uri="{FF2B5EF4-FFF2-40B4-BE49-F238E27FC236}">
                    <a16:creationId xmlns:a16="http://schemas.microsoft.com/office/drawing/2014/main" id="{A1FE3DA5-7920-47D1-B7CC-619574CAD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29" name="그래픽 128" descr="눈꽃">
                <a:extLst>
                  <a:ext uri="{FF2B5EF4-FFF2-40B4-BE49-F238E27FC236}">
                    <a16:creationId xmlns:a16="http://schemas.microsoft.com/office/drawing/2014/main" id="{7B6A9909-5266-4B3D-917C-5129D04AC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30" name="그래픽 129" descr="눈꽃">
                <a:extLst>
                  <a:ext uri="{FF2B5EF4-FFF2-40B4-BE49-F238E27FC236}">
                    <a16:creationId xmlns:a16="http://schemas.microsoft.com/office/drawing/2014/main" id="{53D395FA-B760-4995-A50E-D4B65AB85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31" name="그래픽 130" descr="눈꽃">
                <a:extLst>
                  <a:ext uri="{FF2B5EF4-FFF2-40B4-BE49-F238E27FC236}">
                    <a16:creationId xmlns:a16="http://schemas.microsoft.com/office/drawing/2014/main" id="{3649C17D-1AF1-4170-B5AC-6F298A9BF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32" name="그래픽 131" descr="눈꽃">
                <a:extLst>
                  <a:ext uri="{FF2B5EF4-FFF2-40B4-BE49-F238E27FC236}">
                    <a16:creationId xmlns:a16="http://schemas.microsoft.com/office/drawing/2014/main" id="{23ADA241-5840-4A14-99C6-DA796688F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33" name="그래픽 132" descr="눈꽃">
                <a:extLst>
                  <a:ext uri="{FF2B5EF4-FFF2-40B4-BE49-F238E27FC236}">
                    <a16:creationId xmlns:a16="http://schemas.microsoft.com/office/drawing/2014/main" id="{0FC90D3C-DBB8-4748-88DD-7003D0F77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134" name="그래픽 133" descr="눈꽃">
                <a:extLst>
                  <a:ext uri="{FF2B5EF4-FFF2-40B4-BE49-F238E27FC236}">
                    <a16:creationId xmlns:a16="http://schemas.microsoft.com/office/drawing/2014/main" id="{AF081FD0-9602-4A8B-957F-BBDA8E3FC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F6BB95C-E247-46A1-8AE0-2D46DF432C85}"/>
              </a:ext>
            </a:extLst>
          </p:cNvPr>
          <p:cNvGrpSpPr/>
          <p:nvPr/>
        </p:nvGrpSpPr>
        <p:grpSpPr>
          <a:xfrm>
            <a:off x="592336" y="3323479"/>
            <a:ext cx="146351" cy="136800"/>
            <a:chOff x="216412" y="2969224"/>
            <a:chExt cx="146351" cy="136800"/>
          </a:xfrm>
          <a:effectLst/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136DFA7-88DC-49BD-A5F8-1F5A35BB7A11}"/>
                </a:ext>
              </a:extLst>
            </p:cNvPr>
            <p:cNvSpPr/>
            <p:nvPr/>
          </p:nvSpPr>
          <p:spPr>
            <a:xfrm>
              <a:off x="216412" y="2969224"/>
              <a:ext cx="142088" cy="78915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눈물 방울 136">
              <a:extLst>
                <a:ext uri="{FF2B5EF4-FFF2-40B4-BE49-F238E27FC236}">
                  <a16:creationId xmlns:a16="http://schemas.microsoft.com/office/drawing/2014/main" id="{31A63F2C-4A1D-49AA-85DE-01E73AD12A30}"/>
                </a:ext>
              </a:extLst>
            </p:cNvPr>
            <p:cNvSpPr/>
            <p:nvPr/>
          </p:nvSpPr>
          <p:spPr>
            <a:xfrm rot="18900000">
              <a:off x="233407" y="307696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눈물 방울 137">
              <a:extLst>
                <a:ext uri="{FF2B5EF4-FFF2-40B4-BE49-F238E27FC236}">
                  <a16:creationId xmlns:a16="http://schemas.microsoft.com/office/drawing/2014/main" id="{4920C4B3-009A-4D1C-8C2F-5F47FB28CDE0}"/>
                </a:ext>
              </a:extLst>
            </p:cNvPr>
            <p:cNvSpPr/>
            <p:nvPr/>
          </p:nvSpPr>
          <p:spPr>
            <a:xfrm rot="18900000">
              <a:off x="249827" y="309338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눈물 방울 138">
              <a:extLst>
                <a:ext uri="{FF2B5EF4-FFF2-40B4-BE49-F238E27FC236}">
                  <a16:creationId xmlns:a16="http://schemas.microsoft.com/office/drawing/2014/main" id="{EDAFE865-6EA7-466C-A4C2-42A0C2DC3DD7}"/>
                </a:ext>
              </a:extLst>
            </p:cNvPr>
            <p:cNvSpPr/>
            <p:nvPr/>
          </p:nvSpPr>
          <p:spPr>
            <a:xfrm rot="18900000">
              <a:off x="267137" y="307696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눈물 방울 140">
              <a:extLst>
                <a:ext uri="{FF2B5EF4-FFF2-40B4-BE49-F238E27FC236}">
                  <a16:creationId xmlns:a16="http://schemas.microsoft.com/office/drawing/2014/main" id="{7EF11B2E-4939-4E71-A691-0D95FF202D8C}"/>
                </a:ext>
              </a:extLst>
            </p:cNvPr>
            <p:cNvSpPr/>
            <p:nvPr/>
          </p:nvSpPr>
          <p:spPr>
            <a:xfrm rot="18900000">
              <a:off x="283557" y="309338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눈물 방울 141">
              <a:extLst>
                <a:ext uri="{FF2B5EF4-FFF2-40B4-BE49-F238E27FC236}">
                  <a16:creationId xmlns:a16="http://schemas.microsoft.com/office/drawing/2014/main" id="{4A218BEA-96EE-4EEA-AA27-ADBA0F486B62}"/>
                </a:ext>
              </a:extLst>
            </p:cNvPr>
            <p:cNvSpPr/>
            <p:nvPr/>
          </p:nvSpPr>
          <p:spPr>
            <a:xfrm rot="18900000">
              <a:off x="299976" y="307696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눈물 방울 142">
              <a:extLst>
                <a:ext uri="{FF2B5EF4-FFF2-40B4-BE49-F238E27FC236}">
                  <a16:creationId xmlns:a16="http://schemas.microsoft.com/office/drawing/2014/main" id="{BD3EE620-6404-4AD9-A123-1B002569D588}"/>
                </a:ext>
              </a:extLst>
            </p:cNvPr>
            <p:cNvSpPr/>
            <p:nvPr/>
          </p:nvSpPr>
          <p:spPr>
            <a:xfrm rot="18900000">
              <a:off x="316396" y="309338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눈물 방울 143">
              <a:extLst>
                <a:ext uri="{FF2B5EF4-FFF2-40B4-BE49-F238E27FC236}">
                  <a16:creationId xmlns:a16="http://schemas.microsoft.com/office/drawing/2014/main" id="{1C030051-B3DD-4BA8-86BD-9382D96A56D6}"/>
                </a:ext>
              </a:extLst>
            </p:cNvPr>
            <p:cNvSpPr/>
            <p:nvPr/>
          </p:nvSpPr>
          <p:spPr>
            <a:xfrm rot="18900000">
              <a:off x="333706" y="307696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눈물 방울 144">
              <a:extLst>
                <a:ext uri="{FF2B5EF4-FFF2-40B4-BE49-F238E27FC236}">
                  <a16:creationId xmlns:a16="http://schemas.microsoft.com/office/drawing/2014/main" id="{3E6FE1C5-10FB-4836-A309-15571282F13B}"/>
                </a:ext>
              </a:extLst>
            </p:cNvPr>
            <p:cNvSpPr/>
            <p:nvPr/>
          </p:nvSpPr>
          <p:spPr>
            <a:xfrm rot="18900000">
              <a:off x="350126" y="3093387"/>
              <a:ext cx="12637" cy="12637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508B8C9F-5F0B-4B13-9CD1-D2C7B9F954B9}"/>
              </a:ext>
            </a:extLst>
          </p:cNvPr>
          <p:cNvSpPr>
            <a:spLocks noChangeAspect="1"/>
          </p:cNvSpPr>
          <p:nvPr/>
        </p:nvSpPr>
        <p:spPr>
          <a:xfrm>
            <a:off x="590951" y="3505527"/>
            <a:ext cx="141417" cy="136800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sx="85000" sy="85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222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61</cp:revision>
  <dcterms:created xsi:type="dcterms:W3CDTF">2018-04-26T12:33:42Z</dcterms:created>
  <dcterms:modified xsi:type="dcterms:W3CDTF">2018-05-16T11:30:50Z</dcterms:modified>
</cp:coreProperties>
</file>