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2" r:id="rId5"/>
    <p:sldId id="265" r:id="rId6"/>
    <p:sldId id="266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DFF"/>
    <a:srgbClr val="53B9EB"/>
    <a:srgbClr val="FF5D5D"/>
    <a:srgbClr val="FDA163"/>
    <a:srgbClr val="00C518"/>
    <a:srgbClr val="F2F2F2"/>
    <a:srgbClr val="2E75B6"/>
    <a:srgbClr val="D3EEFF"/>
    <a:srgbClr val="767171"/>
    <a:srgbClr val="FFF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7" autoAdjust="0"/>
    <p:restoredTop sz="94660"/>
  </p:normalViewPr>
  <p:slideViewPr>
    <p:cSldViewPr snapToGrid="0">
      <p:cViewPr>
        <p:scale>
          <a:sx n="100" d="100"/>
          <a:sy n="100" d="100"/>
        </p:scale>
        <p:origin x="51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6C0D-E99D-4353-B849-81D95790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77CD1-8336-4E53-9230-D338B7CE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1EF2D-45FE-4632-8BDB-7EC67B91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9085-FA3A-4859-9D5B-3D82967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C6C89-1B4D-4C06-9CA7-4A1AA4A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CE46B-0F22-48E7-920A-8525D76A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A0482-FD3B-4018-B06C-5CA435F5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0CA-4C25-449E-ADAD-9FF6AE1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6532-3AE2-4ED7-86FC-F8F3223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85DF0-3B08-40BD-BE84-07F9451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F762E-A175-45D2-95A6-77748E42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51A69-3D84-4CFE-9E5B-A31D885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60EAB-964C-4F65-95DF-F9729FA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AD5E-85B9-47A4-A735-334144B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03C3-263C-4916-9324-93F59AAC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5BE0-B984-4E65-975B-A06B118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679C4-0BDD-463E-80D0-ED22906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A864-E178-4313-AE1C-E8C9FE5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A53C8-6F0A-4A48-B70A-6F339333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2D31B-7B85-4380-B7C6-E44363A1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9A607-7BBA-4893-99CB-8C8A0E3E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BCCD-8E46-437A-BA18-2D321E26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762B3-3DA5-4B8F-8B4A-90C91C3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02FC-4940-4F5D-832F-DBD8CA2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4BDBB-A607-4FD6-A4E4-D354A43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8B54-9064-45E2-AE7B-1273CDC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D411-B042-402A-88F4-E1AC9F75B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84AF3-F35D-4851-86E3-5E7908B8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0C30B-3C3C-45EA-9E6C-E10CF6D5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B5A97-AC36-45DC-AD11-7BF75E65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CC442-8CD2-42E6-9EBC-8CBA133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CF52-D3F3-4019-80FF-105FC41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A3A0C-505E-4467-8028-2CA78D0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B22DF-3BDE-4CD9-B6BF-6D7700E2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3CF56-766C-465B-A1E0-F9316BAE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FC405-05B2-4672-9B6D-9DDCDDB9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E9FE7-EA99-4E4F-A744-DCFA58F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94DFB-D35C-41F8-9462-813296DB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46CF9-FD6F-4474-85DC-AD9C5DA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A0E-0C1E-4345-B541-B110C3B1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97D2C-26BB-499E-B112-6E2F48F6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2CF6F-8A77-4EEC-98FA-2736030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78ED-B35D-4361-8C4B-BAB7A346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55B2D-BCAF-433D-8005-D53F57B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7BFB0-DBC6-4A56-AC62-1E8F905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A751C-9842-4CE6-B641-F7475666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F87E-DE28-41EB-90B9-BAE813F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EC41-F966-45FA-9B61-0D0EAD2D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7C9EA-26EA-45A1-939B-D68E6AB7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3F108-031E-4A08-AD81-AC761C2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94FD-DB9A-4ACB-987F-136DF476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7059-5261-4744-9892-5E51786C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24DF-FA68-4DAF-A40E-F5444E56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F0A55-3A08-4424-B4F3-231ED8F9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B7D8A-96CA-4B20-9750-A24EA3C5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FD68B-5BEA-4A5B-8834-C87E667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5582B-D997-4C92-97B0-DEC482D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249B7-7A62-41E5-8F58-AC21C8D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AEA3E-304E-4CD8-8074-AED6580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02651-ECFD-44C1-8783-8558A073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741AB-99E6-4254-97E0-461A3D80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3867-FBF6-440F-8F29-7D260BC87803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5D2D9-E810-4FCF-81BB-19D0446E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AF51-79ED-4F8F-AB87-AAACFD3BC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ABD392-AE7D-4B96-BADA-0D1F3D5AEF64}"/>
              </a:ext>
            </a:extLst>
          </p:cNvPr>
          <p:cNvSpPr/>
          <p:nvPr/>
        </p:nvSpPr>
        <p:spPr>
          <a:xfrm>
            <a:off x="1233527" y="1857250"/>
            <a:ext cx="2754146" cy="3967276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06D607-7784-4031-BD26-9AB175D38DB8}"/>
              </a:ext>
            </a:extLst>
          </p:cNvPr>
          <p:cNvSpPr/>
          <p:nvPr/>
        </p:nvSpPr>
        <p:spPr>
          <a:xfrm>
            <a:off x="4718927" y="1857250"/>
            <a:ext cx="2754146" cy="3967276"/>
          </a:xfrm>
          <a:prstGeom prst="rect">
            <a:avLst/>
          </a:prstGeom>
          <a:solidFill>
            <a:srgbClr val="53B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A901F0-D2D2-4BA6-8EFB-62B7CB72B3D1}"/>
              </a:ext>
            </a:extLst>
          </p:cNvPr>
          <p:cNvSpPr/>
          <p:nvPr/>
        </p:nvSpPr>
        <p:spPr>
          <a:xfrm>
            <a:off x="8204327" y="1857250"/>
            <a:ext cx="2754146" cy="396727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C3DA3-CC4A-4ABD-AC94-A77F95A1F60B}"/>
              </a:ext>
            </a:extLst>
          </p:cNvPr>
          <p:cNvSpPr/>
          <p:nvPr/>
        </p:nvSpPr>
        <p:spPr>
          <a:xfrm>
            <a:off x="1728076" y="1619125"/>
            <a:ext cx="2754146" cy="3967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239466-B26C-4204-8BF9-0FF52014C461}"/>
              </a:ext>
            </a:extLst>
          </p:cNvPr>
          <p:cNvSpPr/>
          <p:nvPr/>
        </p:nvSpPr>
        <p:spPr>
          <a:xfrm>
            <a:off x="6598886" y="1619125"/>
            <a:ext cx="2754146" cy="396727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6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D4EF1-E9F7-4C99-BEA3-4E08EA0ECB27}"/>
              </a:ext>
            </a:extLst>
          </p:cNvPr>
          <p:cNvSpPr/>
          <p:nvPr/>
        </p:nvSpPr>
        <p:spPr>
          <a:xfrm>
            <a:off x="1233527" y="1857250"/>
            <a:ext cx="2754146" cy="3967276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7D48A5-D4CC-4742-943D-3113611803EC}"/>
              </a:ext>
            </a:extLst>
          </p:cNvPr>
          <p:cNvSpPr/>
          <p:nvPr/>
        </p:nvSpPr>
        <p:spPr>
          <a:xfrm>
            <a:off x="4718927" y="1857250"/>
            <a:ext cx="2754146" cy="3967276"/>
          </a:xfrm>
          <a:prstGeom prst="rect">
            <a:avLst/>
          </a:prstGeom>
          <a:solidFill>
            <a:srgbClr val="53B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36BB7A6-4DFB-47EA-BFE4-B26640A09DBA}"/>
              </a:ext>
            </a:extLst>
          </p:cNvPr>
          <p:cNvSpPr/>
          <p:nvPr/>
        </p:nvSpPr>
        <p:spPr>
          <a:xfrm>
            <a:off x="8204327" y="1857250"/>
            <a:ext cx="2754146" cy="396727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602194" y="173039"/>
            <a:ext cx="29876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Icon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화살표: 원형 98">
            <a:extLst>
              <a:ext uri="{FF2B5EF4-FFF2-40B4-BE49-F238E27FC236}">
                <a16:creationId xmlns:a16="http://schemas.microsoft.com/office/drawing/2014/main" id="{B5F21285-CC17-4BAE-981B-E524CF843AB2}"/>
              </a:ext>
            </a:extLst>
          </p:cNvPr>
          <p:cNvSpPr/>
          <p:nvPr/>
        </p:nvSpPr>
        <p:spPr>
          <a:xfrm flipV="1">
            <a:off x="2422612" y="5252942"/>
            <a:ext cx="375977" cy="3767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9F07B0-151E-4767-B3D9-7677920C3F70}"/>
              </a:ext>
            </a:extLst>
          </p:cNvPr>
          <p:cNvGrpSpPr/>
          <p:nvPr/>
        </p:nvGrpSpPr>
        <p:grpSpPr>
          <a:xfrm>
            <a:off x="5655238" y="2810888"/>
            <a:ext cx="863519" cy="864371"/>
            <a:chOff x="5655238" y="2826616"/>
            <a:chExt cx="863519" cy="8643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D92796-4389-478D-AD1C-2F183C7808E1}"/>
                </a:ext>
              </a:extLst>
            </p:cNvPr>
            <p:cNvSpPr/>
            <p:nvPr/>
          </p:nvSpPr>
          <p:spPr>
            <a:xfrm>
              <a:off x="5806738" y="2976137"/>
              <a:ext cx="565330" cy="565329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35CF753E-A2A7-4E95-B9E2-3931E494244E}"/>
                </a:ext>
              </a:extLst>
            </p:cNvPr>
            <p:cNvSpPr/>
            <p:nvPr/>
          </p:nvSpPr>
          <p:spPr>
            <a:xfrm>
              <a:off x="6021955" y="282661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CD5F9412-7355-4FBE-952F-2792407E76B2}"/>
                </a:ext>
              </a:extLst>
            </p:cNvPr>
            <p:cNvSpPr/>
            <p:nvPr/>
          </p:nvSpPr>
          <p:spPr>
            <a:xfrm flipV="1">
              <a:off x="6021955" y="3574697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097AA3FA-A24B-41D7-95B8-B77189D6AB1F}"/>
                </a:ext>
              </a:extLst>
            </p:cNvPr>
            <p:cNvSpPr/>
            <p:nvPr/>
          </p:nvSpPr>
          <p:spPr>
            <a:xfrm rot="1800000">
              <a:off x="6208975" y="2876728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448A7BB-A88D-46E0-B214-111E33F3D90D}"/>
                </a:ext>
              </a:extLst>
            </p:cNvPr>
            <p:cNvSpPr/>
            <p:nvPr/>
          </p:nvSpPr>
          <p:spPr>
            <a:xfrm rot="1800000" flipV="1">
              <a:off x="5834935" y="352458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91B128B-10BA-4B2F-839B-3F90E273A250}"/>
                </a:ext>
              </a:extLst>
            </p:cNvPr>
            <p:cNvSpPr/>
            <p:nvPr/>
          </p:nvSpPr>
          <p:spPr>
            <a:xfrm rot="3488159">
              <a:off x="6339629" y="30031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5DBA0D8-FD63-4A12-B6FE-4C0DE3B58CAE}"/>
                </a:ext>
              </a:extLst>
            </p:cNvPr>
            <p:cNvSpPr/>
            <p:nvPr/>
          </p:nvSpPr>
          <p:spPr>
            <a:xfrm rot="3488159" flipV="1">
              <a:off x="5704281" y="33981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B2B3602B-CE21-4398-AC7B-1BB3A468FAEF}"/>
                </a:ext>
              </a:extLst>
            </p:cNvPr>
            <p:cNvSpPr/>
            <p:nvPr/>
          </p:nvSpPr>
          <p:spPr>
            <a:xfrm rot="19851318">
              <a:off x="5839791" y="2873972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3DA0987E-756F-4FB3-A202-24B3545DA925}"/>
                </a:ext>
              </a:extLst>
            </p:cNvPr>
            <p:cNvSpPr/>
            <p:nvPr/>
          </p:nvSpPr>
          <p:spPr>
            <a:xfrm rot="19851318" flipV="1">
              <a:off x="6204119" y="3527341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B3FE709F-7F57-4B62-A12D-061DF3110E05}"/>
                </a:ext>
              </a:extLst>
            </p:cNvPr>
            <p:cNvSpPr/>
            <p:nvPr/>
          </p:nvSpPr>
          <p:spPr>
            <a:xfrm rot="18184827">
              <a:off x="5708545" y="29964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2AC3D0B-9A0C-4870-8990-CDB39773ADC4}"/>
                </a:ext>
              </a:extLst>
            </p:cNvPr>
            <p:cNvSpPr/>
            <p:nvPr/>
          </p:nvSpPr>
          <p:spPr>
            <a:xfrm rot="18184827" flipV="1">
              <a:off x="6335365" y="34048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5F354A-E898-4AD7-9A34-9D199768569C}"/>
                </a:ext>
              </a:extLst>
            </p:cNvPr>
            <p:cNvSpPr/>
            <p:nvPr/>
          </p:nvSpPr>
          <p:spPr>
            <a:xfrm rot="5563893">
              <a:off x="6393165" y="3218482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2553D77A-B8F8-4558-A7B0-9A0F0F821F0B}"/>
                </a:ext>
              </a:extLst>
            </p:cNvPr>
            <p:cNvSpPr/>
            <p:nvPr/>
          </p:nvSpPr>
          <p:spPr>
            <a:xfrm rot="5563893" flipV="1">
              <a:off x="5645935" y="3182831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화살표: 원형 109">
            <a:extLst>
              <a:ext uri="{FF2B5EF4-FFF2-40B4-BE49-F238E27FC236}">
                <a16:creationId xmlns:a16="http://schemas.microsoft.com/office/drawing/2014/main" id="{E5727112-0C06-4B05-93F5-722408989BC4}"/>
              </a:ext>
            </a:extLst>
          </p:cNvPr>
          <p:cNvSpPr/>
          <p:nvPr/>
        </p:nvSpPr>
        <p:spPr>
          <a:xfrm flipV="1">
            <a:off x="5902333" y="525294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FD4DA99F-B9E7-45F8-AC14-8C7CAA434196}"/>
              </a:ext>
            </a:extLst>
          </p:cNvPr>
          <p:cNvSpPr/>
          <p:nvPr/>
        </p:nvSpPr>
        <p:spPr>
          <a:xfrm>
            <a:off x="9192345" y="2866721"/>
            <a:ext cx="778110" cy="752705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원형 118">
            <a:extLst>
              <a:ext uri="{FF2B5EF4-FFF2-40B4-BE49-F238E27FC236}">
                <a16:creationId xmlns:a16="http://schemas.microsoft.com/office/drawing/2014/main" id="{D6A6F1A7-8068-46D3-8DAD-0D1D56696B5E}"/>
              </a:ext>
            </a:extLst>
          </p:cNvPr>
          <p:cNvSpPr/>
          <p:nvPr/>
        </p:nvSpPr>
        <p:spPr>
          <a:xfrm flipV="1">
            <a:off x="9396736" y="525294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3C1F48-83F1-48DB-BA59-F50A4AADB77D}"/>
              </a:ext>
            </a:extLst>
          </p:cNvPr>
          <p:cNvGrpSpPr/>
          <p:nvPr/>
        </p:nvGrpSpPr>
        <p:grpSpPr>
          <a:xfrm>
            <a:off x="2229952" y="4277472"/>
            <a:ext cx="761296" cy="697574"/>
            <a:chOff x="1848555" y="4277472"/>
            <a:chExt cx="761296" cy="697574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6D2E628-AA70-478E-B060-E23BC02AAA34}"/>
                </a:ext>
              </a:extLst>
            </p:cNvPr>
            <p:cNvSpPr/>
            <p:nvPr/>
          </p:nvSpPr>
          <p:spPr>
            <a:xfrm>
              <a:off x="1848555" y="4277472"/>
              <a:ext cx="733981" cy="407649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55668E-EDB8-49DB-9FDA-5DD1FCBDB713}"/>
                </a:ext>
              </a:extLst>
            </p:cNvPr>
            <p:cNvGrpSpPr/>
            <p:nvPr/>
          </p:nvGrpSpPr>
          <p:grpSpPr>
            <a:xfrm>
              <a:off x="1858240" y="4765986"/>
              <a:ext cx="751611" cy="209060"/>
              <a:chOff x="627108" y="2675780"/>
              <a:chExt cx="1350455" cy="375628"/>
            </a:xfrm>
          </p:grpSpPr>
          <p:pic>
            <p:nvPicPr>
              <p:cNvPr id="4" name="그래픽 3" descr="눈꽃">
                <a:extLst>
                  <a:ext uri="{FF2B5EF4-FFF2-40B4-BE49-F238E27FC236}">
                    <a16:creationId xmlns:a16="http://schemas.microsoft.com/office/drawing/2014/main" id="{D1149161-9029-46F9-A164-77372E985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108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8" name="그래픽 37" descr="눈꽃">
                <a:extLst>
                  <a:ext uri="{FF2B5EF4-FFF2-40B4-BE49-F238E27FC236}">
                    <a16:creationId xmlns:a16="http://schemas.microsoft.com/office/drawing/2014/main" id="{1274FB75-2E83-4F39-A91A-D6057A2DA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9730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9" name="그래픽 38" descr="눈꽃">
                <a:extLst>
                  <a:ext uri="{FF2B5EF4-FFF2-40B4-BE49-F238E27FC236}">
                    <a16:creationId xmlns:a16="http://schemas.microsoft.com/office/drawing/2014/main" id="{BF131F03-1FD1-47BC-B3F7-AD375CC57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2352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0" name="그래픽 39" descr="눈꽃">
                <a:extLst>
                  <a:ext uri="{FF2B5EF4-FFF2-40B4-BE49-F238E27FC236}">
                    <a16:creationId xmlns:a16="http://schemas.microsoft.com/office/drawing/2014/main" id="{86A76353-DFBE-4D7F-B841-840FCEDAC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94975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1" name="그래픽 40" descr="눈꽃">
                <a:extLst>
                  <a:ext uri="{FF2B5EF4-FFF2-40B4-BE49-F238E27FC236}">
                    <a16:creationId xmlns:a16="http://schemas.microsoft.com/office/drawing/2014/main" id="{54D2B1DE-265D-4A21-AD2C-5178ECA53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6468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2" name="그래픽 41" descr="눈꽃">
                <a:extLst>
                  <a:ext uri="{FF2B5EF4-FFF2-40B4-BE49-F238E27FC236}">
                    <a16:creationId xmlns:a16="http://schemas.microsoft.com/office/drawing/2014/main" id="{12DB6446-C3C6-40A5-A6EC-DE7B8C931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9090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3" name="그래픽 42" descr="눈꽃">
                <a:extLst>
                  <a:ext uri="{FF2B5EF4-FFF2-40B4-BE49-F238E27FC236}">
                    <a16:creationId xmlns:a16="http://schemas.microsoft.com/office/drawing/2014/main" id="{38762C34-6A73-41E4-8DAC-A20EA1083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31712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4" name="그래픽 43" descr="눈꽃">
                <a:extLst>
                  <a:ext uri="{FF2B5EF4-FFF2-40B4-BE49-F238E27FC236}">
                    <a16:creationId xmlns:a16="http://schemas.microsoft.com/office/drawing/2014/main" id="{5C838A0B-69B5-464E-B1EB-8A87F45DF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4335" y="2828180"/>
                <a:ext cx="223228" cy="223228"/>
              </a:xfrm>
              <a:prstGeom prst="rect">
                <a:avLst/>
              </a:prstGeom>
            </p:spPr>
          </p:pic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0A140A-16E9-4D4C-826F-F7DF7CF14072}"/>
              </a:ext>
            </a:extLst>
          </p:cNvPr>
          <p:cNvGrpSpPr/>
          <p:nvPr/>
        </p:nvGrpSpPr>
        <p:grpSpPr>
          <a:xfrm>
            <a:off x="2232600" y="1717398"/>
            <a:ext cx="756000" cy="706660"/>
            <a:chOff x="1846446" y="1717398"/>
            <a:chExt cx="756000" cy="706660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F1ED5A5-5DF2-4C35-A1DF-2E1D19484F23}"/>
                </a:ext>
              </a:extLst>
            </p:cNvPr>
            <p:cNvSpPr/>
            <p:nvPr/>
          </p:nvSpPr>
          <p:spPr>
            <a:xfrm>
              <a:off x="1846446" y="1717398"/>
              <a:ext cx="733980" cy="407649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8BEA0A83-90A8-42D1-B95C-9C00D3AAA63D}"/>
                </a:ext>
              </a:extLst>
            </p:cNvPr>
            <p:cNvSpPr/>
            <p:nvPr/>
          </p:nvSpPr>
          <p:spPr>
            <a:xfrm rot="18900000">
              <a:off x="1934237" y="227395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눈물 방울 51">
              <a:extLst>
                <a:ext uri="{FF2B5EF4-FFF2-40B4-BE49-F238E27FC236}">
                  <a16:creationId xmlns:a16="http://schemas.microsoft.com/office/drawing/2014/main" id="{4EEDE281-D7B4-4829-B5A3-D04C90A36A50}"/>
                </a:ext>
              </a:extLst>
            </p:cNvPr>
            <p:cNvSpPr/>
            <p:nvPr/>
          </p:nvSpPr>
          <p:spPr>
            <a:xfrm rot="18900000">
              <a:off x="2019057" y="235877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7DEAEA37-FD4D-4CA0-90DC-F2F63BE0A3C5}"/>
                </a:ext>
              </a:extLst>
            </p:cNvPr>
            <p:cNvSpPr/>
            <p:nvPr/>
          </p:nvSpPr>
          <p:spPr>
            <a:xfrm rot="18900000">
              <a:off x="2108472" y="227395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EB9AFD93-CF35-4821-A2F6-B330E689B0A5}"/>
                </a:ext>
              </a:extLst>
            </p:cNvPr>
            <p:cNvSpPr/>
            <p:nvPr/>
          </p:nvSpPr>
          <p:spPr>
            <a:xfrm rot="18900000">
              <a:off x="2193292" y="235877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눈물 방울 54">
              <a:extLst>
                <a:ext uri="{FF2B5EF4-FFF2-40B4-BE49-F238E27FC236}">
                  <a16:creationId xmlns:a16="http://schemas.microsoft.com/office/drawing/2014/main" id="{1E7E0885-879C-4AE3-9CFD-44521497A4BD}"/>
                </a:ext>
              </a:extLst>
            </p:cNvPr>
            <p:cNvSpPr/>
            <p:nvPr/>
          </p:nvSpPr>
          <p:spPr>
            <a:xfrm rot="18900000">
              <a:off x="2278112" y="227395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4FE838F-32B1-4E91-A39F-8A8828DE7418}"/>
                </a:ext>
              </a:extLst>
            </p:cNvPr>
            <p:cNvSpPr/>
            <p:nvPr/>
          </p:nvSpPr>
          <p:spPr>
            <a:xfrm rot="18900000">
              <a:off x="2362931" y="235877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58A0F125-CB10-4B3F-A49E-1078302F071E}"/>
                </a:ext>
              </a:extLst>
            </p:cNvPr>
            <p:cNvSpPr/>
            <p:nvPr/>
          </p:nvSpPr>
          <p:spPr>
            <a:xfrm rot="18900000">
              <a:off x="2452347" y="227395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눈물 방울 57">
              <a:extLst>
                <a:ext uri="{FF2B5EF4-FFF2-40B4-BE49-F238E27FC236}">
                  <a16:creationId xmlns:a16="http://schemas.microsoft.com/office/drawing/2014/main" id="{92E11A09-4F21-4B06-818F-C7B8705640E8}"/>
                </a:ext>
              </a:extLst>
            </p:cNvPr>
            <p:cNvSpPr/>
            <p:nvPr/>
          </p:nvSpPr>
          <p:spPr>
            <a:xfrm rot="18900000">
              <a:off x="2537166" y="2358779"/>
              <a:ext cx="65280" cy="65279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40F361E-1450-4285-8F4F-684DCD2F1213}"/>
              </a:ext>
            </a:extLst>
          </p:cNvPr>
          <p:cNvGrpSpPr/>
          <p:nvPr/>
        </p:nvGrpSpPr>
        <p:grpSpPr>
          <a:xfrm>
            <a:off x="2205055" y="419420"/>
            <a:ext cx="811090" cy="742990"/>
            <a:chOff x="0" y="-850106"/>
            <a:chExt cx="1457325" cy="133496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58B9891-99C2-4D7E-AA33-C424E0C5C984}"/>
                </a:ext>
              </a:extLst>
            </p:cNvPr>
            <p:cNvSpPr/>
            <p:nvPr/>
          </p:nvSpPr>
          <p:spPr>
            <a:xfrm>
              <a:off x="0" y="-850106"/>
              <a:ext cx="1457325" cy="1334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29E647F-1CBC-4768-95E0-ABAE6E61F906}"/>
                </a:ext>
              </a:extLst>
            </p:cNvPr>
            <p:cNvGrpSpPr/>
            <p:nvPr/>
          </p:nvGrpSpPr>
          <p:grpSpPr>
            <a:xfrm>
              <a:off x="189378" y="-680840"/>
              <a:ext cx="945849" cy="976325"/>
              <a:chOff x="189378" y="-680840"/>
              <a:chExt cx="945849" cy="976325"/>
            </a:xfrm>
          </p:grpSpPr>
          <p:pic>
            <p:nvPicPr>
              <p:cNvPr id="25" name="그래픽 24" descr="우산">
                <a:extLst>
                  <a:ext uri="{FF2B5EF4-FFF2-40B4-BE49-F238E27FC236}">
                    <a16:creationId xmlns:a16="http://schemas.microsoft.com/office/drawing/2014/main" id="{2238CCCF-713E-489F-BC77-37D30943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700000">
                <a:off x="189378" y="-618915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5F6625A-1D37-45CD-8355-1D0A9C7408CD}"/>
                  </a:ext>
                </a:extLst>
              </p:cNvPr>
              <p:cNvGrpSpPr/>
              <p:nvPr/>
            </p:nvGrpSpPr>
            <p:grpSpPr>
              <a:xfrm>
                <a:off x="584797" y="-680840"/>
                <a:ext cx="550430" cy="530220"/>
                <a:chOff x="584797" y="-680840"/>
                <a:chExt cx="550430" cy="530220"/>
              </a:xfrm>
            </p:grpSpPr>
            <p:sp>
              <p:nvSpPr>
                <p:cNvPr id="60" name="눈물 방울 59">
                  <a:extLst>
                    <a:ext uri="{FF2B5EF4-FFF2-40B4-BE49-F238E27FC236}">
                      <a16:creationId xmlns:a16="http://schemas.microsoft.com/office/drawing/2014/main" id="{0B688E78-71DC-4D65-BA0F-5CDEE59345DD}"/>
                    </a:ext>
                  </a:extLst>
                </p:cNvPr>
                <p:cNvSpPr/>
                <p:nvPr/>
              </p:nvSpPr>
              <p:spPr>
                <a:xfrm>
                  <a:off x="584797" y="-624821"/>
                  <a:ext cx="117291" cy="117291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눈물 방울 61">
                  <a:extLst>
                    <a:ext uri="{FF2B5EF4-FFF2-40B4-BE49-F238E27FC236}">
                      <a16:creationId xmlns:a16="http://schemas.microsoft.com/office/drawing/2014/main" id="{77373371-5767-4EB8-B8F1-DFB3AEDA89EE}"/>
                    </a:ext>
                  </a:extLst>
                </p:cNvPr>
                <p:cNvSpPr/>
                <p:nvPr/>
              </p:nvSpPr>
              <p:spPr>
                <a:xfrm>
                  <a:off x="819738" y="-680840"/>
                  <a:ext cx="86662" cy="8666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눈물 방울 62">
                  <a:extLst>
                    <a:ext uri="{FF2B5EF4-FFF2-40B4-BE49-F238E27FC236}">
                      <a16:creationId xmlns:a16="http://schemas.microsoft.com/office/drawing/2014/main" id="{3922AB0B-4544-4A13-BCEE-89C3A148CFB9}"/>
                    </a:ext>
                  </a:extLst>
                </p:cNvPr>
                <p:cNvSpPr/>
                <p:nvPr/>
              </p:nvSpPr>
              <p:spPr>
                <a:xfrm>
                  <a:off x="854751" y="-553386"/>
                  <a:ext cx="86662" cy="8666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눈물 방울 63">
                  <a:extLst>
                    <a:ext uri="{FF2B5EF4-FFF2-40B4-BE49-F238E27FC236}">
                      <a16:creationId xmlns:a16="http://schemas.microsoft.com/office/drawing/2014/main" id="{E4152539-C05F-42D9-A3DB-DC40D6186B36}"/>
                    </a:ext>
                  </a:extLst>
                </p:cNvPr>
                <p:cNvSpPr/>
                <p:nvPr/>
              </p:nvSpPr>
              <p:spPr>
                <a:xfrm>
                  <a:off x="801873" y="-211816"/>
                  <a:ext cx="61196" cy="61196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눈물 방울 66">
                  <a:extLst>
                    <a:ext uri="{FF2B5EF4-FFF2-40B4-BE49-F238E27FC236}">
                      <a16:creationId xmlns:a16="http://schemas.microsoft.com/office/drawing/2014/main" id="{EBC51021-98A9-427D-BD71-7D30D94BF644}"/>
                    </a:ext>
                  </a:extLst>
                </p:cNvPr>
                <p:cNvSpPr/>
                <p:nvPr/>
              </p:nvSpPr>
              <p:spPr>
                <a:xfrm>
                  <a:off x="977265" y="-283141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눈물 방울 67">
                  <a:extLst>
                    <a:ext uri="{FF2B5EF4-FFF2-40B4-BE49-F238E27FC236}">
                      <a16:creationId xmlns:a16="http://schemas.microsoft.com/office/drawing/2014/main" id="{79FBECB0-BA66-483E-A338-F6D221147A27}"/>
                    </a:ext>
                  </a:extLst>
                </p:cNvPr>
                <p:cNvSpPr/>
                <p:nvPr/>
              </p:nvSpPr>
              <p:spPr>
                <a:xfrm>
                  <a:off x="1022985" y="-540677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4B1573-FA03-4623-9BB2-06DD0F988389}"/>
              </a:ext>
            </a:extLst>
          </p:cNvPr>
          <p:cNvGrpSpPr/>
          <p:nvPr/>
        </p:nvGrpSpPr>
        <p:grpSpPr>
          <a:xfrm>
            <a:off x="2243609" y="2912500"/>
            <a:ext cx="733982" cy="661146"/>
            <a:chOff x="1837673" y="2795159"/>
            <a:chExt cx="733982" cy="661146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852873E-5241-4392-A7FB-A63BCC1B5150}"/>
                </a:ext>
              </a:extLst>
            </p:cNvPr>
            <p:cNvSpPr/>
            <p:nvPr/>
          </p:nvSpPr>
          <p:spPr>
            <a:xfrm>
              <a:off x="1837673" y="2795159"/>
              <a:ext cx="733982" cy="407650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CD9B926-480A-4223-AB8A-D93CC08CB460}"/>
                </a:ext>
              </a:extLst>
            </p:cNvPr>
            <p:cNvGrpSpPr/>
            <p:nvPr/>
          </p:nvGrpSpPr>
          <p:grpSpPr>
            <a:xfrm>
              <a:off x="1923814" y="3255643"/>
              <a:ext cx="508882" cy="200662"/>
              <a:chOff x="1700047" y="3359148"/>
              <a:chExt cx="914332" cy="360539"/>
            </a:xfrm>
          </p:grpSpPr>
          <p:sp>
            <p:nvSpPr>
              <p:cNvPr id="75" name="눈물 방울 74">
                <a:extLst>
                  <a:ext uri="{FF2B5EF4-FFF2-40B4-BE49-F238E27FC236}">
                    <a16:creationId xmlns:a16="http://schemas.microsoft.com/office/drawing/2014/main" id="{7B1AF595-A61A-4250-8D7A-AAE435794D06}"/>
                  </a:ext>
                </a:extLst>
              </p:cNvPr>
              <p:cNvSpPr/>
              <p:nvPr/>
            </p:nvSpPr>
            <p:spPr>
              <a:xfrm rot="20154187">
                <a:off x="1703580" y="3566370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눈물 방울 75">
                <a:extLst>
                  <a:ext uri="{FF2B5EF4-FFF2-40B4-BE49-F238E27FC236}">
                    <a16:creationId xmlns:a16="http://schemas.microsoft.com/office/drawing/2014/main" id="{64394C5E-CEA7-4AF4-9963-3BEBEE51861D}"/>
                  </a:ext>
                </a:extLst>
              </p:cNvPr>
              <p:cNvSpPr/>
              <p:nvPr/>
            </p:nvSpPr>
            <p:spPr>
              <a:xfrm rot="20154187">
                <a:off x="2125737" y="340981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눈물 방울 76">
                <a:extLst>
                  <a:ext uri="{FF2B5EF4-FFF2-40B4-BE49-F238E27FC236}">
                    <a16:creationId xmlns:a16="http://schemas.microsoft.com/office/drawing/2014/main" id="{4E93696E-33C3-45CB-8FD5-770C503BE254}"/>
                  </a:ext>
                </a:extLst>
              </p:cNvPr>
              <p:cNvSpPr/>
              <p:nvPr/>
            </p:nvSpPr>
            <p:spPr>
              <a:xfrm rot="20154187">
                <a:off x="2002275" y="3607445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눈물 방울 78">
                <a:extLst>
                  <a:ext uri="{FF2B5EF4-FFF2-40B4-BE49-F238E27FC236}">
                    <a16:creationId xmlns:a16="http://schemas.microsoft.com/office/drawing/2014/main" id="{EC5930E4-3BF3-4AC7-9A90-1A789344D902}"/>
                  </a:ext>
                </a:extLst>
              </p:cNvPr>
              <p:cNvSpPr/>
              <p:nvPr/>
            </p:nvSpPr>
            <p:spPr>
              <a:xfrm rot="20154187">
                <a:off x="2371213" y="335914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눈물 방울 79">
                <a:extLst>
                  <a:ext uri="{FF2B5EF4-FFF2-40B4-BE49-F238E27FC236}">
                    <a16:creationId xmlns:a16="http://schemas.microsoft.com/office/drawing/2014/main" id="{3C8D4916-C7C8-4108-9720-7123A03F4E25}"/>
                  </a:ext>
                </a:extLst>
              </p:cNvPr>
              <p:cNvSpPr/>
              <p:nvPr/>
            </p:nvSpPr>
            <p:spPr>
              <a:xfrm rot="20154187">
                <a:off x="1853987" y="3405020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눈물 방울 80">
                <a:extLst>
                  <a:ext uri="{FF2B5EF4-FFF2-40B4-BE49-F238E27FC236}">
                    <a16:creationId xmlns:a16="http://schemas.microsoft.com/office/drawing/2014/main" id="{21B91065-C798-4847-82BC-AFFC27024909}"/>
                  </a:ext>
                </a:extLst>
              </p:cNvPr>
              <p:cNvSpPr/>
              <p:nvPr/>
            </p:nvSpPr>
            <p:spPr>
              <a:xfrm rot="20154187">
                <a:off x="2568659" y="3416686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눈물 방울 81">
                <a:extLst>
                  <a:ext uri="{FF2B5EF4-FFF2-40B4-BE49-F238E27FC236}">
                    <a16:creationId xmlns:a16="http://schemas.microsoft.com/office/drawing/2014/main" id="{09ECEC2A-C9CD-46CF-8633-8C342CBCC2CF}"/>
                  </a:ext>
                </a:extLst>
              </p:cNvPr>
              <p:cNvSpPr/>
              <p:nvPr/>
            </p:nvSpPr>
            <p:spPr>
              <a:xfrm rot="20154187">
                <a:off x="2203167" y="355855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EB30DE95-A881-4950-A625-09AEA8E8CC24}"/>
                  </a:ext>
                </a:extLst>
              </p:cNvPr>
              <p:cNvSpPr/>
              <p:nvPr/>
            </p:nvSpPr>
            <p:spPr>
              <a:xfrm rot="20154187">
                <a:off x="2444583" y="3562935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눈물 방울 83">
                <a:extLst>
                  <a:ext uri="{FF2B5EF4-FFF2-40B4-BE49-F238E27FC236}">
                    <a16:creationId xmlns:a16="http://schemas.microsoft.com/office/drawing/2014/main" id="{8B359BDD-6318-4C56-84F7-14021CB4E7C8}"/>
                  </a:ext>
                </a:extLst>
              </p:cNvPr>
              <p:cNvSpPr/>
              <p:nvPr/>
            </p:nvSpPr>
            <p:spPr>
              <a:xfrm rot="20154187">
                <a:off x="1700047" y="337314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3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DE2564-5BD4-4D2F-BF67-5AA073CCA876}"/>
              </a:ext>
            </a:extLst>
          </p:cNvPr>
          <p:cNvSpPr/>
          <p:nvPr/>
        </p:nvSpPr>
        <p:spPr>
          <a:xfrm>
            <a:off x="1233527" y="1857250"/>
            <a:ext cx="2754146" cy="3967276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220C63-F8FD-4548-90B9-9D5F14B257B8}"/>
              </a:ext>
            </a:extLst>
          </p:cNvPr>
          <p:cNvSpPr/>
          <p:nvPr/>
        </p:nvSpPr>
        <p:spPr>
          <a:xfrm>
            <a:off x="4718927" y="1857250"/>
            <a:ext cx="2754146" cy="3967276"/>
          </a:xfrm>
          <a:prstGeom prst="rect">
            <a:avLst/>
          </a:prstGeom>
          <a:solidFill>
            <a:srgbClr val="53B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3C33AC-96F7-415E-BFD7-BEF7CB6E9D98}"/>
              </a:ext>
            </a:extLst>
          </p:cNvPr>
          <p:cNvSpPr/>
          <p:nvPr/>
        </p:nvSpPr>
        <p:spPr>
          <a:xfrm>
            <a:off x="8204327" y="1857250"/>
            <a:ext cx="2754146" cy="396727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화살표: 원형 35">
            <a:extLst>
              <a:ext uri="{FF2B5EF4-FFF2-40B4-BE49-F238E27FC236}">
                <a16:creationId xmlns:a16="http://schemas.microsoft.com/office/drawing/2014/main" id="{1B7A10F8-80CB-4941-93FA-FD47BF85DEB0}"/>
              </a:ext>
            </a:extLst>
          </p:cNvPr>
          <p:cNvSpPr/>
          <p:nvPr/>
        </p:nvSpPr>
        <p:spPr>
          <a:xfrm flipV="1">
            <a:off x="2422612" y="5252942"/>
            <a:ext cx="375977" cy="3767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C127F1-BC92-41B5-8BFF-94DED04DDD9E}"/>
              </a:ext>
            </a:extLst>
          </p:cNvPr>
          <p:cNvGrpSpPr/>
          <p:nvPr/>
        </p:nvGrpSpPr>
        <p:grpSpPr>
          <a:xfrm>
            <a:off x="5655238" y="2810888"/>
            <a:ext cx="863519" cy="864371"/>
            <a:chOff x="5655238" y="2826616"/>
            <a:chExt cx="863519" cy="8643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BC5A65B-DDA8-4F22-8EDE-81F060E5719C}"/>
                </a:ext>
              </a:extLst>
            </p:cNvPr>
            <p:cNvSpPr/>
            <p:nvPr/>
          </p:nvSpPr>
          <p:spPr>
            <a:xfrm>
              <a:off x="5806738" y="2976137"/>
              <a:ext cx="565330" cy="565329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5A8EE801-2CA8-4088-AA1F-E8DA5B8AFAD8}"/>
                </a:ext>
              </a:extLst>
            </p:cNvPr>
            <p:cNvSpPr/>
            <p:nvPr/>
          </p:nvSpPr>
          <p:spPr>
            <a:xfrm>
              <a:off x="6021955" y="282661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E9B8E7E4-7F99-4CBD-A53B-620F1B4CBFB0}"/>
                </a:ext>
              </a:extLst>
            </p:cNvPr>
            <p:cNvSpPr/>
            <p:nvPr/>
          </p:nvSpPr>
          <p:spPr>
            <a:xfrm flipV="1">
              <a:off x="6021955" y="3574697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231872CF-CF06-4F40-B642-52FE801131CC}"/>
                </a:ext>
              </a:extLst>
            </p:cNvPr>
            <p:cNvSpPr/>
            <p:nvPr/>
          </p:nvSpPr>
          <p:spPr>
            <a:xfrm rot="1800000">
              <a:off x="6208975" y="2876728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E7C163BA-F1EE-4543-97D4-B41F90466E56}"/>
                </a:ext>
              </a:extLst>
            </p:cNvPr>
            <p:cNvSpPr/>
            <p:nvPr/>
          </p:nvSpPr>
          <p:spPr>
            <a:xfrm rot="1800000" flipV="1">
              <a:off x="5834935" y="352458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4758811D-E16F-496A-A637-67C1F46F6715}"/>
                </a:ext>
              </a:extLst>
            </p:cNvPr>
            <p:cNvSpPr/>
            <p:nvPr/>
          </p:nvSpPr>
          <p:spPr>
            <a:xfrm rot="3488159">
              <a:off x="6339629" y="30031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BAC1E076-DE57-4F5C-957F-B6015CB23ACA}"/>
                </a:ext>
              </a:extLst>
            </p:cNvPr>
            <p:cNvSpPr/>
            <p:nvPr/>
          </p:nvSpPr>
          <p:spPr>
            <a:xfrm rot="3488159" flipV="1">
              <a:off x="5704281" y="33981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69E84E0D-0A93-40C0-A081-CEA33981AE6E}"/>
                </a:ext>
              </a:extLst>
            </p:cNvPr>
            <p:cNvSpPr/>
            <p:nvPr/>
          </p:nvSpPr>
          <p:spPr>
            <a:xfrm rot="19851318">
              <a:off x="5839791" y="2873972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4A39940D-A8E4-404C-9EA9-B5231C160293}"/>
                </a:ext>
              </a:extLst>
            </p:cNvPr>
            <p:cNvSpPr/>
            <p:nvPr/>
          </p:nvSpPr>
          <p:spPr>
            <a:xfrm rot="19851318" flipV="1">
              <a:off x="6204119" y="3527341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A45190A2-ED0D-46ED-8B47-DF86D070CBF0}"/>
                </a:ext>
              </a:extLst>
            </p:cNvPr>
            <p:cNvSpPr/>
            <p:nvPr/>
          </p:nvSpPr>
          <p:spPr>
            <a:xfrm rot="18184827">
              <a:off x="5708545" y="29964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2A4BDAD5-7AE5-468D-A200-9D5681BF4002}"/>
                </a:ext>
              </a:extLst>
            </p:cNvPr>
            <p:cNvSpPr/>
            <p:nvPr/>
          </p:nvSpPr>
          <p:spPr>
            <a:xfrm rot="18184827" flipV="1">
              <a:off x="6335365" y="34048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FDF1B99-0815-439C-B07E-C0A561718C68}"/>
                </a:ext>
              </a:extLst>
            </p:cNvPr>
            <p:cNvSpPr/>
            <p:nvPr/>
          </p:nvSpPr>
          <p:spPr>
            <a:xfrm rot="5563893">
              <a:off x="6393165" y="3218482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73C4C0F-40DD-46EE-819B-3CB58C0F40D7}"/>
                </a:ext>
              </a:extLst>
            </p:cNvPr>
            <p:cNvSpPr/>
            <p:nvPr/>
          </p:nvSpPr>
          <p:spPr>
            <a:xfrm rot="5563893" flipV="1">
              <a:off x="5645935" y="3182831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화살표: 원형 68">
            <a:extLst>
              <a:ext uri="{FF2B5EF4-FFF2-40B4-BE49-F238E27FC236}">
                <a16:creationId xmlns:a16="http://schemas.microsoft.com/office/drawing/2014/main" id="{E9AEE635-2F10-4B34-8B53-91F35C4E92B4}"/>
              </a:ext>
            </a:extLst>
          </p:cNvPr>
          <p:cNvSpPr/>
          <p:nvPr/>
        </p:nvSpPr>
        <p:spPr>
          <a:xfrm flipV="1">
            <a:off x="5902333" y="525294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8727581-1600-4E63-B55C-2B8F579F7893}"/>
              </a:ext>
            </a:extLst>
          </p:cNvPr>
          <p:cNvSpPr/>
          <p:nvPr/>
        </p:nvSpPr>
        <p:spPr>
          <a:xfrm>
            <a:off x="9192345" y="2866721"/>
            <a:ext cx="778110" cy="752705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원형 70">
            <a:extLst>
              <a:ext uri="{FF2B5EF4-FFF2-40B4-BE49-F238E27FC236}">
                <a16:creationId xmlns:a16="http://schemas.microsoft.com/office/drawing/2014/main" id="{8104F4E1-FBCF-4AE0-8306-BECA1AA760CD}"/>
              </a:ext>
            </a:extLst>
          </p:cNvPr>
          <p:cNvSpPr/>
          <p:nvPr/>
        </p:nvSpPr>
        <p:spPr>
          <a:xfrm flipV="1">
            <a:off x="9396736" y="525294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D9638D5-F0A6-49DE-841D-102A9D354C5F}"/>
              </a:ext>
            </a:extLst>
          </p:cNvPr>
          <p:cNvGrpSpPr/>
          <p:nvPr/>
        </p:nvGrpSpPr>
        <p:grpSpPr>
          <a:xfrm>
            <a:off x="2243609" y="2912500"/>
            <a:ext cx="733982" cy="661146"/>
            <a:chOff x="1837673" y="2795159"/>
            <a:chExt cx="733982" cy="661146"/>
          </a:xfrm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4068DCE-6046-4C55-9306-5B4BD9047F9A}"/>
                </a:ext>
              </a:extLst>
            </p:cNvPr>
            <p:cNvSpPr/>
            <p:nvPr/>
          </p:nvSpPr>
          <p:spPr>
            <a:xfrm>
              <a:off x="1837673" y="2795159"/>
              <a:ext cx="733982" cy="407650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7A39EF8-3496-41A0-AEC2-30973C60058C}"/>
                </a:ext>
              </a:extLst>
            </p:cNvPr>
            <p:cNvGrpSpPr/>
            <p:nvPr/>
          </p:nvGrpSpPr>
          <p:grpSpPr>
            <a:xfrm>
              <a:off x="1923814" y="3255643"/>
              <a:ext cx="508882" cy="200662"/>
              <a:chOff x="1700047" y="3359148"/>
              <a:chExt cx="914332" cy="360539"/>
            </a:xfrm>
          </p:grpSpPr>
          <p:sp>
            <p:nvSpPr>
              <p:cNvPr id="75" name="눈물 방울 74">
                <a:extLst>
                  <a:ext uri="{FF2B5EF4-FFF2-40B4-BE49-F238E27FC236}">
                    <a16:creationId xmlns:a16="http://schemas.microsoft.com/office/drawing/2014/main" id="{4B456476-671F-42EF-8281-C0F6A08A1668}"/>
                  </a:ext>
                </a:extLst>
              </p:cNvPr>
              <p:cNvSpPr/>
              <p:nvPr/>
            </p:nvSpPr>
            <p:spPr>
              <a:xfrm rot="20154187">
                <a:off x="1703580" y="3566370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눈물 방울 75">
                <a:extLst>
                  <a:ext uri="{FF2B5EF4-FFF2-40B4-BE49-F238E27FC236}">
                    <a16:creationId xmlns:a16="http://schemas.microsoft.com/office/drawing/2014/main" id="{40412047-D805-4495-80F1-FBA3FB6A1895}"/>
                  </a:ext>
                </a:extLst>
              </p:cNvPr>
              <p:cNvSpPr/>
              <p:nvPr/>
            </p:nvSpPr>
            <p:spPr>
              <a:xfrm rot="20154187">
                <a:off x="2125737" y="340981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눈물 방울 76">
                <a:extLst>
                  <a:ext uri="{FF2B5EF4-FFF2-40B4-BE49-F238E27FC236}">
                    <a16:creationId xmlns:a16="http://schemas.microsoft.com/office/drawing/2014/main" id="{E9C1F778-807D-4F21-B2FB-45EE989B297B}"/>
                  </a:ext>
                </a:extLst>
              </p:cNvPr>
              <p:cNvSpPr/>
              <p:nvPr/>
            </p:nvSpPr>
            <p:spPr>
              <a:xfrm rot="20154187">
                <a:off x="2002275" y="3607445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눈물 방울 77">
                <a:extLst>
                  <a:ext uri="{FF2B5EF4-FFF2-40B4-BE49-F238E27FC236}">
                    <a16:creationId xmlns:a16="http://schemas.microsoft.com/office/drawing/2014/main" id="{95D0183E-03FC-40CE-9AFB-E4CF5BD41F9C}"/>
                  </a:ext>
                </a:extLst>
              </p:cNvPr>
              <p:cNvSpPr/>
              <p:nvPr/>
            </p:nvSpPr>
            <p:spPr>
              <a:xfrm rot="20154187">
                <a:off x="2371213" y="335914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눈물 방울 78">
                <a:extLst>
                  <a:ext uri="{FF2B5EF4-FFF2-40B4-BE49-F238E27FC236}">
                    <a16:creationId xmlns:a16="http://schemas.microsoft.com/office/drawing/2014/main" id="{054E74ED-6FA4-4EC1-BB2C-70579EAFA607}"/>
                  </a:ext>
                </a:extLst>
              </p:cNvPr>
              <p:cNvSpPr/>
              <p:nvPr/>
            </p:nvSpPr>
            <p:spPr>
              <a:xfrm rot="20154187">
                <a:off x="1853987" y="3405020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눈물 방울 79">
                <a:extLst>
                  <a:ext uri="{FF2B5EF4-FFF2-40B4-BE49-F238E27FC236}">
                    <a16:creationId xmlns:a16="http://schemas.microsoft.com/office/drawing/2014/main" id="{88478902-9CBA-4022-9C13-1C478180BBCC}"/>
                  </a:ext>
                </a:extLst>
              </p:cNvPr>
              <p:cNvSpPr/>
              <p:nvPr/>
            </p:nvSpPr>
            <p:spPr>
              <a:xfrm rot="20154187">
                <a:off x="2568659" y="3416686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눈물 방울 80">
                <a:extLst>
                  <a:ext uri="{FF2B5EF4-FFF2-40B4-BE49-F238E27FC236}">
                    <a16:creationId xmlns:a16="http://schemas.microsoft.com/office/drawing/2014/main" id="{B504918A-7CE9-4DD9-A0EB-4C63744A291E}"/>
                  </a:ext>
                </a:extLst>
              </p:cNvPr>
              <p:cNvSpPr/>
              <p:nvPr/>
            </p:nvSpPr>
            <p:spPr>
              <a:xfrm rot="20154187">
                <a:off x="2203167" y="355855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눈물 방울 81">
                <a:extLst>
                  <a:ext uri="{FF2B5EF4-FFF2-40B4-BE49-F238E27FC236}">
                    <a16:creationId xmlns:a16="http://schemas.microsoft.com/office/drawing/2014/main" id="{C31824B7-4F7F-4969-9060-B42B6CFC7F59}"/>
                  </a:ext>
                </a:extLst>
              </p:cNvPr>
              <p:cNvSpPr/>
              <p:nvPr/>
            </p:nvSpPr>
            <p:spPr>
              <a:xfrm rot="20154187">
                <a:off x="2444583" y="3562935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62931A4F-6FFE-4446-88AB-2BAC32812DB3}"/>
                  </a:ext>
                </a:extLst>
              </p:cNvPr>
              <p:cNvSpPr/>
              <p:nvPr/>
            </p:nvSpPr>
            <p:spPr>
              <a:xfrm rot="20154187">
                <a:off x="1700047" y="337314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C6FB32-F429-47AE-A705-D74A6299E009}"/>
              </a:ext>
            </a:extLst>
          </p:cNvPr>
          <p:cNvSpPr/>
          <p:nvPr/>
        </p:nvSpPr>
        <p:spPr>
          <a:xfrm>
            <a:off x="4642942" y="173039"/>
            <a:ext cx="29061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Font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776D7C-E641-4485-A09E-8C47D2552E79}"/>
              </a:ext>
            </a:extLst>
          </p:cNvPr>
          <p:cNvGrpSpPr/>
          <p:nvPr/>
        </p:nvGrpSpPr>
        <p:grpSpPr>
          <a:xfrm>
            <a:off x="1389753" y="1863344"/>
            <a:ext cx="2441694" cy="3383425"/>
            <a:chOff x="1389753" y="1863344"/>
            <a:chExt cx="2441694" cy="338342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BDA2FD-D95A-4BD0-93DE-85C8A0B83225}"/>
                </a:ext>
              </a:extLst>
            </p:cNvPr>
            <p:cNvSpPr txBox="1"/>
            <p:nvPr/>
          </p:nvSpPr>
          <p:spPr>
            <a:xfrm>
              <a:off x="1821762" y="1863344"/>
              <a:ext cx="15776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</a:rPr>
                <a:t>14.5</a:t>
              </a:r>
              <a:r>
                <a:rPr lang="ko-KR" altLang="en-US" sz="4800" dirty="0">
                  <a:solidFill>
                    <a:schemeClr val="bg1"/>
                  </a:solidFill>
                </a:rPr>
                <a:t>°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8AA3D6-DEFD-4EEA-AAB3-3625C6F9A44E}"/>
                </a:ext>
              </a:extLst>
            </p:cNvPr>
            <p:cNvSpPr txBox="1"/>
            <p:nvPr/>
          </p:nvSpPr>
          <p:spPr>
            <a:xfrm>
              <a:off x="1675889" y="3848083"/>
              <a:ext cx="1869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미세먼지</a:t>
              </a:r>
              <a:r>
                <a:rPr lang="en-US" altLang="ko-KR" sz="2000" dirty="0">
                  <a:solidFill>
                    <a:schemeClr val="bg1"/>
                  </a:solidFill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</a:rPr>
                <a:t>나쁨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D8D538-E7A1-4E8B-A8F3-AA8DEA7FF840}"/>
                </a:ext>
              </a:extLst>
            </p:cNvPr>
            <p:cNvSpPr txBox="1"/>
            <p:nvPr/>
          </p:nvSpPr>
          <p:spPr>
            <a:xfrm>
              <a:off x="1979658" y="4291551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시흥시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D8BAFF-E91D-4C82-86D3-09AC08AD4D70}"/>
                </a:ext>
              </a:extLst>
            </p:cNvPr>
            <p:cNvSpPr txBox="1"/>
            <p:nvPr/>
          </p:nvSpPr>
          <p:spPr>
            <a:xfrm>
              <a:off x="1389753" y="4908215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업데이트 </a:t>
              </a:r>
              <a:r>
                <a:rPr lang="en-US" altLang="ko-KR" sz="1600" dirty="0">
                  <a:solidFill>
                    <a:schemeClr val="bg1"/>
                  </a:solidFill>
                </a:rPr>
                <a:t>4/25 </a:t>
              </a:r>
              <a:r>
                <a:rPr lang="ko-KR" altLang="en-US" sz="1600" dirty="0">
                  <a:solidFill>
                    <a:schemeClr val="bg1"/>
                  </a:solidFill>
                </a:rPr>
                <a:t>오전 </a:t>
              </a:r>
              <a:r>
                <a:rPr lang="en-US" altLang="ko-KR" sz="1600" dirty="0">
                  <a:solidFill>
                    <a:schemeClr val="bg1"/>
                  </a:solidFill>
                </a:rPr>
                <a:t>8:53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46C3C76-B96F-439F-8ED2-01D444DF547C}"/>
              </a:ext>
            </a:extLst>
          </p:cNvPr>
          <p:cNvGrpSpPr/>
          <p:nvPr/>
        </p:nvGrpSpPr>
        <p:grpSpPr>
          <a:xfrm>
            <a:off x="4875903" y="1862175"/>
            <a:ext cx="2441694" cy="3383425"/>
            <a:chOff x="1389753" y="1863344"/>
            <a:chExt cx="2441694" cy="338342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75A766-69B4-4252-BA2E-B812AA32CDAE}"/>
                </a:ext>
              </a:extLst>
            </p:cNvPr>
            <p:cNvSpPr txBox="1"/>
            <p:nvPr/>
          </p:nvSpPr>
          <p:spPr>
            <a:xfrm>
              <a:off x="1821762" y="1863344"/>
              <a:ext cx="15776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</a:rPr>
                <a:t>14.5</a:t>
              </a:r>
              <a:r>
                <a:rPr lang="ko-KR" altLang="en-US" sz="4800" dirty="0">
                  <a:solidFill>
                    <a:schemeClr val="bg1"/>
                  </a:solidFill>
                </a:rPr>
                <a:t>°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DB0542-4532-4FD9-8CC5-C5BC0F9438A7}"/>
                </a:ext>
              </a:extLst>
            </p:cNvPr>
            <p:cNvSpPr txBox="1"/>
            <p:nvPr/>
          </p:nvSpPr>
          <p:spPr>
            <a:xfrm>
              <a:off x="1675889" y="3848083"/>
              <a:ext cx="1869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미세먼지</a:t>
              </a:r>
              <a:r>
                <a:rPr lang="en-US" altLang="ko-KR" sz="2000" dirty="0">
                  <a:solidFill>
                    <a:schemeClr val="bg1"/>
                  </a:solidFill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</a:rPr>
                <a:t>나쁨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744C711-109F-4B90-ADE1-07421F9F7806}"/>
                </a:ext>
              </a:extLst>
            </p:cNvPr>
            <p:cNvSpPr txBox="1"/>
            <p:nvPr/>
          </p:nvSpPr>
          <p:spPr>
            <a:xfrm>
              <a:off x="1979658" y="4291551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시흥시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95A84C9-0878-4195-8BFA-25CA03BD9B68}"/>
                </a:ext>
              </a:extLst>
            </p:cNvPr>
            <p:cNvSpPr txBox="1"/>
            <p:nvPr/>
          </p:nvSpPr>
          <p:spPr>
            <a:xfrm>
              <a:off x="1389753" y="4908215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업데이트 </a:t>
              </a:r>
              <a:r>
                <a:rPr lang="en-US" altLang="ko-KR" sz="1600" dirty="0">
                  <a:solidFill>
                    <a:schemeClr val="bg1"/>
                  </a:solidFill>
                </a:rPr>
                <a:t>4/25 </a:t>
              </a:r>
              <a:r>
                <a:rPr lang="ko-KR" altLang="en-US" sz="1600" dirty="0">
                  <a:solidFill>
                    <a:schemeClr val="bg1"/>
                  </a:solidFill>
                </a:rPr>
                <a:t>오전 </a:t>
              </a:r>
              <a:r>
                <a:rPr lang="en-US" altLang="ko-KR" sz="1600" dirty="0">
                  <a:solidFill>
                    <a:schemeClr val="bg1"/>
                  </a:solidFill>
                </a:rPr>
                <a:t>8:53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7FBB33A-6A68-4E30-B351-522C6AB08B30}"/>
              </a:ext>
            </a:extLst>
          </p:cNvPr>
          <p:cNvGrpSpPr/>
          <p:nvPr/>
        </p:nvGrpSpPr>
        <p:grpSpPr>
          <a:xfrm>
            <a:off x="8360553" y="1862175"/>
            <a:ext cx="2441694" cy="3383425"/>
            <a:chOff x="1389753" y="1863344"/>
            <a:chExt cx="2441694" cy="338342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D1B3BA-1E12-4E8F-93CC-6ECA7E87EE70}"/>
                </a:ext>
              </a:extLst>
            </p:cNvPr>
            <p:cNvSpPr txBox="1"/>
            <p:nvPr/>
          </p:nvSpPr>
          <p:spPr>
            <a:xfrm>
              <a:off x="1821762" y="1863344"/>
              <a:ext cx="15776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</a:rPr>
                <a:t>14.5</a:t>
              </a:r>
              <a:r>
                <a:rPr lang="ko-KR" altLang="en-US" sz="4800" dirty="0">
                  <a:solidFill>
                    <a:schemeClr val="bg1"/>
                  </a:solidFill>
                </a:rPr>
                <a:t>°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F084F5C-BD4D-4385-8FD3-75D2EE4F8B65}"/>
                </a:ext>
              </a:extLst>
            </p:cNvPr>
            <p:cNvSpPr txBox="1"/>
            <p:nvPr/>
          </p:nvSpPr>
          <p:spPr>
            <a:xfrm>
              <a:off x="1675889" y="3848083"/>
              <a:ext cx="1869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미세먼지</a:t>
              </a:r>
              <a:r>
                <a:rPr lang="en-US" altLang="ko-KR" sz="2000" dirty="0">
                  <a:solidFill>
                    <a:schemeClr val="bg1"/>
                  </a:solidFill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</a:rPr>
                <a:t>나쁨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8AD526-6AD1-4055-87C8-3CA48C016DCB}"/>
                </a:ext>
              </a:extLst>
            </p:cNvPr>
            <p:cNvSpPr txBox="1"/>
            <p:nvPr/>
          </p:nvSpPr>
          <p:spPr>
            <a:xfrm>
              <a:off x="1979658" y="4291551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시흥시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0C4080-2216-414A-B8F6-78F6815BFEE9}"/>
                </a:ext>
              </a:extLst>
            </p:cNvPr>
            <p:cNvSpPr txBox="1"/>
            <p:nvPr/>
          </p:nvSpPr>
          <p:spPr>
            <a:xfrm>
              <a:off x="1389753" y="4908215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업데이트 </a:t>
              </a:r>
              <a:r>
                <a:rPr lang="en-US" altLang="ko-KR" sz="1600" dirty="0">
                  <a:solidFill>
                    <a:schemeClr val="bg1"/>
                  </a:solidFill>
                </a:rPr>
                <a:t>4/25 </a:t>
              </a:r>
              <a:r>
                <a:rPr lang="ko-KR" altLang="en-US" sz="1600" dirty="0">
                  <a:solidFill>
                    <a:schemeClr val="bg1"/>
                  </a:solidFill>
                </a:rPr>
                <a:t>오전 </a:t>
              </a:r>
              <a:r>
                <a:rPr lang="en-US" altLang="ko-KR" sz="1600" dirty="0">
                  <a:solidFill>
                    <a:schemeClr val="bg1"/>
                  </a:solidFill>
                </a:rPr>
                <a:t>8:53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67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911A8B0B-EF4C-4BBB-924F-F6EDEF5E55BD}"/>
              </a:ext>
            </a:extLst>
          </p:cNvPr>
          <p:cNvSpPr/>
          <p:nvPr/>
        </p:nvSpPr>
        <p:spPr>
          <a:xfrm>
            <a:off x="4147338" y="2315810"/>
            <a:ext cx="2754146" cy="396727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F91FE62-1B62-4CA8-BFCF-8DA0FB2E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4776"/>
          <a:stretch/>
        </p:blipFill>
        <p:spPr>
          <a:xfrm>
            <a:off x="403394" y="1320684"/>
            <a:ext cx="3590925" cy="5162400"/>
          </a:xfrm>
          <a:prstGeom prst="roundRect">
            <a:avLst>
              <a:gd name="adj" fmla="val 17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70B762-266D-4E0D-AD08-28B237D21A3F}"/>
              </a:ext>
            </a:extLst>
          </p:cNvPr>
          <p:cNvSpPr/>
          <p:nvPr/>
        </p:nvSpPr>
        <p:spPr>
          <a:xfrm>
            <a:off x="1684662" y="1771407"/>
            <a:ext cx="1028389" cy="315416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간편대기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C9A14DC-161E-4FF6-B64A-526E89B31E8F}"/>
              </a:ext>
            </a:extLst>
          </p:cNvPr>
          <p:cNvSpPr/>
          <p:nvPr/>
        </p:nvSpPr>
        <p:spPr>
          <a:xfrm>
            <a:off x="1350082" y="2892203"/>
            <a:ext cx="270137" cy="3140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D9CB216-CC3C-445C-80AC-713E5A630D9E}"/>
              </a:ext>
            </a:extLst>
          </p:cNvPr>
          <p:cNvGrpSpPr/>
          <p:nvPr/>
        </p:nvGrpSpPr>
        <p:grpSpPr>
          <a:xfrm>
            <a:off x="1409612" y="2922784"/>
            <a:ext cx="151076" cy="151226"/>
            <a:chOff x="1409612" y="2922784"/>
            <a:chExt cx="151076" cy="151226"/>
          </a:xfrm>
          <a:effectLst>
            <a:outerShdw blurRad="50800" dist="38100" dir="8100000" sx="72000" sy="72000" algn="tr" rotWithShape="0">
              <a:prstClr val="black">
                <a:alpha val="40000"/>
              </a:prstClr>
            </a:outerShdw>
          </a:effectLst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593F64A-41D5-4FFB-A6F1-C38789C9A5DF}"/>
                </a:ext>
              </a:extLst>
            </p:cNvPr>
            <p:cNvSpPr/>
            <p:nvPr/>
          </p:nvSpPr>
          <p:spPr>
            <a:xfrm>
              <a:off x="1436118" y="2948943"/>
              <a:ext cx="98907" cy="98907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1A0B5919-6259-44EF-95D6-3E112078D16C}"/>
                </a:ext>
              </a:extLst>
            </p:cNvPr>
            <p:cNvSpPr/>
            <p:nvPr/>
          </p:nvSpPr>
          <p:spPr>
            <a:xfrm>
              <a:off x="1473771" y="2922784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242785F-769B-4269-801B-0E9D84A2B34E}"/>
                </a:ext>
              </a:extLst>
            </p:cNvPr>
            <p:cNvSpPr/>
            <p:nvPr/>
          </p:nvSpPr>
          <p:spPr>
            <a:xfrm flipV="1">
              <a:off x="1473771" y="3053664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571A200E-1094-423D-84CE-65C73871FDC6}"/>
                </a:ext>
              </a:extLst>
            </p:cNvPr>
            <p:cNvSpPr/>
            <p:nvPr/>
          </p:nvSpPr>
          <p:spPr>
            <a:xfrm rot="1800000">
              <a:off x="1506490" y="2931551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611F5B66-D78F-45E8-91F8-C079B92A4FD9}"/>
                </a:ext>
              </a:extLst>
            </p:cNvPr>
            <p:cNvSpPr/>
            <p:nvPr/>
          </p:nvSpPr>
          <p:spPr>
            <a:xfrm rot="1800000" flipV="1">
              <a:off x="1441051" y="3044897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09C2555B-EA42-4161-897E-661BFAB10C03}"/>
                </a:ext>
              </a:extLst>
            </p:cNvPr>
            <p:cNvSpPr/>
            <p:nvPr/>
          </p:nvSpPr>
          <p:spPr>
            <a:xfrm rot="3488159">
              <a:off x="1529349" y="2953678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A672F3B0-74B9-40B0-BD22-BEA7F19F098B}"/>
                </a:ext>
              </a:extLst>
            </p:cNvPr>
            <p:cNvSpPr/>
            <p:nvPr/>
          </p:nvSpPr>
          <p:spPr>
            <a:xfrm rot="3488159" flipV="1">
              <a:off x="1418192" y="3022770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C51C332-BCEC-42A5-9315-1433E962263C}"/>
                </a:ext>
              </a:extLst>
            </p:cNvPr>
            <p:cNvSpPr/>
            <p:nvPr/>
          </p:nvSpPr>
          <p:spPr>
            <a:xfrm rot="19851318">
              <a:off x="1441900" y="2931069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69D233B1-AE16-43C3-AA19-6EB17A3F5DD8}"/>
                </a:ext>
              </a:extLst>
            </p:cNvPr>
            <p:cNvSpPr/>
            <p:nvPr/>
          </p:nvSpPr>
          <p:spPr>
            <a:xfrm rot="19851318" flipV="1">
              <a:off x="1505641" y="3045379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7105F29E-EE31-4A5E-8581-693F423F2D14}"/>
                </a:ext>
              </a:extLst>
            </p:cNvPr>
            <p:cNvSpPr/>
            <p:nvPr/>
          </p:nvSpPr>
          <p:spPr>
            <a:xfrm rot="18184827">
              <a:off x="1418938" y="2952506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5BEBCD0F-9E1A-4BD0-AAC1-D83EA8F9C8DB}"/>
                </a:ext>
              </a:extLst>
            </p:cNvPr>
            <p:cNvSpPr/>
            <p:nvPr/>
          </p:nvSpPr>
          <p:spPr>
            <a:xfrm rot="18184827" flipV="1">
              <a:off x="1528603" y="3023943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1A263D14-D9BC-4CE2-BE5A-E184113A5781}"/>
                </a:ext>
              </a:extLst>
            </p:cNvPr>
            <p:cNvSpPr/>
            <p:nvPr/>
          </p:nvSpPr>
          <p:spPr>
            <a:xfrm rot="5563893">
              <a:off x="1538715" y="2991343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245C9BBD-0A8D-41AE-AA39-8CB0076B923D}"/>
                </a:ext>
              </a:extLst>
            </p:cNvPr>
            <p:cNvSpPr/>
            <p:nvPr/>
          </p:nvSpPr>
          <p:spPr>
            <a:xfrm rot="5563893" flipV="1">
              <a:off x="1407984" y="2985106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DA765E9-5907-4217-83A1-66F6F618AE79}"/>
              </a:ext>
            </a:extLst>
          </p:cNvPr>
          <p:cNvSpPr txBox="1"/>
          <p:nvPr/>
        </p:nvSpPr>
        <p:spPr>
          <a:xfrm>
            <a:off x="1309450" y="3033184"/>
            <a:ext cx="351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</a:rPr>
              <a:t>23.8</a:t>
            </a:r>
            <a:endParaRPr lang="ko-KR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0EE10B-8D7D-4AF8-8360-EF70520B1AB3}"/>
              </a:ext>
            </a:extLst>
          </p:cNvPr>
          <p:cNvSpPr txBox="1"/>
          <p:nvPr/>
        </p:nvSpPr>
        <p:spPr>
          <a:xfrm>
            <a:off x="1309449" y="2735586"/>
            <a:ext cx="375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2">
                    <a:lumMod val="50000"/>
                  </a:schemeClr>
                </a:solidFill>
                <a:latin typeface="+mj-lt"/>
                <a:ea typeface="HY견고딕" panose="02030600000101010101" pitchFamily="18" charset="-127"/>
              </a:rPr>
              <a:t>인천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D7CC79-C5DE-424B-9CAD-B6165FB90078}"/>
              </a:ext>
            </a:extLst>
          </p:cNvPr>
          <p:cNvGrpSpPr/>
          <p:nvPr/>
        </p:nvGrpSpPr>
        <p:grpSpPr>
          <a:xfrm>
            <a:off x="5265819" y="3269582"/>
            <a:ext cx="375213" cy="497653"/>
            <a:chOff x="2191693" y="2867892"/>
            <a:chExt cx="375213" cy="497653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64DE2C2-924E-42E7-8FC6-3E994EAD9ED7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11D5BE-CEF5-422F-ACEB-0B6B23086644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7653D17-96C8-4AEA-B828-0C897F273A03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C49A785-DEDA-4E2C-9317-137D0BFC69DB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눈물 방울 77">
                <a:extLst>
                  <a:ext uri="{FF2B5EF4-FFF2-40B4-BE49-F238E27FC236}">
                    <a16:creationId xmlns:a16="http://schemas.microsoft.com/office/drawing/2014/main" id="{F214F957-D5CE-411D-8FB3-2BC9E6F11F2F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235C5CD9-FAA4-47AA-9B77-B8A1E813F43D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눈물 방울 83">
                <a:extLst>
                  <a:ext uri="{FF2B5EF4-FFF2-40B4-BE49-F238E27FC236}">
                    <a16:creationId xmlns:a16="http://schemas.microsoft.com/office/drawing/2014/main" id="{6FE9DB3B-49FE-4CF5-9692-51C094F8249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6502B99-C21B-4752-B934-B425DAD7979B}"/>
              </a:ext>
            </a:extLst>
          </p:cNvPr>
          <p:cNvGrpSpPr/>
          <p:nvPr/>
        </p:nvGrpSpPr>
        <p:grpSpPr>
          <a:xfrm>
            <a:off x="1033546" y="3600189"/>
            <a:ext cx="375213" cy="497653"/>
            <a:chOff x="2191693" y="2867892"/>
            <a:chExt cx="375213" cy="497653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092A310A-1681-4936-9335-02D4CD3D6D7D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FFB4A52-1120-4E87-9ECF-D6618729FD2A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93ACB3-5A4E-45AE-B7DD-F1FBD9D54186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66541F1-5F52-41C2-88C2-000C7CF5148D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9" name="눈물 방울 118">
                <a:extLst>
                  <a:ext uri="{FF2B5EF4-FFF2-40B4-BE49-F238E27FC236}">
                    <a16:creationId xmlns:a16="http://schemas.microsoft.com/office/drawing/2014/main" id="{1F21EC41-5D90-4668-9D6F-36C45AC343F0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눈물 방울 119">
                <a:extLst>
                  <a:ext uri="{FF2B5EF4-FFF2-40B4-BE49-F238E27FC236}">
                    <a16:creationId xmlns:a16="http://schemas.microsoft.com/office/drawing/2014/main" id="{A5E2DDFC-812F-4FEC-9A28-AC5BCBE0E37C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눈물 방울 123">
                <a:extLst>
                  <a:ext uri="{FF2B5EF4-FFF2-40B4-BE49-F238E27FC236}">
                    <a16:creationId xmlns:a16="http://schemas.microsoft.com/office/drawing/2014/main" id="{B769B6ED-272D-401D-B77E-FE11DD0C392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C1DFB1-AD11-4CF8-9E0D-46F1AC60DE01}"/>
              </a:ext>
            </a:extLst>
          </p:cNvPr>
          <p:cNvGrpSpPr/>
          <p:nvPr/>
        </p:nvGrpSpPr>
        <p:grpSpPr>
          <a:xfrm>
            <a:off x="1502733" y="3600189"/>
            <a:ext cx="375213" cy="497653"/>
            <a:chOff x="3368735" y="105303"/>
            <a:chExt cx="375213" cy="497653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219B068C-7E0E-4295-9B10-29DCF61B515E}"/>
                </a:ext>
              </a:extLst>
            </p:cNvPr>
            <p:cNvSpPr/>
            <p:nvPr/>
          </p:nvSpPr>
          <p:spPr>
            <a:xfrm>
              <a:off x="3421273" y="261920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CBB8213-9F6F-4AD9-A6E4-C92D34B5CE72}"/>
                </a:ext>
              </a:extLst>
            </p:cNvPr>
            <p:cNvSpPr txBox="1"/>
            <p:nvPr/>
          </p:nvSpPr>
          <p:spPr>
            <a:xfrm>
              <a:off x="3380641" y="402901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4707F7B-9A86-491E-A169-A9F0E2E7BD32}"/>
                </a:ext>
              </a:extLst>
            </p:cNvPr>
            <p:cNvSpPr txBox="1"/>
            <p:nvPr/>
          </p:nvSpPr>
          <p:spPr>
            <a:xfrm>
              <a:off x="3368735" y="105303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16D1FD2A-EA13-47AF-8361-BE2100D07870}"/>
                </a:ext>
              </a:extLst>
            </p:cNvPr>
            <p:cNvGrpSpPr/>
            <p:nvPr/>
          </p:nvGrpSpPr>
          <p:grpSpPr>
            <a:xfrm>
              <a:off x="3480803" y="296190"/>
              <a:ext cx="151076" cy="151226"/>
              <a:chOff x="1409612" y="2922784"/>
              <a:chExt cx="151076" cy="151226"/>
            </a:xfrm>
            <a:effectLst>
              <a:outerShdw blurRad="50800" dist="38100" dir="8100000" sx="72000" sy="72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BB2D7790-A5A7-4ED1-9876-192545551337}"/>
                  </a:ext>
                </a:extLst>
              </p:cNvPr>
              <p:cNvSpPr/>
              <p:nvPr/>
            </p:nvSpPr>
            <p:spPr>
              <a:xfrm>
                <a:off x="1436118" y="2948943"/>
                <a:ext cx="98907" cy="98907"/>
              </a:xfrm>
              <a:prstGeom prst="ellips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이등변 삼각형 181">
                <a:extLst>
                  <a:ext uri="{FF2B5EF4-FFF2-40B4-BE49-F238E27FC236}">
                    <a16:creationId xmlns:a16="http://schemas.microsoft.com/office/drawing/2014/main" id="{709C5A0F-F213-4B2F-A61A-51AD28A32EB5}"/>
                  </a:ext>
                </a:extLst>
              </p:cNvPr>
              <p:cNvSpPr/>
              <p:nvPr/>
            </p:nvSpPr>
            <p:spPr>
              <a:xfrm>
                <a:off x="1473771" y="292278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이등변 삼각형 182">
                <a:extLst>
                  <a:ext uri="{FF2B5EF4-FFF2-40B4-BE49-F238E27FC236}">
                    <a16:creationId xmlns:a16="http://schemas.microsoft.com/office/drawing/2014/main" id="{7641DE7F-67B0-4332-B2C2-B438B13DD236}"/>
                  </a:ext>
                </a:extLst>
              </p:cNvPr>
              <p:cNvSpPr/>
              <p:nvPr/>
            </p:nvSpPr>
            <p:spPr>
              <a:xfrm flipV="1">
                <a:off x="1473771" y="305366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이등변 삼각형 183">
                <a:extLst>
                  <a:ext uri="{FF2B5EF4-FFF2-40B4-BE49-F238E27FC236}">
                    <a16:creationId xmlns:a16="http://schemas.microsoft.com/office/drawing/2014/main" id="{BC657E44-A2FA-4989-99A2-5A7C986ECD41}"/>
                  </a:ext>
                </a:extLst>
              </p:cNvPr>
              <p:cNvSpPr/>
              <p:nvPr/>
            </p:nvSpPr>
            <p:spPr>
              <a:xfrm rot="1800000">
                <a:off x="1506490" y="2931551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이등변 삼각형 184">
                <a:extLst>
                  <a:ext uri="{FF2B5EF4-FFF2-40B4-BE49-F238E27FC236}">
                    <a16:creationId xmlns:a16="http://schemas.microsoft.com/office/drawing/2014/main" id="{FE1A2C94-AD03-467B-A290-617C554BA8A0}"/>
                  </a:ext>
                </a:extLst>
              </p:cNvPr>
              <p:cNvSpPr/>
              <p:nvPr/>
            </p:nvSpPr>
            <p:spPr>
              <a:xfrm rot="1800000" flipV="1">
                <a:off x="1441051" y="3044897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이등변 삼각형 185">
                <a:extLst>
                  <a:ext uri="{FF2B5EF4-FFF2-40B4-BE49-F238E27FC236}">
                    <a16:creationId xmlns:a16="http://schemas.microsoft.com/office/drawing/2014/main" id="{6DC647F9-5885-4160-B07E-14550FFE59F7}"/>
                  </a:ext>
                </a:extLst>
              </p:cNvPr>
              <p:cNvSpPr/>
              <p:nvPr/>
            </p:nvSpPr>
            <p:spPr>
              <a:xfrm rot="3488159">
                <a:off x="1529349" y="2953678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이등변 삼각형 186">
                <a:extLst>
                  <a:ext uri="{FF2B5EF4-FFF2-40B4-BE49-F238E27FC236}">
                    <a16:creationId xmlns:a16="http://schemas.microsoft.com/office/drawing/2014/main" id="{130FDA5A-8780-47AF-BAA1-6A561EAA6232}"/>
                  </a:ext>
                </a:extLst>
              </p:cNvPr>
              <p:cNvSpPr/>
              <p:nvPr/>
            </p:nvSpPr>
            <p:spPr>
              <a:xfrm rot="3488159" flipV="1">
                <a:off x="1418192" y="3022770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이등변 삼각형 187">
                <a:extLst>
                  <a:ext uri="{FF2B5EF4-FFF2-40B4-BE49-F238E27FC236}">
                    <a16:creationId xmlns:a16="http://schemas.microsoft.com/office/drawing/2014/main" id="{3A4B1B7B-7FC1-48BC-8AE9-3D4DBA33D427}"/>
                  </a:ext>
                </a:extLst>
              </p:cNvPr>
              <p:cNvSpPr/>
              <p:nvPr/>
            </p:nvSpPr>
            <p:spPr>
              <a:xfrm rot="19851318">
                <a:off x="1441900" y="293106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>
                <a:extLst>
                  <a:ext uri="{FF2B5EF4-FFF2-40B4-BE49-F238E27FC236}">
                    <a16:creationId xmlns:a16="http://schemas.microsoft.com/office/drawing/2014/main" id="{D8187DAF-E847-405B-9937-3F1621A706D3}"/>
                  </a:ext>
                </a:extLst>
              </p:cNvPr>
              <p:cNvSpPr/>
              <p:nvPr/>
            </p:nvSpPr>
            <p:spPr>
              <a:xfrm rot="19851318" flipV="1">
                <a:off x="1505641" y="304537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이등변 삼각형 189">
                <a:extLst>
                  <a:ext uri="{FF2B5EF4-FFF2-40B4-BE49-F238E27FC236}">
                    <a16:creationId xmlns:a16="http://schemas.microsoft.com/office/drawing/2014/main" id="{0B61E9C0-77F2-4D61-9EA9-1EFDBEF783BB}"/>
                  </a:ext>
                </a:extLst>
              </p:cNvPr>
              <p:cNvSpPr/>
              <p:nvPr/>
            </p:nvSpPr>
            <p:spPr>
              <a:xfrm rot="18184827">
                <a:off x="1418938" y="29525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이등변 삼각형 190">
                <a:extLst>
                  <a:ext uri="{FF2B5EF4-FFF2-40B4-BE49-F238E27FC236}">
                    <a16:creationId xmlns:a16="http://schemas.microsoft.com/office/drawing/2014/main" id="{D77F3C99-1B6A-48D8-B344-CF7ED3676790}"/>
                  </a:ext>
                </a:extLst>
              </p:cNvPr>
              <p:cNvSpPr/>
              <p:nvPr/>
            </p:nvSpPr>
            <p:spPr>
              <a:xfrm rot="18184827" flipV="1">
                <a:off x="1528603" y="30239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이등변 삼각형 191">
                <a:extLst>
                  <a:ext uri="{FF2B5EF4-FFF2-40B4-BE49-F238E27FC236}">
                    <a16:creationId xmlns:a16="http://schemas.microsoft.com/office/drawing/2014/main" id="{B4EE8C5B-0D3D-4D84-8262-F9EAB181F25F}"/>
                  </a:ext>
                </a:extLst>
              </p:cNvPr>
              <p:cNvSpPr/>
              <p:nvPr/>
            </p:nvSpPr>
            <p:spPr>
              <a:xfrm rot="5563893">
                <a:off x="1538715" y="29913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318FF6C2-2C75-4E0F-A587-4B4348268C4D}"/>
                  </a:ext>
                </a:extLst>
              </p:cNvPr>
              <p:cNvSpPr/>
              <p:nvPr/>
            </p:nvSpPr>
            <p:spPr>
              <a:xfrm rot="5563893" flipV="1">
                <a:off x="1407984" y="29851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C863EC-A74A-430B-9E29-A73AFBBE949E}"/>
              </a:ext>
            </a:extLst>
          </p:cNvPr>
          <p:cNvGrpSpPr/>
          <p:nvPr/>
        </p:nvGrpSpPr>
        <p:grpSpPr>
          <a:xfrm>
            <a:off x="1971920" y="3600189"/>
            <a:ext cx="375213" cy="497653"/>
            <a:chOff x="3422156" y="397808"/>
            <a:chExt cx="375213" cy="497653"/>
          </a:xfrm>
        </p:grpSpPr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095E52E7-9698-48EF-911E-242A7752CBA4}"/>
                </a:ext>
              </a:extLst>
            </p:cNvPr>
            <p:cNvSpPr/>
            <p:nvPr/>
          </p:nvSpPr>
          <p:spPr>
            <a:xfrm>
              <a:off x="3474694" y="554425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088D423-89C3-43BD-A75E-9911ACBAE079}"/>
                </a:ext>
              </a:extLst>
            </p:cNvPr>
            <p:cNvSpPr txBox="1"/>
            <p:nvPr/>
          </p:nvSpPr>
          <p:spPr>
            <a:xfrm>
              <a:off x="3434062" y="695406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3B71993-0E76-4BD7-91ED-566278138BAF}"/>
                </a:ext>
              </a:extLst>
            </p:cNvPr>
            <p:cNvSpPr txBox="1"/>
            <p:nvPr/>
          </p:nvSpPr>
          <p:spPr>
            <a:xfrm>
              <a:off x="3422156" y="397808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08B8C9F-5F0B-4B13-9CD1-D2C7B9F95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9054" y="584429"/>
              <a:ext cx="141417" cy="136800"/>
            </a:xfrm>
            <a:custGeom>
              <a:avLst/>
              <a:gdLst>
                <a:gd name="connsiteX0" fmla="*/ 332605 w 1175407"/>
                <a:gd name="connsiteY0" fmla="*/ 0 h 1137030"/>
                <a:gd name="connsiteX1" fmla="*/ 317023 w 1175407"/>
                <a:gd name="connsiteY1" fmla="*/ 50198 h 1137030"/>
                <a:gd name="connsiteX2" fmla="*/ 304800 w 1175407"/>
                <a:gd name="connsiteY2" fmla="*/ 171443 h 1137030"/>
                <a:gd name="connsiteX3" fmla="*/ 906406 w 1175407"/>
                <a:gd name="connsiteY3" fmla="*/ 773049 h 1137030"/>
                <a:gd name="connsiteX4" fmla="*/ 1140578 w 1175407"/>
                <a:gd name="connsiteY4" fmla="*/ 725772 h 1137030"/>
                <a:gd name="connsiteX5" fmla="*/ 1175407 w 1175407"/>
                <a:gd name="connsiteY5" fmla="*/ 706868 h 1137030"/>
                <a:gd name="connsiteX6" fmla="*/ 1155935 w 1175407"/>
                <a:gd name="connsiteY6" fmla="*/ 769596 h 1137030"/>
                <a:gd name="connsiteX7" fmla="*/ 601606 w 1175407"/>
                <a:gd name="connsiteY7" fmla="*/ 1137030 h 1137030"/>
                <a:gd name="connsiteX8" fmla="*/ 0 w 1175407"/>
                <a:gd name="connsiteY8" fmla="*/ 535424 h 1137030"/>
                <a:gd name="connsiteX9" fmla="*/ 265242 w 1175407"/>
                <a:gd name="connsiteY9" fmla="*/ 36563 h 113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5407" h="1137030">
                  <a:moveTo>
                    <a:pt x="332605" y="0"/>
                  </a:moveTo>
                  <a:lnTo>
                    <a:pt x="317023" y="50198"/>
                  </a:lnTo>
                  <a:cubicBezTo>
                    <a:pt x="309009" y="89362"/>
                    <a:pt x="304800" y="129911"/>
                    <a:pt x="304800" y="171443"/>
                  </a:cubicBezTo>
                  <a:cubicBezTo>
                    <a:pt x="304800" y="503701"/>
                    <a:pt x="574148" y="773049"/>
                    <a:pt x="906406" y="773049"/>
                  </a:cubicBezTo>
                  <a:cubicBezTo>
                    <a:pt x="989470" y="773049"/>
                    <a:pt x="1068603" y="756215"/>
                    <a:pt x="1140578" y="725772"/>
                  </a:cubicBezTo>
                  <a:lnTo>
                    <a:pt x="1175407" y="706868"/>
                  </a:lnTo>
                  <a:lnTo>
                    <a:pt x="1155935" y="769596"/>
                  </a:lnTo>
                  <a:cubicBezTo>
                    <a:pt x="1064606" y="985522"/>
                    <a:pt x="850800" y="1137030"/>
                    <a:pt x="601606" y="1137030"/>
                  </a:cubicBezTo>
                  <a:cubicBezTo>
                    <a:pt x="269348" y="1137030"/>
                    <a:pt x="0" y="867682"/>
                    <a:pt x="0" y="535424"/>
                  </a:cubicBezTo>
                  <a:cubicBezTo>
                    <a:pt x="0" y="327763"/>
                    <a:pt x="105214" y="144676"/>
                    <a:pt x="265242" y="36563"/>
                  </a:cubicBez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F2EC00"/>
              </a:solidFill>
            </a:ln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FBA2D2-E576-4BCC-A0FC-E6FBA23F0A55}"/>
              </a:ext>
            </a:extLst>
          </p:cNvPr>
          <p:cNvGrpSpPr/>
          <p:nvPr/>
        </p:nvGrpSpPr>
        <p:grpSpPr>
          <a:xfrm>
            <a:off x="2441107" y="3600189"/>
            <a:ext cx="375213" cy="497653"/>
            <a:chOff x="3797369" y="704177"/>
            <a:chExt cx="375213" cy="497653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E124612-EF8F-418B-AD87-FE7F4CE8EB48}"/>
                </a:ext>
              </a:extLst>
            </p:cNvPr>
            <p:cNvSpPr/>
            <p:nvPr/>
          </p:nvSpPr>
          <p:spPr>
            <a:xfrm>
              <a:off x="3849907" y="860794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D7E9F1B-B07D-45BF-8323-A9D5EB325398}"/>
                </a:ext>
              </a:extLst>
            </p:cNvPr>
            <p:cNvSpPr txBox="1"/>
            <p:nvPr/>
          </p:nvSpPr>
          <p:spPr>
            <a:xfrm>
              <a:off x="3809275" y="1001775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CF8F802-FD63-499E-8439-628100E16F06}"/>
                </a:ext>
              </a:extLst>
            </p:cNvPr>
            <p:cNvSpPr txBox="1"/>
            <p:nvPr/>
          </p:nvSpPr>
          <p:spPr>
            <a:xfrm>
              <a:off x="3797369" y="704177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pic>
          <p:nvPicPr>
            <p:cNvPr id="75" name="그래픽 74" descr="눈꽃">
              <a:extLst>
                <a:ext uri="{FF2B5EF4-FFF2-40B4-BE49-F238E27FC236}">
                  <a16:creationId xmlns:a16="http://schemas.microsoft.com/office/drawing/2014/main" id="{E02F400A-6CFE-46AD-BFB4-F8E322E7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3361" y="855912"/>
              <a:ext cx="223228" cy="223228"/>
            </a:xfrm>
            <a:prstGeom prst="rect">
              <a:avLst/>
            </a:prstGeo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8FB6B8-E298-4260-89A7-1779A65F7808}"/>
              </a:ext>
            </a:extLst>
          </p:cNvPr>
          <p:cNvGrpSpPr/>
          <p:nvPr/>
        </p:nvGrpSpPr>
        <p:grpSpPr>
          <a:xfrm>
            <a:off x="2910295" y="3600189"/>
            <a:ext cx="375213" cy="497653"/>
            <a:chOff x="4367487" y="406961"/>
            <a:chExt cx="375213" cy="497653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1CB49433-7A60-4FD7-9F6B-3A7B92E22C41}"/>
                </a:ext>
              </a:extLst>
            </p:cNvPr>
            <p:cNvSpPr/>
            <p:nvPr/>
          </p:nvSpPr>
          <p:spPr>
            <a:xfrm>
              <a:off x="4420025" y="563578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363B0C7-9F69-42DE-BB27-6B1434FABC79}"/>
                </a:ext>
              </a:extLst>
            </p:cNvPr>
            <p:cNvSpPr txBox="1"/>
            <p:nvPr/>
          </p:nvSpPr>
          <p:spPr>
            <a:xfrm>
              <a:off x="4379393" y="704559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5D35C81-CF9F-481A-B2FF-EF9F8018B7CB}"/>
                </a:ext>
              </a:extLst>
            </p:cNvPr>
            <p:cNvSpPr txBox="1"/>
            <p:nvPr/>
          </p:nvSpPr>
          <p:spPr>
            <a:xfrm>
              <a:off x="4367487" y="406961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8F6BB95C-E247-46A1-8AE0-2D46DF432C85}"/>
                </a:ext>
              </a:extLst>
            </p:cNvPr>
            <p:cNvGrpSpPr/>
            <p:nvPr/>
          </p:nvGrpSpPr>
          <p:grpSpPr>
            <a:xfrm>
              <a:off x="4481917" y="611537"/>
              <a:ext cx="146351" cy="136800"/>
              <a:chOff x="216412" y="2969224"/>
              <a:chExt cx="146351" cy="136800"/>
            </a:xfrm>
            <a:effectLst/>
          </p:grpSpPr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6136DFA7-88DC-49BD-A5F8-1F5A35BB7A11}"/>
                  </a:ext>
                </a:extLst>
              </p:cNvPr>
              <p:cNvSpPr/>
              <p:nvPr/>
            </p:nvSpPr>
            <p:spPr>
              <a:xfrm>
                <a:off x="216412" y="2969224"/>
                <a:ext cx="142088" cy="78915"/>
              </a:xfrm>
              <a:custGeom>
                <a:avLst/>
                <a:gdLst>
                  <a:gd name="connsiteX0" fmla="*/ 2715500 w 5722167"/>
                  <a:gd name="connsiteY0" fmla="*/ 0 h 3171868"/>
                  <a:gd name="connsiteX1" fmla="*/ 4319387 w 5722167"/>
                  <a:gd name="connsiteY1" fmla="*/ 954593 h 3171868"/>
                  <a:gd name="connsiteX2" fmla="*/ 4321709 w 5722167"/>
                  <a:gd name="connsiteY2" fmla="*/ 959415 h 3171868"/>
                  <a:gd name="connsiteX3" fmla="*/ 4376454 w 5722167"/>
                  <a:gd name="connsiteY3" fmla="*/ 956650 h 3171868"/>
                  <a:gd name="connsiteX4" fmla="*/ 5722167 w 5722167"/>
                  <a:gd name="connsiteY4" fmla="*/ 2302363 h 3171868"/>
                  <a:gd name="connsiteX5" fmla="*/ 5414872 w 5722167"/>
                  <a:gd name="connsiteY5" fmla="*/ 3158362 h 3171868"/>
                  <a:gd name="connsiteX6" fmla="*/ 5402596 w 5722167"/>
                  <a:gd name="connsiteY6" fmla="*/ 3171868 h 3171868"/>
                  <a:gd name="connsiteX7" fmla="*/ 200733 w 5722167"/>
                  <a:gd name="connsiteY7" fmla="*/ 3171868 h 3171868"/>
                  <a:gd name="connsiteX8" fmla="*/ 189662 w 5722167"/>
                  <a:gd name="connsiteY8" fmla="*/ 3158450 h 3171868"/>
                  <a:gd name="connsiteX9" fmla="*/ 0 w 5722167"/>
                  <a:gd name="connsiteY9" fmla="*/ 2537538 h 3171868"/>
                  <a:gd name="connsiteX10" fmla="*/ 886725 w 5722167"/>
                  <a:gd name="connsiteY10" fmla="*/ 1449563 h 3171868"/>
                  <a:gd name="connsiteX11" fmla="*/ 932065 w 5722167"/>
                  <a:gd name="connsiteY11" fmla="*/ 1442644 h 3171868"/>
                  <a:gd name="connsiteX12" fmla="*/ 973467 w 5722167"/>
                  <a:gd name="connsiteY12" fmla="*/ 1281625 h 3171868"/>
                  <a:gd name="connsiteX13" fmla="*/ 2715500 w 5722167"/>
                  <a:gd name="connsiteY13" fmla="*/ 0 h 317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2167" h="3171868">
                    <a:moveTo>
                      <a:pt x="2715500" y="0"/>
                    </a:moveTo>
                    <a:cubicBezTo>
                      <a:pt x="3408080" y="0"/>
                      <a:pt x="4010505" y="385995"/>
                      <a:pt x="4319387" y="954593"/>
                    </a:cubicBezTo>
                    <a:lnTo>
                      <a:pt x="4321709" y="959415"/>
                    </a:lnTo>
                    <a:lnTo>
                      <a:pt x="4376454" y="956650"/>
                    </a:lnTo>
                    <a:cubicBezTo>
                      <a:pt x="5119671" y="956650"/>
                      <a:pt x="5722167" y="1559146"/>
                      <a:pt x="5722167" y="2302363"/>
                    </a:cubicBezTo>
                    <a:cubicBezTo>
                      <a:pt x="5722167" y="2627521"/>
                      <a:pt x="5606846" y="2925743"/>
                      <a:pt x="5414872" y="3158362"/>
                    </a:cubicBezTo>
                    <a:lnTo>
                      <a:pt x="5402596" y="3171868"/>
                    </a:lnTo>
                    <a:lnTo>
                      <a:pt x="200733" y="3171868"/>
                    </a:lnTo>
                    <a:lnTo>
                      <a:pt x="189662" y="3158450"/>
                    </a:lnTo>
                    <a:cubicBezTo>
                      <a:pt x="69919" y="2981207"/>
                      <a:pt x="0" y="2767538"/>
                      <a:pt x="0" y="2537538"/>
                    </a:cubicBezTo>
                    <a:cubicBezTo>
                      <a:pt x="0" y="2000872"/>
                      <a:pt x="380672" y="1553117"/>
                      <a:pt x="886725" y="1449563"/>
                    </a:cubicBezTo>
                    <a:lnTo>
                      <a:pt x="932065" y="1442644"/>
                    </a:lnTo>
                    <a:lnTo>
                      <a:pt x="973467" y="1281625"/>
                    </a:lnTo>
                    <a:cubicBezTo>
                      <a:pt x="1204411" y="539117"/>
                      <a:pt x="1896997" y="0"/>
                      <a:pt x="27155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38100" dir="8100000" sx="85000" sy="85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눈물 방울 136">
                <a:extLst>
                  <a:ext uri="{FF2B5EF4-FFF2-40B4-BE49-F238E27FC236}">
                    <a16:creationId xmlns:a16="http://schemas.microsoft.com/office/drawing/2014/main" id="{31A63F2C-4A1D-49AA-85DE-01E73AD12A30}"/>
                  </a:ext>
                </a:extLst>
              </p:cNvPr>
              <p:cNvSpPr/>
              <p:nvPr/>
            </p:nvSpPr>
            <p:spPr>
              <a:xfrm rot="18900000">
                <a:off x="233407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눈물 방울 137">
                <a:extLst>
                  <a:ext uri="{FF2B5EF4-FFF2-40B4-BE49-F238E27FC236}">
                    <a16:creationId xmlns:a16="http://schemas.microsoft.com/office/drawing/2014/main" id="{4920C4B3-009A-4D1C-8C2F-5F47FB28CDE0}"/>
                  </a:ext>
                </a:extLst>
              </p:cNvPr>
              <p:cNvSpPr/>
              <p:nvPr/>
            </p:nvSpPr>
            <p:spPr>
              <a:xfrm rot="18900000">
                <a:off x="249827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눈물 방울 138">
                <a:extLst>
                  <a:ext uri="{FF2B5EF4-FFF2-40B4-BE49-F238E27FC236}">
                    <a16:creationId xmlns:a16="http://schemas.microsoft.com/office/drawing/2014/main" id="{EDAFE865-6EA7-466C-A4C2-42A0C2DC3DD7}"/>
                  </a:ext>
                </a:extLst>
              </p:cNvPr>
              <p:cNvSpPr/>
              <p:nvPr/>
            </p:nvSpPr>
            <p:spPr>
              <a:xfrm rot="18900000">
                <a:off x="267137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눈물 방울 140">
                <a:extLst>
                  <a:ext uri="{FF2B5EF4-FFF2-40B4-BE49-F238E27FC236}">
                    <a16:creationId xmlns:a16="http://schemas.microsoft.com/office/drawing/2014/main" id="{7EF11B2E-4939-4E71-A691-0D95FF202D8C}"/>
                  </a:ext>
                </a:extLst>
              </p:cNvPr>
              <p:cNvSpPr/>
              <p:nvPr/>
            </p:nvSpPr>
            <p:spPr>
              <a:xfrm rot="18900000">
                <a:off x="283557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눈물 방울 141">
                <a:extLst>
                  <a:ext uri="{FF2B5EF4-FFF2-40B4-BE49-F238E27FC236}">
                    <a16:creationId xmlns:a16="http://schemas.microsoft.com/office/drawing/2014/main" id="{4A218BEA-96EE-4EEA-AA27-ADBA0F486B62}"/>
                  </a:ext>
                </a:extLst>
              </p:cNvPr>
              <p:cNvSpPr/>
              <p:nvPr/>
            </p:nvSpPr>
            <p:spPr>
              <a:xfrm rot="18900000">
                <a:off x="299976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눈물 방울 142">
                <a:extLst>
                  <a:ext uri="{FF2B5EF4-FFF2-40B4-BE49-F238E27FC236}">
                    <a16:creationId xmlns:a16="http://schemas.microsoft.com/office/drawing/2014/main" id="{BD3EE620-6404-4AD9-A123-1B002569D588}"/>
                  </a:ext>
                </a:extLst>
              </p:cNvPr>
              <p:cNvSpPr/>
              <p:nvPr/>
            </p:nvSpPr>
            <p:spPr>
              <a:xfrm rot="18900000">
                <a:off x="316396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눈물 방울 143">
                <a:extLst>
                  <a:ext uri="{FF2B5EF4-FFF2-40B4-BE49-F238E27FC236}">
                    <a16:creationId xmlns:a16="http://schemas.microsoft.com/office/drawing/2014/main" id="{1C030051-B3DD-4BA8-86BD-9382D96A56D6}"/>
                  </a:ext>
                </a:extLst>
              </p:cNvPr>
              <p:cNvSpPr/>
              <p:nvPr/>
            </p:nvSpPr>
            <p:spPr>
              <a:xfrm rot="18900000">
                <a:off x="333706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눈물 방울 144">
                <a:extLst>
                  <a:ext uri="{FF2B5EF4-FFF2-40B4-BE49-F238E27FC236}">
                    <a16:creationId xmlns:a16="http://schemas.microsoft.com/office/drawing/2014/main" id="{3E6FE1C5-10FB-4836-A309-15571282F13B}"/>
                  </a:ext>
                </a:extLst>
              </p:cNvPr>
              <p:cNvSpPr/>
              <p:nvPr/>
            </p:nvSpPr>
            <p:spPr>
              <a:xfrm rot="18900000">
                <a:off x="350126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53C34F6-4624-467E-A76F-1E2E0AA75D15}"/>
              </a:ext>
            </a:extLst>
          </p:cNvPr>
          <p:cNvGrpSpPr/>
          <p:nvPr/>
        </p:nvGrpSpPr>
        <p:grpSpPr>
          <a:xfrm>
            <a:off x="4826059" y="3451389"/>
            <a:ext cx="375213" cy="497653"/>
            <a:chOff x="2191693" y="2867892"/>
            <a:chExt cx="375213" cy="497653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F363E58-39A7-4414-A596-E3283F4DB644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A96BB8F-BA78-46E4-A3D3-5F8CEAD3A9A1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8424B64-8E5F-443C-99CD-EE7597B655D3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A381728-8504-4A2A-BDAF-B690AD4FF201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1" name="눈물 방울 90">
                <a:extLst>
                  <a:ext uri="{FF2B5EF4-FFF2-40B4-BE49-F238E27FC236}">
                    <a16:creationId xmlns:a16="http://schemas.microsoft.com/office/drawing/2014/main" id="{8FC81B59-57C1-4E83-A7A1-0CE163FC218D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눈물 방울 91">
                <a:extLst>
                  <a:ext uri="{FF2B5EF4-FFF2-40B4-BE49-F238E27FC236}">
                    <a16:creationId xmlns:a16="http://schemas.microsoft.com/office/drawing/2014/main" id="{633DB36A-E482-42BC-B574-714F03000C3D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눈물 방울 92">
                <a:extLst>
                  <a:ext uri="{FF2B5EF4-FFF2-40B4-BE49-F238E27FC236}">
                    <a16:creationId xmlns:a16="http://schemas.microsoft.com/office/drawing/2014/main" id="{48BF4E90-FAD9-433F-A845-863BEB785285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8FE4FE3-F2AF-4DC8-953C-9CCB11A8A4DF}"/>
              </a:ext>
            </a:extLst>
          </p:cNvPr>
          <p:cNvGrpSpPr/>
          <p:nvPr/>
        </p:nvGrpSpPr>
        <p:grpSpPr>
          <a:xfrm>
            <a:off x="5740894" y="3083917"/>
            <a:ext cx="375213" cy="497653"/>
            <a:chOff x="2191693" y="2867892"/>
            <a:chExt cx="375213" cy="497653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A2A0A9A2-85B0-4350-9EC3-2524D362BF40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8AA28B-CE0C-457D-B838-20FF08839AF3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66583B3-305C-4DB3-A089-437BAB2DF147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F0D86A78-7CD6-4E4F-9E0D-B9B2ED3C9A61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눈물 방울 98">
                <a:extLst>
                  <a:ext uri="{FF2B5EF4-FFF2-40B4-BE49-F238E27FC236}">
                    <a16:creationId xmlns:a16="http://schemas.microsoft.com/office/drawing/2014/main" id="{C3A1B289-111F-4075-852E-15AC5F346A23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눈물 방울 99">
                <a:extLst>
                  <a:ext uri="{FF2B5EF4-FFF2-40B4-BE49-F238E27FC236}">
                    <a16:creationId xmlns:a16="http://schemas.microsoft.com/office/drawing/2014/main" id="{67B2CF7D-0876-4BB9-8FCB-792C9D78DEF0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눈물 방울 100">
                <a:extLst>
                  <a:ext uri="{FF2B5EF4-FFF2-40B4-BE49-F238E27FC236}">
                    <a16:creationId xmlns:a16="http://schemas.microsoft.com/office/drawing/2014/main" id="{F4A83B32-20D1-482D-BA69-4F017EBE402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5D3A9A-BE11-4E1F-98E7-9DEAE5506CA7}"/>
              </a:ext>
            </a:extLst>
          </p:cNvPr>
          <p:cNvGrpSpPr/>
          <p:nvPr/>
        </p:nvGrpSpPr>
        <p:grpSpPr>
          <a:xfrm>
            <a:off x="4814406" y="3938473"/>
            <a:ext cx="375213" cy="497653"/>
            <a:chOff x="2191693" y="2867892"/>
            <a:chExt cx="375213" cy="497653"/>
          </a:xfrm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7E701FC5-DF9D-47D9-94A5-794E104CFBD8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05D2AA-4CA2-4085-9523-116CDDF00CE4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DF9D50F-11AB-4D6A-8A00-70915257FFC3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EFBF1BBD-3DC2-4BA8-B8CF-D4805FC90543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눈물 방울 109">
                <a:extLst>
                  <a:ext uri="{FF2B5EF4-FFF2-40B4-BE49-F238E27FC236}">
                    <a16:creationId xmlns:a16="http://schemas.microsoft.com/office/drawing/2014/main" id="{63544891-B630-4115-98CA-1E1710DEC31A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눈물 방울 110">
                <a:extLst>
                  <a:ext uri="{FF2B5EF4-FFF2-40B4-BE49-F238E27FC236}">
                    <a16:creationId xmlns:a16="http://schemas.microsoft.com/office/drawing/2014/main" id="{4EE91B22-65B4-4437-BB7B-FBBD4D6BD80E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눈물 방울 111">
                <a:extLst>
                  <a:ext uri="{FF2B5EF4-FFF2-40B4-BE49-F238E27FC236}">
                    <a16:creationId xmlns:a16="http://schemas.microsoft.com/office/drawing/2014/main" id="{78176690-C8D3-4587-840C-33ABB74F5860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30B7A41-D509-4E72-AAE9-E0D203A3A192}"/>
              </a:ext>
            </a:extLst>
          </p:cNvPr>
          <p:cNvGrpSpPr/>
          <p:nvPr/>
        </p:nvGrpSpPr>
        <p:grpSpPr>
          <a:xfrm>
            <a:off x="6578809" y="2993698"/>
            <a:ext cx="375213" cy="497653"/>
            <a:chOff x="2191693" y="2867892"/>
            <a:chExt cx="375213" cy="497653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9742BBEA-27A1-48B5-A546-44D140E0FFB4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A032C6-8854-4DC1-B224-2B576F9828A9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677D49-0C0E-4ED5-A8B6-2CF7430922E3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9E18AAF-7CA5-41AA-B76E-4D6C8E37C997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8" name="눈물 방울 127">
                <a:extLst>
                  <a:ext uri="{FF2B5EF4-FFF2-40B4-BE49-F238E27FC236}">
                    <a16:creationId xmlns:a16="http://schemas.microsoft.com/office/drawing/2014/main" id="{52B86755-7459-45D6-9561-E46C9B96E30C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눈물 방울 128">
                <a:extLst>
                  <a:ext uri="{FF2B5EF4-FFF2-40B4-BE49-F238E27FC236}">
                    <a16:creationId xmlns:a16="http://schemas.microsoft.com/office/drawing/2014/main" id="{8E2B2546-4748-405E-B0CB-1E517209C589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눈물 방울 129">
                <a:extLst>
                  <a:ext uri="{FF2B5EF4-FFF2-40B4-BE49-F238E27FC236}">
                    <a16:creationId xmlns:a16="http://schemas.microsoft.com/office/drawing/2014/main" id="{DFEB4E0A-5D14-4BAE-9DFF-6F160B3365FC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E1695AC-494C-4B02-AB49-B69330D7D4F8}"/>
              </a:ext>
            </a:extLst>
          </p:cNvPr>
          <p:cNvGrpSpPr/>
          <p:nvPr/>
        </p:nvGrpSpPr>
        <p:grpSpPr>
          <a:xfrm>
            <a:off x="6256133" y="2979442"/>
            <a:ext cx="375213" cy="497653"/>
            <a:chOff x="2191693" y="2867892"/>
            <a:chExt cx="375213" cy="497653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4DC14908-E02F-4A3A-A82C-8DC05DC85504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C7B257F-90E0-4DC1-AA35-E5B8EBFE18A7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B39F6A-787C-4574-9694-87AF108A23CF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144CB876-62F2-4C82-8791-21782822A7AC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9" name="눈물 방울 148">
                <a:extLst>
                  <a:ext uri="{FF2B5EF4-FFF2-40B4-BE49-F238E27FC236}">
                    <a16:creationId xmlns:a16="http://schemas.microsoft.com/office/drawing/2014/main" id="{E3FA5EEE-ED63-4783-9FAD-2858B1D7B545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눈물 방울 149">
                <a:extLst>
                  <a:ext uri="{FF2B5EF4-FFF2-40B4-BE49-F238E27FC236}">
                    <a16:creationId xmlns:a16="http://schemas.microsoft.com/office/drawing/2014/main" id="{A583F41B-3DBE-4DD3-A90A-5E018559459F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눈물 방울 150">
                <a:extLst>
                  <a:ext uri="{FF2B5EF4-FFF2-40B4-BE49-F238E27FC236}">
                    <a16:creationId xmlns:a16="http://schemas.microsoft.com/office/drawing/2014/main" id="{E076CCAF-90CE-4A38-BFDE-8EA4EEF45776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A828937-8018-41F0-A8F8-239BCC995FA9}"/>
              </a:ext>
            </a:extLst>
          </p:cNvPr>
          <p:cNvGrpSpPr/>
          <p:nvPr/>
        </p:nvGrpSpPr>
        <p:grpSpPr>
          <a:xfrm>
            <a:off x="5582859" y="4278681"/>
            <a:ext cx="375213" cy="497653"/>
            <a:chOff x="2191693" y="2867892"/>
            <a:chExt cx="375213" cy="497653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36D92780-43CF-4D6A-9CDD-D55FF5FD1345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836A76-8407-4067-8058-F6C291A6F3F6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A44BB56-9BD3-41CF-B0B9-6761149AE167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13511B8A-FE5B-4465-9248-EC2ED0CD5F92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7" name="눈물 방울 156">
                <a:extLst>
                  <a:ext uri="{FF2B5EF4-FFF2-40B4-BE49-F238E27FC236}">
                    <a16:creationId xmlns:a16="http://schemas.microsoft.com/office/drawing/2014/main" id="{A14F21B8-A0E4-44C4-8D64-53997D818192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눈물 방울 157">
                <a:extLst>
                  <a:ext uri="{FF2B5EF4-FFF2-40B4-BE49-F238E27FC236}">
                    <a16:creationId xmlns:a16="http://schemas.microsoft.com/office/drawing/2014/main" id="{EBF5CF54-05DF-411B-A4C2-7EA170D336BE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눈물 방울 158">
                <a:extLst>
                  <a:ext uri="{FF2B5EF4-FFF2-40B4-BE49-F238E27FC236}">
                    <a16:creationId xmlns:a16="http://schemas.microsoft.com/office/drawing/2014/main" id="{10C02A41-B657-4346-A329-79F6C88825FD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F4D3850-1BC6-4E60-BCEE-C568330E1BF9}"/>
              </a:ext>
            </a:extLst>
          </p:cNvPr>
          <p:cNvGrpSpPr/>
          <p:nvPr/>
        </p:nvGrpSpPr>
        <p:grpSpPr>
          <a:xfrm>
            <a:off x="6000733" y="3728534"/>
            <a:ext cx="375213" cy="497653"/>
            <a:chOff x="2191693" y="2867892"/>
            <a:chExt cx="375213" cy="497653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9526091E-E6EA-43BE-996E-CC569919FBD7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8A0963-DFF2-4E29-B64C-D4D436975D77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4470410-CF28-42F7-8EB3-1C7EEE958AF5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DE9F6424-1673-49DE-BA59-A2B9AB746B84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눈물 방울 167">
                <a:extLst>
                  <a:ext uri="{FF2B5EF4-FFF2-40B4-BE49-F238E27FC236}">
                    <a16:creationId xmlns:a16="http://schemas.microsoft.com/office/drawing/2014/main" id="{DCFB4CCD-707B-456A-BEDD-7181DDD312B7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눈물 방울 168">
                <a:extLst>
                  <a:ext uri="{FF2B5EF4-FFF2-40B4-BE49-F238E27FC236}">
                    <a16:creationId xmlns:a16="http://schemas.microsoft.com/office/drawing/2014/main" id="{A00EB117-C85F-4DB4-9CD7-F60D6AA25D2C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눈물 방울 169">
                <a:extLst>
                  <a:ext uri="{FF2B5EF4-FFF2-40B4-BE49-F238E27FC236}">
                    <a16:creationId xmlns:a16="http://schemas.microsoft.com/office/drawing/2014/main" id="{C4086D6C-2C65-41E4-A982-8BEDFC61C601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E646757-2FEB-45E4-ADD8-9C53F421F19A}"/>
              </a:ext>
            </a:extLst>
          </p:cNvPr>
          <p:cNvGrpSpPr/>
          <p:nvPr/>
        </p:nvGrpSpPr>
        <p:grpSpPr>
          <a:xfrm>
            <a:off x="4875021" y="4751472"/>
            <a:ext cx="375213" cy="497653"/>
            <a:chOff x="2191693" y="2867892"/>
            <a:chExt cx="375213" cy="497653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FA4AC8C3-B197-41B0-8B68-AD9B0FBFBA47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12747EC-643F-4FF3-89FF-EADE1004E23E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4C2A425-3033-41A8-B23D-9BCD0492CBD2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A5CE9977-59C9-4755-8FFD-51E527F1D2D2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9" name="눈물 방울 178">
                <a:extLst>
                  <a:ext uri="{FF2B5EF4-FFF2-40B4-BE49-F238E27FC236}">
                    <a16:creationId xmlns:a16="http://schemas.microsoft.com/office/drawing/2014/main" id="{A85FB00B-6D81-4C5E-915B-33467C46B438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눈물 방울 196">
                <a:extLst>
                  <a:ext uri="{FF2B5EF4-FFF2-40B4-BE49-F238E27FC236}">
                    <a16:creationId xmlns:a16="http://schemas.microsoft.com/office/drawing/2014/main" id="{2797DD64-D5EB-4E54-9F4D-95B19438CA1E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눈물 방울 197">
                <a:extLst>
                  <a:ext uri="{FF2B5EF4-FFF2-40B4-BE49-F238E27FC236}">
                    <a16:creationId xmlns:a16="http://schemas.microsoft.com/office/drawing/2014/main" id="{3246D136-C97E-4936-9D67-3C6C500C69D2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AD55B91B-ED9D-40CB-B6C5-240F422F2A18}"/>
              </a:ext>
            </a:extLst>
          </p:cNvPr>
          <p:cNvGrpSpPr/>
          <p:nvPr/>
        </p:nvGrpSpPr>
        <p:grpSpPr>
          <a:xfrm>
            <a:off x="5295390" y="5730106"/>
            <a:ext cx="375213" cy="497653"/>
            <a:chOff x="2191693" y="2867892"/>
            <a:chExt cx="375213" cy="497653"/>
          </a:xfrm>
        </p:grpSpPr>
        <p:sp>
          <p:nvSpPr>
            <p:cNvPr id="200" name="사각형: 둥근 모서리 199">
              <a:extLst>
                <a:ext uri="{FF2B5EF4-FFF2-40B4-BE49-F238E27FC236}">
                  <a16:creationId xmlns:a16="http://schemas.microsoft.com/office/drawing/2014/main" id="{6929C936-6BBC-41A7-825A-EA00562FE290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1CB525E-D02A-41AA-9AAD-EB256D0C5A0B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68B8C4E-E405-447B-85B1-F341E9A31F21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F72D9743-B4D1-493C-A2E7-DCA76A418F28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4" name="눈물 방울 203">
                <a:extLst>
                  <a:ext uri="{FF2B5EF4-FFF2-40B4-BE49-F238E27FC236}">
                    <a16:creationId xmlns:a16="http://schemas.microsoft.com/office/drawing/2014/main" id="{563695EB-9DC8-4582-9261-AE026D30471D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눈물 방울 204">
                <a:extLst>
                  <a:ext uri="{FF2B5EF4-FFF2-40B4-BE49-F238E27FC236}">
                    <a16:creationId xmlns:a16="http://schemas.microsoft.com/office/drawing/2014/main" id="{48416543-CBE4-49EB-ABAF-4DBE2E5754D9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눈물 방울 205">
                <a:extLst>
                  <a:ext uri="{FF2B5EF4-FFF2-40B4-BE49-F238E27FC236}">
                    <a16:creationId xmlns:a16="http://schemas.microsoft.com/office/drawing/2014/main" id="{C1B9F7DF-05E9-46FF-B3E2-F80A9D7CC194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7BABD92-3034-4EA4-A6CF-223EE9E1C578}"/>
              </a:ext>
            </a:extLst>
          </p:cNvPr>
          <p:cNvGrpSpPr/>
          <p:nvPr/>
        </p:nvGrpSpPr>
        <p:grpSpPr>
          <a:xfrm>
            <a:off x="5977916" y="4751472"/>
            <a:ext cx="375213" cy="497653"/>
            <a:chOff x="2191693" y="2867892"/>
            <a:chExt cx="375213" cy="497653"/>
          </a:xfrm>
        </p:grpSpPr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38DA6A66-1C2A-4832-BF40-4C6F27A02DDF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4E12E62A-7263-4A35-8CB9-25F8D1572D08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8E9234B-FAAE-428F-86BB-3D996313F1A2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5B992252-FAE1-425C-BF2E-5D09DC838525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2" name="눈물 방울 211">
                <a:extLst>
                  <a:ext uri="{FF2B5EF4-FFF2-40B4-BE49-F238E27FC236}">
                    <a16:creationId xmlns:a16="http://schemas.microsoft.com/office/drawing/2014/main" id="{973D17F4-5D34-48EC-A4CC-C414D474F7F4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눈물 방울 212">
                <a:extLst>
                  <a:ext uri="{FF2B5EF4-FFF2-40B4-BE49-F238E27FC236}">
                    <a16:creationId xmlns:a16="http://schemas.microsoft.com/office/drawing/2014/main" id="{F4993988-2FE9-4A5C-8ACA-5B6A29F9B1CB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눈물 방울 213">
                <a:extLst>
                  <a:ext uri="{FF2B5EF4-FFF2-40B4-BE49-F238E27FC236}">
                    <a16:creationId xmlns:a16="http://schemas.microsoft.com/office/drawing/2014/main" id="{3F835E02-2443-497F-ADF2-B5839B651085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974B1E68-6615-4546-995A-A7D5483247A4}"/>
              </a:ext>
            </a:extLst>
          </p:cNvPr>
          <p:cNvGrpSpPr/>
          <p:nvPr/>
        </p:nvGrpSpPr>
        <p:grpSpPr>
          <a:xfrm>
            <a:off x="5233573" y="3913278"/>
            <a:ext cx="375213" cy="497653"/>
            <a:chOff x="2191693" y="2867892"/>
            <a:chExt cx="375213" cy="497653"/>
          </a:xfrm>
        </p:grpSpPr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70CCA87B-6D54-46DD-BC4B-1AC40E5450E9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B1A314F-3A49-41B1-95CC-EC73F938E301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37607C26-EAC4-430A-84B7-1DA5B070FF17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8D0BE06E-961F-4611-8057-F27F0C3B4057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눈물 방울 219">
                <a:extLst>
                  <a:ext uri="{FF2B5EF4-FFF2-40B4-BE49-F238E27FC236}">
                    <a16:creationId xmlns:a16="http://schemas.microsoft.com/office/drawing/2014/main" id="{0E5FE4CB-F1E7-4AD3-ADBD-D259AA5E25D2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눈물 방울 220">
                <a:extLst>
                  <a:ext uri="{FF2B5EF4-FFF2-40B4-BE49-F238E27FC236}">
                    <a16:creationId xmlns:a16="http://schemas.microsoft.com/office/drawing/2014/main" id="{2E2DD12B-9C88-41A1-BCC6-B36486CF0151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눈물 방울 221">
                <a:extLst>
                  <a:ext uri="{FF2B5EF4-FFF2-40B4-BE49-F238E27FC236}">
                    <a16:creationId xmlns:a16="http://schemas.microsoft.com/office/drawing/2014/main" id="{8A7330E9-C6A6-4B41-9134-F472955142C5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F296915C-241C-40C1-A2EB-ABB8EF1C900A}"/>
              </a:ext>
            </a:extLst>
          </p:cNvPr>
          <p:cNvGrpSpPr/>
          <p:nvPr/>
        </p:nvGrpSpPr>
        <p:grpSpPr>
          <a:xfrm>
            <a:off x="5207754" y="4460300"/>
            <a:ext cx="375213" cy="497653"/>
            <a:chOff x="2191693" y="2867892"/>
            <a:chExt cx="375213" cy="497653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7EF165FA-3496-44C2-95FD-4BDAA4D41B09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274663AC-8822-4EF2-ADCB-028285B6E68E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0898CFA-6057-459B-8B6E-6AAA031BB300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16CF4FF7-31D5-4D0B-A0A9-460B72432145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9" name="눈물 방울 228">
                <a:extLst>
                  <a:ext uri="{FF2B5EF4-FFF2-40B4-BE49-F238E27FC236}">
                    <a16:creationId xmlns:a16="http://schemas.microsoft.com/office/drawing/2014/main" id="{44445435-A6D9-4DC5-9FBD-84B578E03AFB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눈물 방울 229">
                <a:extLst>
                  <a:ext uri="{FF2B5EF4-FFF2-40B4-BE49-F238E27FC236}">
                    <a16:creationId xmlns:a16="http://schemas.microsoft.com/office/drawing/2014/main" id="{26004FC1-9FB8-40A3-AFC7-07EF1E77EA44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눈물 방울 230">
                <a:extLst>
                  <a:ext uri="{FF2B5EF4-FFF2-40B4-BE49-F238E27FC236}">
                    <a16:creationId xmlns:a16="http://schemas.microsoft.com/office/drawing/2014/main" id="{1C082B08-D08D-4B42-84AC-B87EC75DCC5F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F2B5F014-8265-4997-B441-AC7A14C38459}"/>
              </a:ext>
            </a:extLst>
          </p:cNvPr>
          <p:cNvGrpSpPr/>
          <p:nvPr/>
        </p:nvGrpSpPr>
        <p:grpSpPr>
          <a:xfrm>
            <a:off x="5302101" y="5074095"/>
            <a:ext cx="375213" cy="497653"/>
            <a:chOff x="2191693" y="2867892"/>
            <a:chExt cx="375213" cy="497653"/>
          </a:xfrm>
        </p:grpSpPr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06AB7CC3-80BD-4BEA-8AB9-50A848DED8F9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5994CF40-197E-4F73-9824-031584A1E515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8D58FA1-F9FB-48AC-941B-888E52F8D7FA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5688942C-48E0-43A0-BA5F-75AD06F7B79C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눈물 방울 236">
                <a:extLst>
                  <a:ext uri="{FF2B5EF4-FFF2-40B4-BE49-F238E27FC236}">
                    <a16:creationId xmlns:a16="http://schemas.microsoft.com/office/drawing/2014/main" id="{A84AF639-6592-4202-B155-EDC8E01BD9DC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눈물 방울 237">
                <a:extLst>
                  <a:ext uri="{FF2B5EF4-FFF2-40B4-BE49-F238E27FC236}">
                    <a16:creationId xmlns:a16="http://schemas.microsoft.com/office/drawing/2014/main" id="{5E87CC7B-7A7E-412A-99B0-541A3CE030C3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눈물 방울 238">
                <a:extLst>
                  <a:ext uri="{FF2B5EF4-FFF2-40B4-BE49-F238E27FC236}">
                    <a16:creationId xmlns:a16="http://schemas.microsoft.com/office/drawing/2014/main" id="{2DA14ED1-F441-4274-B07C-F61CFD02742E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02CF5FA-D1DD-4C73-AC47-67AB5916DDAA}"/>
              </a:ext>
            </a:extLst>
          </p:cNvPr>
          <p:cNvGrpSpPr/>
          <p:nvPr/>
        </p:nvGrpSpPr>
        <p:grpSpPr>
          <a:xfrm>
            <a:off x="5628972" y="4816139"/>
            <a:ext cx="375213" cy="497653"/>
            <a:chOff x="2191693" y="2867892"/>
            <a:chExt cx="375213" cy="497653"/>
          </a:xfrm>
        </p:grpSpPr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35D674E7-8E65-42A1-8F10-9CBA1F3DE0FE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26F6E7D-5733-4D4C-9884-F026A9C0D774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90C5A7E-4598-4CB8-95C6-FAE6A6510977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52661B39-6431-4FCD-99D5-458F33A1C213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45" name="눈물 방울 244">
                <a:extLst>
                  <a:ext uri="{FF2B5EF4-FFF2-40B4-BE49-F238E27FC236}">
                    <a16:creationId xmlns:a16="http://schemas.microsoft.com/office/drawing/2014/main" id="{810B8B21-C2FE-4895-B876-4B3A481F93BD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눈물 방울 245">
                <a:extLst>
                  <a:ext uri="{FF2B5EF4-FFF2-40B4-BE49-F238E27FC236}">
                    <a16:creationId xmlns:a16="http://schemas.microsoft.com/office/drawing/2014/main" id="{B16A622B-4434-41AB-BA14-8DB001E38B8A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눈물 방울 246">
                <a:extLst>
                  <a:ext uri="{FF2B5EF4-FFF2-40B4-BE49-F238E27FC236}">
                    <a16:creationId xmlns:a16="http://schemas.microsoft.com/office/drawing/2014/main" id="{DEECABD9-FE77-4234-AB4C-F0528096BDF5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AC94098F-4C9A-4B78-AEA8-4CF65F0881FC}"/>
              </a:ext>
            </a:extLst>
          </p:cNvPr>
          <p:cNvGrpSpPr/>
          <p:nvPr/>
        </p:nvGrpSpPr>
        <p:grpSpPr>
          <a:xfrm>
            <a:off x="6060518" y="4213444"/>
            <a:ext cx="375213" cy="497653"/>
            <a:chOff x="2191693" y="2867892"/>
            <a:chExt cx="375213" cy="497653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6CBEC198-9583-4555-B07E-DC928980F332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F3834CB-7247-4028-AF04-3983A291A2E3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69DB01AD-48BC-4CD5-ABA8-A0CCBE056A87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52" name="그룹 251">
              <a:extLst>
                <a:ext uri="{FF2B5EF4-FFF2-40B4-BE49-F238E27FC236}">
                  <a16:creationId xmlns:a16="http://schemas.microsoft.com/office/drawing/2014/main" id="{F742C762-3177-4BD3-92B2-64A42EB832E8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3" name="눈물 방울 252">
                <a:extLst>
                  <a:ext uri="{FF2B5EF4-FFF2-40B4-BE49-F238E27FC236}">
                    <a16:creationId xmlns:a16="http://schemas.microsoft.com/office/drawing/2014/main" id="{C5899417-D8BE-4B83-B6E6-123393AA8305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눈물 방울 253">
                <a:extLst>
                  <a:ext uri="{FF2B5EF4-FFF2-40B4-BE49-F238E27FC236}">
                    <a16:creationId xmlns:a16="http://schemas.microsoft.com/office/drawing/2014/main" id="{6260B40D-2FAC-44ED-AE63-2752E5840D20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눈물 방울 254">
                <a:extLst>
                  <a:ext uri="{FF2B5EF4-FFF2-40B4-BE49-F238E27FC236}">
                    <a16:creationId xmlns:a16="http://schemas.microsoft.com/office/drawing/2014/main" id="{072FB02D-6662-4323-A628-545A4533A8F8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3C48FE-55C6-4BDA-AC5F-21E23F375F76}"/>
              </a:ext>
            </a:extLst>
          </p:cNvPr>
          <p:cNvGrpSpPr/>
          <p:nvPr/>
        </p:nvGrpSpPr>
        <p:grpSpPr>
          <a:xfrm>
            <a:off x="5567486" y="3694871"/>
            <a:ext cx="375213" cy="497653"/>
            <a:chOff x="2191693" y="2867892"/>
            <a:chExt cx="375213" cy="497653"/>
          </a:xfrm>
        </p:grpSpPr>
        <p:sp>
          <p:nvSpPr>
            <p:cNvPr id="257" name="사각형: 둥근 모서리 256">
              <a:extLst>
                <a:ext uri="{FF2B5EF4-FFF2-40B4-BE49-F238E27FC236}">
                  <a16:creationId xmlns:a16="http://schemas.microsoft.com/office/drawing/2014/main" id="{B011AF40-21AA-4EF7-B457-79AC36D2141B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4A85392-A709-4B02-B74B-332C5ED99E4E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77F81B9-70E7-4639-BA84-84B60DD40731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47CF2A95-5358-4C14-93F6-8CA8A037B768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61" name="눈물 방울 260">
                <a:extLst>
                  <a:ext uri="{FF2B5EF4-FFF2-40B4-BE49-F238E27FC236}">
                    <a16:creationId xmlns:a16="http://schemas.microsoft.com/office/drawing/2014/main" id="{F04FDC84-0B16-47C8-B1D9-474544FD6909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눈물 방울 261">
                <a:extLst>
                  <a:ext uri="{FF2B5EF4-FFF2-40B4-BE49-F238E27FC236}">
                    <a16:creationId xmlns:a16="http://schemas.microsoft.com/office/drawing/2014/main" id="{451507F9-CF9A-4970-9A7D-6142A4BFB2FC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눈물 방울 262">
                <a:extLst>
                  <a:ext uri="{FF2B5EF4-FFF2-40B4-BE49-F238E27FC236}">
                    <a16:creationId xmlns:a16="http://schemas.microsoft.com/office/drawing/2014/main" id="{1E3E5EF6-B924-47B9-9656-F059538577E8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150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490FA0B-4954-4089-806B-9E1FFE7C16E3}"/>
              </a:ext>
            </a:extLst>
          </p:cNvPr>
          <p:cNvSpPr/>
          <p:nvPr/>
        </p:nvSpPr>
        <p:spPr>
          <a:xfrm>
            <a:off x="4639467" y="1556091"/>
            <a:ext cx="2754146" cy="3967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9AB0D71-CFE8-460A-9347-1A19CAB01A7E}"/>
              </a:ext>
            </a:extLst>
          </p:cNvPr>
          <p:cNvSpPr/>
          <p:nvPr/>
        </p:nvSpPr>
        <p:spPr>
          <a:xfrm>
            <a:off x="632563" y="1542820"/>
            <a:ext cx="2754146" cy="3967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B803-4C5F-4228-BC71-35BAB5E838D4}"/>
              </a:ext>
            </a:extLst>
          </p:cNvPr>
          <p:cNvSpPr txBox="1"/>
          <p:nvPr/>
        </p:nvSpPr>
        <p:spPr>
          <a:xfrm>
            <a:off x="1535789" y="2176441"/>
            <a:ext cx="7777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rgbClr val="00C518"/>
                </a:solidFill>
              </a:rPr>
              <a:t>55</a:t>
            </a:r>
            <a:endParaRPr lang="ko-KR" altLang="en-US" sz="4200" dirty="0">
              <a:solidFill>
                <a:srgbClr val="00C518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67E8BD5-597A-48DE-B912-6FDEA6C3B2F5}"/>
              </a:ext>
            </a:extLst>
          </p:cNvPr>
          <p:cNvSpPr/>
          <p:nvPr/>
        </p:nvSpPr>
        <p:spPr>
          <a:xfrm>
            <a:off x="1544119" y="1784493"/>
            <a:ext cx="931036" cy="25029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C518"/>
                </a:solidFill>
              </a:rPr>
              <a:t>통합대기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A61EDC1-89AD-4341-97A1-8B6C2C2AA3A5}"/>
              </a:ext>
            </a:extLst>
          </p:cNvPr>
          <p:cNvGrpSpPr/>
          <p:nvPr/>
        </p:nvGrpSpPr>
        <p:grpSpPr>
          <a:xfrm>
            <a:off x="900840" y="2954323"/>
            <a:ext cx="2184210" cy="307777"/>
            <a:chOff x="1792813" y="3192734"/>
            <a:chExt cx="2184210" cy="30777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C0D345-5CFE-4FAD-9432-DF71C6C82099}"/>
                </a:ext>
              </a:extLst>
            </p:cNvPr>
            <p:cNvSpPr txBox="1"/>
            <p:nvPr/>
          </p:nvSpPr>
          <p:spPr>
            <a:xfrm>
              <a:off x="1792813" y="319273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C518"/>
                  </a:solidFill>
                </a:rPr>
                <a:t>보통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1313C3-FFE0-419A-B5A6-99287558D59B}"/>
                </a:ext>
              </a:extLst>
            </p:cNvPr>
            <p:cNvSpPr txBox="1"/>
            <p:nvPr/>
          </p:nvSpPr>
          <p:spPr>
            <a:xfrm>
              <a:off x="2293549" y="3192734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rgbClr val="00C518"/>
                  </a:solidFill>
                </a:rPr>
                <a:t>민감군</a:t>
              </a:r>
              <a:r>
                <a:rPr lang="ko-KR" altLang="en-US" sz="1400" dirty="0">
                  <a:solidFill>
                    <a:srgbClr val="00C518"/>
                  </a:solidFill>
                </a:rPr>
                <a:t> 주의하세요</a:t>
              </a: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F2376977-6DCD-4164-A3CC-27FFEEBF5D48}"/>
              </a:ext>
            </a:extLst>
          </p:cNvPr>
          <p:cNvGrpSpPr/>
          <p:nvPr/>
        </p:nvGrpSpPr>
        <p:grpSpPr>
          <a:xfrm>
            <a:off x="702884" y="3852845"/>
            <a:ext cx="2613504" cy="400110"/>
            <a:chOff x="767191" y="4073825"/>
            <a:chExt cx="2613504" cy="40011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C8D2C0-0CD1-42B6-81B2-12E03D08B4E0}"/>
                </a:ext>
              </a:extLst>
            </p:cNvPr>
            <p:cNvSpPr txBox="1"/>
            <p:nvPr/>
          </p:nvSpPr>
          <p:spPr>
            <a:xfrm>
              <a:off x="767191" y="4073825"/>
              <a:ext cx="492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2">
                      <a:lumMod val="25000"/>
                    </a:schemeClr>
                  </a:solidFill>
                </a:rPr>
                <a:t>좋음</a:t>
              </a:r>
              <a:endParaRPr lang="en-US" altLang="ko-KR" sz="10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00" b="1" dirty="0">
                  <a:solidFill>
                    <a:schemeClr val="bg2">
                      <a:lumMod val="25000"/>
                    </a:schemeClr>
                  </a:solidFill>
                </a:rPr>
                <a:t>~ 50</a:t>
              </a:r>
              <a:endParaRPr lang="ko-KR" altLang="en-US" sz="1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91A65F0-DD5B-4D7D-9182-91EB4ADD57AE}"/>
                </a:ext>
              </a:extLst>
            </p:cNvPr>
            <p:cNvSpPr txBox="1"/>
            <p:nvPr/>
          </p:nvSpPr>
          <p:spPr>
            <a:xfrm>
              <a:off x="1328223" y="4073825"/>
              <a:ext cx="595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2">
                      <a:lumMod val="25000"/>
                    </a:schemeClr>
                  </a:solidFill>
                </a:rPr>
                <a:t>보통</a:t>
              </a:r>
              <a:endParaRPr lang="en-US" altLang="ko-KR" sz="10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00" b="1" dirty="0">
                  <a:solidFill>
                    <a:schemeClr val="bg2">
                      <a:lumMod val="25000"/>
                    </a:schemeClr>
                  </a:solidFill>
                </a:rPr>
                <a:t>~ 100</a:t>
              </a:r>
              <a:endParaRPr lang="ko-KR" altLang="en-US" sz="1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9F1414F-B426-4D5B-BB3B-3F3C1A69D09B}"/>
                </a:ext>
              </a:extLst>
            </p:cNvPr>
            <p:cNvSpPr txBox="1"/>
            <p:nvPr/>
          </p:nvSpPr>
          <p:spPr>
            <a:xfrm>
              <a:off x="1991847" y="4073825"/>
              <a:ext cx="595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2">
                      <a:lumMod val="25000"/>
                    </a:schemeClr>
                  </a:solidFill>
                </a:rPr>
                <a:t>나쁨</a:t>
              </a:r>
              <a:endParaRPr lang="en-US" altLang="ko-KR" sz="10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00" b="1" dirty="0">
                  <a:solidFill>
                    <a:schemeClr val="bg2">
                      <a:lumMod val="25000"/>
                    </a:schemeClr>
                  </a:solidFill>
                </a:rPr>
                <a:t>~ 250</a:t>
              </a:r>
              <a:endParaRPr lang="ko-KR" altLang="en-US" sz="1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367D973-DB04-44D6-9C54-D8309FABE957}"/>
                </a:ext>
              </a:extLst>
            </p:cNvPr>
            <p:cNvSpPr txBox="1"/>
            <p:nvPr/>
          </p:nvSpPr>
          <p:spPr>
            <a:xfrm>
              <a:off x="2655470" y="4073825"/>
              <a:ext cx="725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>
                  <a:solidFill>
                    <a:schemeClr val="bg2">
                      <a:lumMod val="25000"/>
                    </a:schemeClr>
                  </a:solidFill>
                </a:rPr>
                <a:t>매우나쁨</a:t>
              </a:r>
              <a:endParaRPr lang="en-US" altLang="ko-KR" sz="10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000" b="1" dirty="0">
                  <a:solidFill>
                    <a:schemeClr val="bg2">
                      <a:lumMod val="25000"/>
                    </a:schemeClr>
                  </a:solidFill>
                </a:rPr>
                <a:t>~ 500</a:t>
              </a:r>
              <a:endParaRPr lang="ko-KR" altLang="en-US" sz="1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285FB95-AC9D-4CE4-AC5F-D4736D20B9B2}"/>
              </a:ext>
            </a:extLst>
          </p:cNvPr>
          <p:cNvSpPr txBox="1"/>
          <p:nvPr/>
        </p:nvSpPr>
        <p:spPr>
          <a:xfrm>
            <a:off x="632563" y="4339567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</a:rPr>
              <a:t>시간별대기예보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7315AA1-2FE7-4EF7-822A-6021979FEC2B}"/>
              </a:ext>
            </a:extLst>
          </p:cNvPr>
          <p:cNvSpPr/>
          <p:nvPr/>
        </p:nvSpPr>
        <p:spPr>
          <a:xfrm>
            <a:off x="413224" y="379595"/>
            <a:ext cx="29061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6AC6060-1DCC-4974-9355-142308C558F7}"/>
              </a:ext>
            </a:extLst>
          </p:cNvPr>
          <p:cNvGrpSpPr/>
          <p:nvPr/>
        </p:nvGrpSpPr>
        <p:grpSpPr>
          <a:xfrm>
            <a:off x="5702539" y="2886368"/>
            <a:ext cx="233330" cy="233330"/>
            <a:chOff x="10530829" y="2716980"/>
            <a:chExt cx="263009" cy="26300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728BC3E-B83C-4F5F-9680-079683EBCAA3}"/>
                </a:ext>
              </a:extLst>
            </p:cNvPr>
            <p:cNvSpPr/>
            <p:nvPr/>
          </p:nvSpPr>
          <p:spPr>
            <a:xfrm>
              <a:off x="10530829" y="2716980"/>
              <a:ext cx="263009" cy="263009"/>
            </a:xfrm>
            <a:prstGeom prst="ellipse">
              <a:avLst/>
            </a:prstGeom>
            <a:noFill/>
            <a:ln w="19050"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A6D0D84-C4D0-49F1-A9C7-22052F6153F9}"/>
                </a:ext>
              </a:extLst>
            </p:cNvPr>
            <p:cNvSpPr/>
            <p:nvPr/>
          </p:nvSpPr>
          <p:spPr>
            <a:xfrm>
              <a:off x="10581181" y="2893693"/>
              <a:ext cx="162304" cy="45719"/>
            </a:xfrm>
            <a:custGeom>
              <a:avLst/>
              <a:gdLst>
                <a:gd name="connsiteX0" fmla="*/ 0 w 211340"/>
                <a:gd name="connsiteY0" fmla="*/ 0 h 59532"/>
                <a:gd name="connsiteX1" fmla="*/ 211340 w 211340"/>
                <a:gd name="connsiteY1" fmla="*/ 0 h 59532"/>
                <a:gd name="connsiteX2" fmla="*/ 196595 w 211340"/>
                <a:gd name="connsiteY2" fmla="*/ 21869 h 59532"/>
                <a:gd name="connsiteX3" fmla="*/ 105670 w 211340"/>
                <a:gd name="connsiteY3" fmla="*/ 59532 h 59532"/>
                <a:gd name="connsiteX4" fmla="*/ 14745 w 211340"/>
                <a:gd name="connsiteY4" fmla="*/ 21869 h 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40" h="59532">
                  <a:moveTo>
                    <a:pt x="0" y="0"/>
                  </a:moveTo>
                  <a:lnTo>
                    <a:pt x="211340" y="0"/>
                  </a:lnTo>
                  <a:lnTo>
                    <a:pt x="196595" y="21869"/>
                  </a:lnTo>
                  <a:cubicBezTo>
                    <a:pt x="173326" y="45139"/>
                    <a:pt x="141179" y="59532"/>
                    <a:pt x="105670" y="59532"/>
                  </a:cubicBezTo>
                  <a:cubicBezTo>
                    <a:pt x="70162" y="59532"/>
                    <a:pt x="38015" y="45139"/>
                    <a:pt x="14745" y="21869"/>
                  </a:cubicBezTo>
                  <a:close/>
                </a:path>
              </a:pathLst>
            </a:custGeom>
            <a:solidFill>
              <a:srgbClr val="4D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908257-4570-4B39-BBAF-68ECB6F9DADC}"/>
                </a:ext>
              </a:extLst>
            </p:cNvPr>
            <p:cNvGrpSpPr/>
            <p:nvPr/>
          </p:nvGrpSpPr>
          <p:grpSpPr>
            <a:xfrm>
              <a:off x="10567320" y="2788742"/>
              <a:ext cx="69723" cy="40481"/>
              <a:chOff x="10560177" y="2788742"/>
              <a:chExt cx="69723" cy="40481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BF8C4B3-A0DA-49AF-B5A9-D2D52D78C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120F5F2-BE91-4F18-9809-405E468F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0B6305D-DBDD-4880-85F8-F4B7CD681A61}"/>
                </a:ext>
              </a:extLst>
            </p:cNvPr>
            <p:cNvGrpSpPr/>
            <p:nvPr/>
          </p:nvGrpSpPr>
          <p:grpSpPr>
            <a:xfrm>
              <a:off x="10686384" y="2788742"/>
              <a:ext cx="69723" cy="40481"/>
              <a:chOff x="10560177" y="2788742"/>
              <a:chExt cx="69723" cy="40481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0495115-A548-4B5D-86A1-AAF7D54B1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8EF25FE-8251-4824-9B2A-C8E905049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A9A0E8-6D24-497D-9AD0-909C7C005405}"/>
              </a:ext>
            </a:extLst>
          </p:cNvPr>
          <p:cNvGrpSpPr/>
          <p:nvPr/>
        </p:nvGrpSpPr>
        <p:grpSpPr>
          <a:xfrm>
            <a:off x="6044108" y="2886368"/>
            <a:ext cx="233330" cy="233330"/>
            <a:chOff x="10679440" y="3887613"/>
            <a:chExt cx="263009" cy="26300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629DF49-5273-4DB2-BAD8-A6427ED2141C}"/>
                </a:ext>
              </a:extLst>
            </p:cNvPr>
            <p:cNvSpPr/>
            <p:nvPr/>
          </p:nvSpPr>
          <p:spPr>
            <a:xfrm>
              <a:off x="10679440" y="3887613"/>
              <a:ext cx="263009" cy="263009"/>
            </a:xfrm>
            <a:prstGeom prst="ellipse">
              <a:avLst/>
            </a:prstGeom>
            <a:noFill/>
            <a:ln w="19050"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28ECC5A-749B-4BC4-8E53-7DED7BA8F45F}"/>
                </a:ext>
              </a:extLst>
            </p:cNvPr>
            <p:cNvGrpSpPr/>
            <p:nvPr/>
          </p:nvGrpSpPr>
          <p:grpSpPr>
            <a:xfrm>
              <a:off x="10778464" y="4054998"/>
              <a:ext cx="69723" cy="40481"/>
              <a:chOff x="10778464" y="4054998"/>
              <a:chExt cx="69723" cy="40481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F5BC239-97DD-4196-A3B5-5F0C7C844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7706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153744B-33BF-4FF4-ACEC-97A34B0F5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8464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1D18DB7-CC8B-40CA-A60E-BB23FDD2BE1F}"/>
                </a:ext>
              </a:extLst>
            </p:cNvPr>
            <p:cNvGrpSpPr/>
            <p:nvPr/>
          </p:nvGrpSpPr>
          <p:grpSpPr>
            <a:xfrm>
              <a:off x="10742560" y="3959375"/>
              <a:ext cx="143912" cy="40481"/>
              <a:chOff x="10742560" y="3959375"/>
              <a:chExt cx="143912" cy="40481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064FFC19-14A2-4811-9353-BD90F857A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5991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B7B36C43-758D-45DC-9B49-325BD538D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2560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420A716-034E-4041-A95D-0D3F91CD748D}"/>
              </a:ext>
            </a:extLst>
          </p:cNvPr>
          <p:cNvGrpSpPr/>
          <p:nvPr/>
        </p:nvGrpSpPr>
        <p:grpSpPr>
          <a:xfrm>
            <a:off x="6385676" y="2886368"/>
            <a:ext cx="233330" cy="233330"/>
            <a:chOff x="11338237" y="7031342"/>
            <a:chExt cx="263009" cy="263009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BC70633-1C1C-46FC-A21A-EB659405CEDC}"/>
                </a:ext>
              </a:extLst>
            </p:cNvPr>
            <p:cNvSpPr/>
            <p:nvPr/>
          </p:nvSpPr>
          <p:spPr>
            <a:xfrm>
              <a:off x="11338237" y="7031342"/>
              <a:ext cx="263009" cy="263009"/>
            </a:xfrm>
            <a:prstGeom prst="ellipse">
              <a:avLst/>
            </a:prstGeom>
            <a:noFill/>
            <a:ln w="19050"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D6CF68-0D7F-4565-95B2-39D786FBB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33" y="7225150"/>
              <a:ext cx="85617" cy="0"/>
            </a:xfrm>
            <a:prstGeom prst="line">
              <a:avLst/>
            </a:prstGeom>
            <a:ln w="15875"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7532D03-E0E8-4DA3-9D43-2D710EA50FD0}"/>
                </a:ext>
              </a:extLst>
            </p:cNvPr>
            <p:cNvGrpSpPr/>
            <p:nvPr/>
          </p:nvGrpSpPr>
          <p:grpSpPr>
            <a:xfrm>
              <a:off x="11397608" y="7117391"/>
              <a:ext cx="144266" cy="40481"/>
              <a:chOff x="11397608" y="7117391"/>
              <a:chExt cx="144266" cy="40481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51FDDE78-09E5-4B75-A7AB-67B4ED8920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397608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9226927-CACC-4D16-89D2-887A34A27F1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501393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98FDBF54-3454-4F5F-AA5C-E541304C2114}"/>
              </a:ext>
            </a:extLst>
          </p:cNvPr>
          <p:cNvGrpSpPr/>
          <p:nvPr/>
        </p:nvGrpSpPr>
        <p:grpSpPr>
          <a:xfrm>
            <a:off x="5360970" y="2893830"/>
            <a:ext cx="233330" cy="233330"/>
            <a:chOff x="7141549" y="3956566"/>
            <a:chExt cx="263009" cy="263009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37816BE9-AFD8-4022-AA3F-581B8D100EF1}"/>
                </a:ext>
              </a:extLst>
            </p:cNvPr>
            <p:cNvSpPr/>
            <p:nvPr/>
          </p:nvSpPr>
          <p:spPr>
            <a:xfrm>
              <a:off x="7141549" y="3956566"/>
              <a:ext cx="263009" cy="263009"/>
            </a:xfrm>
            <a:prstGeom prst="ellipse">
              <a:avLst/>
            </a:prstGeom>
            <a:noFill/>
            <a:ln w="19050"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C39D01FF-D662-41C8-8FED-CF473388C019}"/>
                </a:ext>
              </a:extLst>
            </p:cNvPr>
            <p:cNvGrpSpPr/>
            <p:nvPr/>
          </p:nvGrpSpPr>
          <p:grpSpPr>
            <a:xfrm>
              <a:off x="7180903" y="4042555"/>
              <a:ext cx="184302" cy="51201"/>
              <a:chOff x="9923978" y="2372201"/>
              <a:chExt cx="835248" cy="23204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F6142458-E98C-49AA-8879-D6D206D6664F}"/>
                  </a:ext>
                </a:extLst>
              </p:cNvPr>
              <p:cNvSpPr/>
              <p:nvPr/>
            </p:nvSpPr>
            <p:spPr>
              <a:xfrm>
                <a:off x="9923978" y="2376238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2549CC3B-C79D-4D6A-AA02-D4CF6576BCC5}"/>
                  </a:ext>
                </a:extLst>
              </p:cNvPr>
              <p:cNvSpPr/>
              <p:nvPr/>
            </p:nvSpPr>
            <p:spPr>
              <a:xfrm>
                <a:off x="10531223" y="2372201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7089CADC-36AC-4DE8-9D93-8A10EAF89C03}"/>
                </a:ext>
              </a:extLst>
            </p:cNvPr>
            <p:cNvCxnSpPr/>
            <p:nvPr/>
          </p:nvCxnSpPr>
          <p:spPr>
            <a:xfrm>
              <a:off x="7219370" y="4148134"/>
              <a:ext cx="107366" cy="0"/>
            </a:xfrm>
            <a:prstGeom prst="line">
              <a:avLst/>
            </a:prstGeom>
            <a:ln w="19050" cap="rnd"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6B332F62-8386-4E3A-A39F-A75CC5423BFC}"/>
              </a:ext>
            </a:extLst>
          </p:cNvPr>
          <p:cNvSpPr/>
          <p:nvPr/>
        </p:nvSpPr>
        <p:spPr>
          <a:xfrm>
            <a:off x="5552872" y="1748961"/>
            <a:ext cx="927337" cy="295188"/>
          </a:xfrm>
          <a:prstGeom prst="roundRect">
            <a:avLst/>
          </a:prstGeom>
          <a:noFill/>
          <a:ln w="19050">
            <a:solidFill>
              <a:srgbClr val="00C5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00C518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546524-9217-4D0C-85EE-29ACA05B2371}"/>
              </a:ext>
            </a:extLst>
          </p:cNvPr>
          <p:cNvGrpSpPr/>
          <p:nvPr/>
        </p:nvGrpSpPr>
        <p:grpSpPr>
          <a:xfrm>
            <a:off x="5467435" y="3431847"/>
            <a:ext cx="242166" cy="176502"/>
            <a:chOff x="9468912" y="3221235"/>
            <a:chExt cx="426244" cy="310667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240863F4-ECD5-49AB-AB13-DB03C3724001}"/>
                </a:ext>
              </a:extLst>
            </p:cNvPr>
            <p:cNvSpPr/>
            <p:nvPr/>
          </p:nvSpPr>
          <p:spPr>
            <a:xfrm>
              <a:off x="9468912" y="3221235"/>
              <a:ext cx="426244" cy="190521"/>
            </a:xfrm>
            <a:prstGeom prst="roundRect">
              <a:avLst/>
            </a:prstGeom>
            <a:noFill/>
            <a:ln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rgbClr val="00C518"/>
                </a:solidFill>
              </a:endParaRP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979A4343-786D-4E68-866A-062A85706134}"/>
                </a:ext>
              </a:extLst>
            </p:cNvPr>
            <p:cNvCxnSpPr>
              <a:stCxn id="167" idx="2"/>
            </p:cNvCxnSpPr>
            <p:nvPr/>
          </p:nvCxnSpPr>
          <p:spPr>
            <a:xfrm flipH="1">
              <a:off x="9681739" y="3411756"/>
              <a:ext cx="295" cy="120146"/>
            </a:xfrm>
            <a:prstGeom prst="line">
              <a:avLst/>
            </a:prstGeom>
            <a:ln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96E694-3D5A-4210-BA9A-7B9216D31A97}"/>
              </a:ext>
            </a:extLst>
          </p:cNvPr>
          <p:cNvGrpSpPr/>
          <p:nvPr/>
        </p:nvGrpSpPr>
        <p:grpSpPr>
          <a:xfrm>
            <a:off x="4820502" y="3431847"/>
            <a:ext cx="242166" cy="176502"/>
            <a:chOff x="8437665" y="3135246"/>
            <a:chExt cx="426244" cy="310667"/>
          </a:xfrm>
        </p:grpSpPr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EB12E1FE-EB44-43DB-9EF8-6F7642A749AA}"/>
                </a:ext>
              </a:extLst>
            </p:cNvPr>
            <p:cNvSpPr/>
            <p:nvPr/>
          </p:nvSpPr>
          <p:spPr>
            <a:xfrm>
              <a:off x="8437665" y="3135246"/>
              <a:ext cx="426244" cy="190521"/>
            </a:xfrm>
            <a:prstGeom prst="roundRect">
              <a:avLst/>
            </a:prstGeom>
            <a:noFill/>
            <a:ln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rgbClr val="00C518"/>
                </a:solidFill>
              </a:endParaRPr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8A02A1E-28A4-4A4F-97A7-E81FB2093BAE}"/>
                </a:ext>
              </a:extLst>
            </p:cNvPr>
            <p:cNvCxnSpPr>
              <a:stCxn id="173" idx="2"/>
            </p:cNvCxnSpPr>
            <p:nvPr/>
          </p:nvCxnSpPr>
          <p:spPr>
            <a:xfrm flipH="1">
              <a:off x="8650492" y="3325767"/>
              <a:ext cx="295" cy="120146"/>
            </a:xfrm>
            <a:prstGeom prst="line">
              <a:avLst/>
            </a:prstGeom>
            <a:ln>
              <a:solidFill>
                <a:srgbClr val="4DA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2E3B14-8A7E-4B2B-8D91-691F4EEB56B6}"/>
              </a:ext>
            </a:extLst>
          </p:cNvPr>
          <p:cNvGrpSpPr/>
          <p:nvPr/>
        </p:nvGrpSpPr>
        <p:grpSpPr>
          <a:xfrm>
            <a:off x="6194496" y="3426086"/>
            <a:ext cx="242166" cy="176502"/>
            <a:chOff x="10006491" y="3366806"/>
            <a:chExt cx="426244" cy="310667"/>
          </a:xfrm>
        </p:grpSpPr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A471ABB5-EFD8-4214-A539-9D840CFC3769}"/>
                </a:ext>
              </a:extLst>
            </p:cNvPr>
            <p:cNvSpPr/>
            <p:nvPr/>
          </p:nvSpPr>
          <p:spPr>
            <a:xfrm>
              <a:off x="10006491" y="3366806"/>
              <a:ext cx="426244" cy="190521"/>
            </a:xfrm>
            <a:prstGeom prst="roundRect">
              <a:avLst/>
            </a:prstGeom>
            <a:noFill/>
            <a:ln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rgbClr val="00C518"/>
                </a:solidFill>
              </a:endParaRP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55227134-03B5-4F17-9BC4-7EC59D4F3915}"/>
                </a:ext>
              </a:extLst>
            </p:cNvPr>
            <p:cNvCxnSpPr>
              <a:stCxn id="182" idx="2"/>
            </p:cNvCxnSpPr>
            <p:nvPr/>
          </p:nvCxnSpPr>
          <p:spPr>
            <a:xfrm flipH="1">
              <a:off x="10219318" y="3557327"/>
              <a:ext cx="295" cy="120146"/>
            </a:xfrm>
            <a:prstGeom prst="line">
              <a:avLst/>
            </a:prstGeom>
            <a:ln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0A38E95A-1277-4D79-A915-F049205BFD73}"/>
              </a:ext>
            </a:extLst>
          </p:cNvPr>
          <p:cNvGrpSpPr/>
          <p:nvPr/>
        </p:nvGrpSpPr>
        <p:grpSpPr>
          <a:xfrm>
            <a:off x="6830134" y="3425598"/>
            <a:ext cx="242166" cy="176502"/>
            <a:chOff x="10977738" y="3366806"/>
            <a:chExt cx="426244" cy="310667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D42F7239-1320-4B89-AE2D-677CD14E9FD1}"/>
                </a:ext>
              </a:extLst>
            </p:cNvPr>
            <p:cNvSpPr/>
            <p:nvPr/>
          </p:nvSpPr>
          <p:spPr>
            <a:xfrm>
              <a:off x="10977738" y="3366806"/>
              <a:ext cx="426244" cy="190521"/>
            </a:xfrm>
            <a:prstGeom prst="roundRect">
              <a:avLst/>
            </a:prstGeom>
            <a:noFill/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rgbClr val="00C518"/>
                </a:solidFill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9026B00F-E345-4E3B-B4D3-FF77307B02C5}"/>
                </a:ext>
              </a:extLst>
            </p:cNvPr>
            <p:cNvCxnSpPr>
              <a:stCxn id="185" idx="2"/>
            </p:cNvCxnSpPr>
            <p:nvPr/>
          </p:nvCxnSpPr>
          <p:spPr>
            <a:xfrm flipH="1">
              <a:off x="11190565" y="3557327"/>
              <a:ext cx="295" cy="120146"/>
            </a:xfrm>
            <a:prstGeom prst="line">
              <a:avLst/>
            </a:prstGeom>
            <a:ln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44E0722-0C8A-4F0D-ADB5-FEE52563F0D0}"/>
              </a:ext>
            </a:extLst>
          </p:cNvPr>
          <p:cNvCxnSpPr>
            <a:cxnSpLocks/>
          </p:cNvCxnSpPr>
          <p:nvPr/>
        </p:nvCxnSpPr>
        <p:spPr>
          <a:xfrm>
            <a:off x="4678475" y="4087137"/>
            <a:ext cx="267613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AAD048E-9FFC-4CF7-8A53-D1D17A5C1124}"/>
              </a:ext>
            </a:extLst>
          </p:cNvPr>
          <p:cNvSpPr/>
          <p:nvPr/>
        </p:nvSpPr>
        <p:spPr>
          <a:xfrm>
            <a:off x="5219761" y="379595"/>
            <a:ext cx="15751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BFA14-EC5E-4E20-BF85-6B07C3D12043}"/>
              </a:ext>
            </a:extLst>
          </p:cNvPr>
          <p:cNvSpPr txBox="1"/>
          <p:nvPr/>
        </p:nvSpPr>
        <p:spPr>
          <a:xfrm>
            <a:off x="3745867" y="37471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009DAFB-7EDB-4D9B-A6BD-1FD4C0080264}"/>
              </a:ext>
            </a:extLst>
          </p:cNvPr>
          <p:cNvSpPr txBox="1"/>
          <p:nvPr/>
        </p:nvSpPr>
        <p:spPr>
          <a:xfrm>
            <a:off x="7990185" y="37245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B3317ED-651D-4C8F-BDAA-55E8837817E1}"/>
              </a:ext>
            </a:extLst>
          </p:cNvPr>
          <p:cNvSpPr/>
          <p:nvPr/>
        </p:nvSpPr>
        <p:spPr>
          <a:xfrm>
            <a:off x="9285778" y="379595"/>
            <a:ext cx="20621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27F91DCB-C87C-485B-B3E6-3382C4D9F219}"/>
              </a:ext>
            </a:extLst>
          </p:cNvPr>
          <p:cNvCxnSpPr>
            <a:cxnSpLocks/>
          </p:cNvCxnSpPr>
          <p:nvPr/>
        </p:nvCxnSpPr>
        <p:spPr>
          <a:xfrm>
            <a:off x="4675480" y="3613972"/>
            <a:ext cx="616884" cy="0"/>
          </a:xfrm>
          <a:prstGeom prst="line">
            <a:avLst/>
          </a:prstGeom>
          <a:ln w="28575">
            <a:solidFill>
              <a:srgbClr val="4DA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399FA1D-85DD-48F8-ABAE-9D1D328350A6}"/>
              </a:ext>
            </a:extLst>
          </p:cNvPr>
          <p:cNvCxnSpPr>
            <a:cxnSpLocks/>
          </p:cNvCxnSpPr>
          <p:nvPr/>
        </p:nvCxnSpPr>
        <p:spPr>
          <a:xfrm>
            <a:off x="5363892" y="3613972"/>
            <a:ext cx="616884" cy="0"/>
          </a:xfrm>
          <a:prstGeom prst="line">
            <a:avLst/>
          </a:prstGeom>
          <a:ln w="28575">
            <a:solidFill>
              <a:srgbClr val="00C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E0A44EC-15EE-457F-8C0C-CE4ED825102B}"/>
              </a:ext>
            </a:extLst>
          </p:cNvPr>
          <p:cNvCxnSpPr>
            <a:cxnSpLocks/>
          </p:cNvCxnSpPr>
          <p:nvPr/>
        </p:nvCxnSpPr>
        <p:spPr>
          <a:xfrm>
            <a:off x="6740716" y="3613972"/>
            <a:ext cx="616884" cy="0"/>
          </a:xfrm>
          <a:prstGeom prst="line">
            <a:avLst/>
          </a:prstGeom>
          <a:ln w="28575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C980FD9-F4A0-47BA-BCC2-4331888AF474}"/>
              </a:ext>
            </a:extLst>
          </p:cNvPr>
          <p:cNvCxnSpPr>
            <a:cxnSpLocks/>
          </p:cNvCxnSpPr>
          <p:nvPr/>
        </p:nvCxnSpPr>
        <p:spPr>
          <a:xfrm>
            <a:off x="6052304" y="3613972"/>
            <a:ext cx="616884" cy="0"/>
          </a:xfrm>
          <a:prstGeom prst="line">
            <a:avLst/>
          </a:prstGeom>
          <a:ln w="28575">
            <a:solidFill>
              <a:srgbClr val="FDA1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A9D84CB-B1F5-47AE-9935-4E5CACA990A9}"/>
              </a:ext>
            </a:extLst>
          </p:cNvPr>
          <p:cNvSpPr/>
          <p:nvPr/>
        </p:nvSpPr>
        <p:spPr>
          <a:xfrm>
            <a:off x="8840638" y="1542820"/>
            <a:ext cx="2754146" cy="39672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6D1F3C77-2FF6-4C5A-8B82-650A07147FA1}"/>
              </a:ext>
            </a:extLst>
          </p:cNvPr>
          <p:cNvSpPr/>
          <p:nvPr/>
        </p:nvSpPr>
        <p:spPr>
          <a:xfrm>
            <a:off x="9754043" y="1735690"/>
            <a:ext cx="927337" cy="295188"/>
          </a:xfrm>
          <a:prstGeom prst="roundRect">
            <a:avLst/>
          </a:prstGeom>
          <a:noFill/>
          <a:ln w="19050">
            <a:solidFill>
              <a:srgbClr val="00C5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C518"/>
                </a:solidFill>
              </a:rPr>
              <a:t>통합대기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B8A4D2A-F1C6-4176-8958-36D3945156E7}"/>
              </a:ext>
            </a:extLst>
          </p:cNvPr>
          <p:cNvGrpSpPr/>
          <p:nvPr/>
        </p:nvGrpSpPr>
        <p:grpSpPr>
          <a:xfrm>
            <a:off x="9626275" y="3418576"/>
            <a:ext cx="326492" cy="176502"/>
            <a:chOff x="9626275" y="3418576"/>
            <a:chExt cx="326492" cy="176502"/>
          </a:xfrm>
        </p:grpSpPr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B8A2D13E-645C-41A0-9AEB-2468827A319F}"/>
                </a:ext>
              </a:extLst>
            </p:cNvPr>
            <p:cNvSpPr/>
            <p:nvPr/>
          </p:nvSpPr>
          <p:spPr>
            <a:xfrm>
              <a:off x="9626275" y="3418576"/>
              <a:ext cx="326492" cy="108242"/>
            </a:xfrm>
            <a:prstGeom prst="roundRect">
              <a:avLst/>
            </a:prstGeom>
            <a:noFill/>
            <a:ln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C518"/>
                  </a:solidFill>
                </a:rPr>
                <a:t>55</a:t>
              </a:r>
              <a:endParaRPr lang="ko-KR" altLang="en-US" sz="800" dirty="0">
                <a:solidFill>
                  <a:srgbClr val="00C518"/>
                </a:solidFill>
              </a:endParaRPr>
            </a:p>
          </p:txBody>
        </p: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D9BF67AA-657E-47D2-8C48-60EDDF67F30A}"/>
                </a:ext>
              </a:extLst>
            </p:cNvPr>
            <p:cNvCxnSpPr>
              <a:cxnSpLocks/>
              <a:stCxn id="222" idx="2"/>
            </p:cNvCxnSpPr>
            <p:nvPr/>
          </p:nvCxnSpPr>
          <p:spPr>
            <a:xfrm>
              <a:off x="9789521" y="3526818"/>
              <a:ext cx="0" cy="68260"/>
            </a:xfrm>
            <a:prstGeom prst="line">
              <a:avLst/>
            </a:prstGeom>
            <a:ln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DEB27E6A-1D79-4CC6-B317-775245E32D01}"/>
              </a:ext>
            </a:extLst>
          </p:cNvPr>
          <p:cNvCxnSpPr>
            <a:cxnSpLocks/>
          </p:cNvCxnSpPr>
          <p:nvPr/>
        </p:nvCxnSpPr>
        <p:spPr>
          <a:xfrm>
            <a:off x="8879646" y="4093900"/>
            <a:ext cx="267613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920A65CB-E53E-4579-947F-C537480FBEB6}"/>
              </a:ext>
            </a:extLst>
          </p:cNvPr>
          <p:cNvCxnSpPr>
            <a:cxnSpLocks/>
          </p:cNvCxnSpPr>
          <p:nvPr/>
        </p:nvCxnSpPr>
        <p:spPr>
          <a:xfrm>
            <a:off x="8876651" y="3600701"/>
            <a:ext cx="616884" cy="0"/>
          </a:xfrm>
          <a:prstGeom prst="line">
            <a:avLst/>
          </a:prstGeom>
          <a:ln w="28575">
            <a:solidFill>
              <a:srgbClr val="4DA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89540962-4FC5-424A-A86F-D230ACDA3A86}"/>
              </a:ext>
            </a:extLst>
          </p:cNvPr>
          <p:cNvCxnSpPr>
            <a:cxnSpLocks/>
          </p:cNvCxnSpPr>
          <p:nvPr/>
        </p:nvCxnSpPr>
        <p:spPr>
          <a:xfrm>
            <a:off x="9565063" y="3600701"/>
            <a:ext cx="616884" cy="0"/>
          </a:xfrm>
          <a:prstGeom prst="line">
            <a:avLst/>
          </a:prstGeom>
          <a:ln w="28575">
            <a:solidFill>
              <a:srgbClr val="00C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E181BBAF-A389-4DDA-907E-CC4420E431F3}"/>
              </a:ext>
            </a:extLst>
          </p:cNvPr>
          <p:cNvCxnSpPr>
            <a:cxnSpLocks/>
          </p:cNvCxnSpPr>
          <p:nvPr/>
        </p:nvCxnSpPr>
        <p:spPr>
          <a:xfrm>
            <a:off x="10941887" y="3600701"/>
            <a:ext cx="616884" cy="0"/>
          </a:xfrm>
          <a:prstGeom prst="line">
            <a:avLst/>
          </a:prstGeom>
          <a:ln w="28575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0267BA06-5938-4EBF-BFAD-0FBABD84704D}"/>
              </a:ext>
            </a:extLst>
          </p:cNvPr>
          <p:cNvCxnSpPr>
            <a:cxnSpLocks/>
          </p:cNvCxnSpPr>
          <p:nvPr/>
        </p:nvCxnSpPr>
        <p:spPr>
          <a:xfrm>
            <a:off x="10253475" y="3600701"/>
            <a:ext cx="616884" cy="0"/>
          </a:xfrm>
          <a:prstGeom prst="line">
            <a:avLst/>
          </a:prstGeom>
          <a:ln w="28575">
            <a:solidFill>
              <a:srgbClr val="FDA1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8426EE5C-180A-41B8-A32B-86A21A226248}"/>
              </a:ext>
            </a:extLst>
          </p:cNvPr>
          <p:cNvSpPr txBox="1"/>
          <p:nvPr/>
        </p:nvSpPr>
        <p:spPr>
          <a:xfrm>
            <a:off x="9844149" y="2077034"/>
            <a:ext cx="7777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rgbClr val="00C518"/>
                </a:solidFill>
              </a:rPr>
              <a:t>55</a:t>
            </a:r>
            <a:endParaRPr lang="ko-KR" altLang="en-US" sz="4200" dirty="0">
              <a:solidFill>
                <a:srgbClr val="00C518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3A5FD8F-A32F-41EC-9C01-128DFD4D791A}"/>
              </a:ext>
            </a:extLst>
          </p:cNvPr>
          <p:cNvGrpSpPr/>
          <p:nvPr/>
        </p:nvGrpSpPr>
        <p:grpSpPr>
          <a:xfrm>
            <a:off x="9026320" y="2854916"/>
            <a:ext cx="2367090" cy="307777"/>
            <a:chOff x="9079660" y="2854916"/>
            <a:chExt cx="2367090" cy="307777"/>
          </a:xfrm>
        </p:grpSpPr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C193B82D-DE7B-42B9-8EED-B9FAAC01A541}"/>
                </a:ext>
              </a:extLst>
            </p:cNvPr>
            <p:cNvGrpSpPr/>
            <p:nvPr/>
          </p:nvGrpSpPr>
          <p:grpSpPr>
            <a:xfrm>
              <a:off x="9562141" y="2880559"/>
              <a:ext cx="233330" cy="233330"/>
              <a:chOff x="7141549" y="3956566"/>
              <a:chExt cx="263009" cy="263009"/>
            </a:xfrm>
          </p:grpSpPr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D42DBBDA-86CE-4803-AD57-AB38CF6C3AE2}"/>
                  </a:ext>
                </a:extLst>
              </p:cNvPr>
              <p:cNvSpPr/>
              <p:nvPr/>
            </p:nvSpPr>
            <p:spPr>
              <a:xfrm>
                <a:off x="7141549" y="3956566"/>
                <a:ext cx="263009" cy="263009"/>
              </a:xfrm>
              <a:prstGeom prst="ellipse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D1545532-99DE-41B4-9CCA-48D136DF61A2}"/>
                  </a:ext>
                </a:extLst>
              </p:cNvPr>
              <p:cNvGrpSpPr/>
              <p:nvPr/>
            </p:nvGrpSpPr>
            <p:grpSpPr>
              <a:xfrm>
                <a:off x="7180903" y="4042555"/>
                <a:ext cx="184302" cy="51201"/>
                <a:chOff x="9923978" y="2372201"/>
                <a:chExt cx="835248" cy="232040"/>
              </a:xfrm>
            </p:grpSpPr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4D1A54B1-B159-4984-86B7-4EEE4113BCA2}"/>
                    </a:ext>
                  </a:extLst>
                </p:cNvPr>
                <p:cNvSpPr/>
                <p:nvPr/>
              </p:nvSpPr>
              <p:spPr>
                <a:xfrm>
                  <a:off x="9923978" y="2376238"/>
                  <a:ext cx="228003" cy="228003"/>
                </a:xfrm>
                <a:prstGeom prst="ellipse">
                  <a:avLst/>
                </a:prstGeom>
                <a:solidFill>
                  <a:srgbClr val="00C518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4338C576-7838-4874-8EEA-03B8E457A8DE}"/>
                    </a:ext>
                  </a:extLst>
                </p:cNvPr>
                <p:cNvSpPr/>
                <p:nvPr/>
              </p:nvSpPr>
              <p:spPr>
                <a:xfrm>
                  <a:off x="10531223" y="2372201"/>
                  <a:ext cx="228003" cy="228003"/>
                </a:xfrm>
                <a:prstGeom prst="ellipse">
                  <a:avLst/>
                </a:prstGeom>
                <a:solidFill>
                  <a:srgbClr val="00C518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1326612D-ADF4-4FF3-B35C-6D070FAE580F}"/>
                  </a:ext>
                </a:extLst>
              </p:cNvPr>
              <p:cNvCxnSpPr/>
              <p:nvPr/>
            </p:nvCxnSpPr>
            <p:spPr>
              <a:xfrm>
                <a:off x="7219370" y="4148134"/>
                <a:ext cx="107366" cy="0"/>
              </a:xfrm>
              <a:prstGeom prst="line">
                <a:avLst/>
              </a:prstGeom>
              <a:ln w="19050" cap="rnd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EC2555B-280A-4C1E-9EB0-DC68B52AFDCD}"/>
                </a:ext>
              </a:extLst>
            </p:cNvPr>
            <p:cNvSpPr txBox="1"/>
            <p:nvPr/>
          </p:nvSpPr>
          <p:spPr>
            <a:xfrm>
              <a:off x="9079660" y="285491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C518"/>
                  </a:solidFill>
                </a:rPr>
                <a:t>보통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56FEE84F-8355-4328-BF83-CF6FC9FE5CFF}"/>
                </a:ext>
              </a:extLst>
            </p:cNvPr>
            <p:cNvSpPr txBox="1"/>
            <p:nvPr/>
          </p:nvSpPr>
          <p:spPr>
            <a:xfrm>
              <a:off x="9763276" y="2854916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rgbClr val="00C518"/>
                  </a:solidFill>
                </a:rPr>
                <a:t>민감군</a:t>
              </a:r>
              <a:r>
                <a:rPr lang="ko-KR" altLang="en-US" sz="1400" dirty="0">
                  <a:solidFill>
                    <a:srgbClr val="00C518"/>
                  </a:solidFill>
                </a:rPr>
                <a:t> 주의하세요</a:t>
              </a: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6868ECE6-F183-4460-BB46-A9092C7C0D07}"/>
              </a:ext>
            </a:extLst>
          </p:cNvPr>
          <p:cNvGrpSpPr/>
          <p:nvPr/>
        </p:nvGrpSpPr>
        <p:grpSpPr>
          <a:xfrm>
            <a:off x="10321360" y="3410065"/>
            <a:ext cx="326492" cy="176502"/>
            <a:chOff x="9626275" y="3418576"/>
            <a:chExt cx="326492" cy="176502"/>
          </a:xfrm>
        </p:grpSpPr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E19817DA-3623-4FAB-B158-B94F6CEDD13A}"/>
                </a:ext>
              </a:extLst>
            </p:cNvPr>
            <p:cNvSpPr/>
            <p:nvPr/>
          </p:nvSpPr>
          <p:spPr>
            <a:xfrm>
              <a:off x="9626275" y="3418576"/>
              <a:ext cx="326492" cy="108242"/>
            </a:xfrm>
            <a:prstGeom prst="roundRect">
              <a:avLst/>
            </a:prstGeom>
            <a:noFill/>
            <a:ln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rgbClr val="00C518"/>
                </a:solidFill>
              </a:endParaRPr>
            </a:p>
          </p:txBody>
        </p: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3A4AC674-5788-4170-B38B-0C7D640524CC}"/>
                </a:ext>
              </a:extLst>
            </p:cNvPr>
            <p:cNvCxnSpPr>
              <a:cxnSpLocks/>
              <a:stCxn id="262" idx="2"/>
            </p:cNvCxnSpPr>
            <p:nvPr/>
          </p:nvCxnSpPr>
          <p:spPr>
            <a:xfrm>
              <a:off x="9789521" y="3526818"/>
              <a:ext cx="0" cy="68260"/>
            </a:xfrm>
            <a:prstGeom prst="line">
              <a:avLst/>
            </a:prstGeom>
            <a:ln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9EF677D-5FC9-4CAA-A52F-2D0F343744D8}"/>
              </a:ext>
            </a:extLst>
          </p:cNvPr>
          <p:cNvGrpSpPr/>
          <p:nvPr/>
        </p:nvGrpSpPr>
        <p:grpSpPr>
          <a:xfrm>
            <a:off x="11087083" y="3410065"/>
            <a:ext cx="326492" cy="176502"/>
            <a:chOff x="9626275" y="3418576"/>
            <a:chExt cx="326492" cy="176502"/>
          </a:xfrm>
        </p:grpSpPr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2186E612-2367-43C4-853E-B34D4B766FD0}"/>
                </a:ext>
              </a:extLst>
            </p:cNvPr>
            <p:cNvSpPr/>
            <p:nvPr/>
          </p:nvSpPr>
          <p:spPr>
            <a:xfrm>
              <a:off x="9626275" y="3418576"/>
              <a:ext cx="326492" cy="108242"/>
            </a:xfrm>
            <a:prstGeom prst="roundRect">
              <a:avLst/>
            </a:prstGeom>
            <a:noFill/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rgbClr val="00C518"/>
                </a:solidFill>
              </a:endParaRPr>
            </a:p>
          </p:txBody>
        </p: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DA87F853-AA76-42BF-90C3-17D44E2C2827}"/>
                </a:ext>
              </a:extLst>
            </p:cNvPr>
            <p:cNvCxnSpPr>
              <a:cxnSpLocks/>
              <a:stCxn id="265" idx="2"/>
            </p:cNvCxnSpPr>
            <p:nvPr/>
          </p:nvCxnSpPr>
          <p:spPr>
            <a:xfrm>
              <a:off x="9789521" y="3526818"/>
              <a:ext cx="0" cy="68260"/>
            </a:xfrm>
            <a:prstGeom prst="line">
              <a:avLst/>
            </a:prstGeom>
            <a:ln>
              <a:solidFill>
                <a:srgbClr val="FF5D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06ADA3D5-ED48-478C-A8AE-3BB937A62E52}"/>
              </a:ext>
            </a:extLst>
          </p:cNvPr>
          <p:cNvGrpSpPr/>
          <p:nvPr/>
        </p:nvGrpSpPr>
        <p:grpSpPr>
          <a:xfrm>
            <a:off x="8952896" y="3420349"/>
            <a:ext cx="326492" cy="176502"/>
            <a:chOff x="9626275" y="3418576"/>
            <a:chExt cx="326492" cy="176502"/>
          </a:xfrm>
        </p:grpSpPr>
        <p:sp>
          <p:nvSpPr>
            <p:cNvPr id="274" name="사각형: 둥근 모서리 273">
              <a:extLst>
                <a:ext uri="{FF2B5EF4-FFF2-40B4-BE49-F238E27FC236}">
                  <a16:creationId xmlns:a16="http://schemas.microsoft.com/office/drawing/2014/main" id="{6C87528D-0C78-4AB1-8124-971D85F9248F}"/>
                </a:ext>
              </a:extLst>
            </p:cNvPr>
            <p:cNvSpPr/>
            <p:nvPr/>
          </p:nvSpPr>
          <p:spPr>
            <a:xfrm>
              <a:off x="9626275" y="3418576"/>
              <a:ext cx="326492" cy="108242"/>
            </a:xfrm>
            <a:prstGeom prst="roundRect">
              <a:avLst/>
            </a:prstGeom>
            <a:noFill/>
            <a:ln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rgbClr val="00C518"/>
                </a:solidFill>
              </a:endParaRPr>
            </a:p>
          </p:txBody>
        </p: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9DBD4B2B-F443-492A-8541-24DD9C3A4DDB}"/>
                </a:ext>
              </a:extLst>
            </p:cNvPr>
            <p:cNvCxnSpPr>
              <a:cxnSpLocks/>
              <a:stCxn id="274" idx="2"/>
            </p:cNvCxnSpPr>
            <p:nvPr/>
          </p:nvCxnSpPr>
          <p:spPr>
            <a:xfrm>
              <a:off x="9789521" y="3526818"/>
              <a:ext cx="0" cy="68260"/>
            </a:xfrm>
            <a:prstGeom prst="line">
              <a:avLst/>
            </a:prstGeom>
            <a:ln>
              <a:solidFill>
                <a:srgbClr val="4DA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134FC39F-50B0-406E-9022-F59B285FFE3F}"/>
              </a:ext>
            </a:extLst>
          </p:cNvPr>
          <p:cNvSpPr txBox="1"/>
          <p:nvPr/>
        </p:nvSpPr>
        <p:spPr>
          <a:xfrm>
            <a:off x="8800071" y="3639242"/>
            <a:ext cx="49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좋음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46AA21A-C7E9-484E-8FBB-D6E7DFA1B311}"/>
              </a:ext>
            </a:extLst>
          </p:cNvPr>
          <p:cNvSpPr txBox="1"/>
          <p:nvPr/>
        </p:nvSpPr>
        <p:spPr>
          <a:xfrm>
            <a:off x="9488103" y="3639242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보통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100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798E0E7-724E-46C7-AACF-B544341FAB22}"/>
              </a:ext>
            </a:extLst>
          </p:cNvPr>
          <p:cNvSpPr txBox="1"/>
          <p:nvPr/>
        </p:nvSpPr>
        <p:spPr>
          <a:xfrm>
            <a:off x="10177127" y="3639242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250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8F1821B-E0D0-44EA-9B5C-0B9F0075A540}"/>
              </a:ext>
            </a:extLst>
          </p:cNvPr>
          <p:cNvSpPr txBox="1"/>
          <p:nvPr/>
        </p:nvSpPr>
        <p:spPr>
          <a:xfrm>
            <a:off x="10862975" y="3639242"/>
            <a:ext cx="72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2">
                    <a:lumMod val="25000"/>
                  </a:schemeClr>
                </a:solidFill>
              </a:rPr>
              <a:t>매우나쁨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4DC1B08-1D1F-4DCC-99A9-2E88BCFBAB0C}"/>
              </a:ext>
            </a:extLst>
          </p:cNvPr>
          <p:cNvSpPr txBox="1"/>
          <p:nvPr/>
        </p:nvSpPr>
        <p:spPr>
          <a:xfrm>
            <a:off x="8882152" y="4125964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</a:rPr>
              <a:t>시간별대기예보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3DB83A37-AEC9-4145-86C0-82BD3DD23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4" y="4672400"/>
            <a:ext cx="2676830" cy="1163077"/>
          </a:xfrm>
          <a:prstGeom prst="rect">
            <a:avLst/>
          </a:prstGeom>
        </p:spPr>
      </p:pic>
      <p:pic>
        <p:nvPicPr>
          <p:cNvPr id="282" name="그림 281">
            <a:extLst>
              <a:ext uri="{FF2B5EF4-FFF2-40B4-BE49-F238E27FC236}">
                <a16:creationId xmlns:a16="http://schemas.microsoft.com/office/drawing/2014/main" id="{F3DBF767-4D38-4A88-BC19-66DB497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96" y="4330581"/>
            <a:ext cx="2676830" cy="11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1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57BA09E0-3E6C-43ED-946F-4048D845B775}"/>
              </a:ext>
            </a:extLst>
          </p:cNvPr>
          <p:cNvSpPr/>
          <p:nvPr/>
        </p:nvSpPr>
        <p:spPr>
          <a:xfrm>
            <a:off x="5687477" y="2767179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6BABB302-7926-48E0-8C81-B92A8F29ADB3}"/>
              </a:ext>
            </a:extLst>
          </p:cNvPr>
          <p:cNvSpPr/>
          <p:nvPr/>
        </p:nvSpPr>
        <p:spPr>
          <a:xfrm>
            <a:off x="6261225" y="20508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6AC6060-1DCC-4974-9355-142308C558F7}"/>
              </a:ext>
            </a:extLst>
          </p:cNvPr>
          <p:cNvGrpSpPr/>
          <p:nvPr/>
        </p:nvGrpSpPr>
        <p:grpSpPr>
          <a:xfrm>
            <a:off x="10655100" y="7031342"/>
            <a:ext cx="263009" cy="263009"/>
            <a:chOff x="10530829" y="2716980"/>
            <a:chExt cx="263009" cy="26300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728BC3E-B83C-4F5F-9680-079683EBCAA3}"/>
                </a:ext>
              </a:extLst>
            </p:cNvPr>
            <p:cNvSpPr/>
            <p:nvPr/>
          </p:nvSpPr>
          <p:spPr>
            <a:xfrm>
              <a:off x="10530829" y="2716980"/>
              <a:ext cx="263009" cy="263009"/>
            </a:xfrm>
            <a:prstGeom prst="ellipse">
              <a:avLst/>
            </a:prstGeom>
            <a:noFill/>
            <a:ln w="19050"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A6D0D84-C4D0-49F1-A9C7-22052F6153F9}"/>
                </a:ext>
              </a:extLst>
            </p:cNvPr>
            <p:cNvSpPr/>
            <p:nvPr/>
          </p:nvSpPr>
          <p:spPr>
            <a:xfrm>
              <a:off x="10581181" y="2893693"/>
              <a:ext cx="162304" cy="45719"/>
            </a:xfrm>
            <a:custGeom>
              <a:avLst/>
              <a:gdLst>
                <a:gd name="connsiteX0" fmla="*/ 0 w 211340"/>
                <a:gd name="connsiteY0" fmla="*/ 0 h 59532"/>
                <a:gd name="connsiteX1" fmla="*/ 211340 w 211340"/>
                <a:gd name="connsiteY1" fmla="*/ 0 h 59532"/>
                <a:gd name="connsiteX2" fmla="*/ 196595 w 211340"/>
                <a:gd name="connsiteY2" fmla="*/ 21869 h 59532"/>
                <a:gd name="connsiteX3" fmla="*/ 105670 w 211340"/>
                <a:gd name="connsiteY3" fmla="*/ 59532 h 59532"/>
                <a:gd name="connsiteX4" fmla="*/ 14745 w 211340"/>
                <a:gd name="connsiteY4" fmla="*/ 21869 h 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40" h="59532">
                  <a:moveTo>
                    <a:pt x="0" y="0"/>
                  </a:moveTo>
                  <a:lnTo>
                    <a:pt x="211340" y="0"/>
                  </a:lnTo>
                  <a:lnTo>
                    <a:pt x="196595" y="21869"/>
                  </a:lnTo>
                  <a:cubicBezTo>
                    <a:pt x="173326" y="45139"/>
                    <a:pt x="141179" y="59532"/>
                    <a:pt x="105670" y="59532"/>
                  </a:cubicBezTo>
                  <a:cubicBezTo>
                    <a:pt x="70162" y="59532"/>
                    <a:pt x="38015" y="45139"/>
                    <a:pt x="14745" y="21869"/>
                  </a:cubicBezTo>
                  <a:close/>
                </a:path>
              </a:pathLst>
            </a:custGeom>
            <a:solidFill>
              <a:srgbClr val="4D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908257-4570-4B39-BBAF-68ECB6F9DADC}"/>
                </a:ext>
              </a:extLst>
            </p:cNvPr>
            <p:cNvGrpSpPr/>
            <p:nvPr/>
          </p:nvGrpSpPr>
          <p:grpSpPr>
            <a:xfrm>
              <a:off x="10567320" y="2788742"/>
              <a:ext cx="69723" cy="40481"/>
              <a:chOff x="10560177" y="2788742"/>
              <a:chExt cx="69723" cy="40481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BF8C4B3-A0DA-49AF-B5A9-D2D52D78C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120F5F2-BE91-4F18-9809-405E468F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0B6305D-DBDD-4880-85F8-F4B7CD681A61}"/>
                </a:ext>
              </a:extLst>
            </p:cNvPr>
            <p:cNvGrpSpPr/>
            <p:nvPr/>
          </p:nvGrpSpPr>
          <p:grpSpPr>
            <a:xfrm>
              <a:off x="10686384" y="2788742"/>
              <a:ext cx="69723" cy="40481"/>
              <a:chOff x="10560177" y="2788742"/>
              <a:chExt cx="69723" cy="40481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0495115-A548-4B5D-86A1-AAF7D54B1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8EF25FE-8251-4824-9B2A-C8E905049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A9A0E8-6D24-497D-9AD0-909C7C005405}"/>
              </a:ext>
            </a:extLst>
          </p:cNvPr>
          <p:cNvGrpSpPr/>
          <p:nvPr/>
        </p:nvGrpSpPr>
        <p:grpSpPr>
          <a:xfrm>
            <a:off x="10996669" y="7031342"/>
            <a:ext cx="263009" cy="263009"/>
            <a:chOff x="10679440" y="3887613"/>
            <a:chExt cx="263009" cy="26300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629DF49-5273-4DB2-BAD8-A6427ED2141C}"/>
                </a:ext>
              </a:extLst>
            </p:cNvPr>
            <p:cNvSpPr/>
            <p:nvPr/>
          </p:nvSpPr>
          <p:spPr>
            <a:xfrm>
              <a:off x="10679440" y="3887613"/>
              <a:ext cx="263009" cy="263009"/>
            </a:xfrm>
            <a:prstGeom prst="ellipse">
              <a:avLst/>
            </a:prstGeom>
            <a:noFill/>
            <a:ln w="19050"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28ECC5A-749B-4BC4-8E53-7DED7BA8F45F}"/>
                </a:ext>
              </a:extLst>
            </p:cNvPr>
            <p:cNvGrpSpPr/>
            <p:nvPr/>
          </p:nvGrpSpPr>
          <p:grpSpPr>
            <a:xfrm>
              <a:off x="10778464" y="4054998"/>
              <a:ext cx="69723" cy="40481"/>
              <a:chOff x="10778464" y="4054998"/>
              <a:chExt cx="69723" cy="40481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F5BC239-97DD-4196-A3B5-5F0C7C844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7706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153744B-33BF-4FF4-ACEC-97A34B0F5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8464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1D18DB7-CC8B-40CA-A60E-BB23FDD2BE1F}"/>
                </a:ext>
              </a:extLst>
            </p:cNvPr>
            <p:cNvGrpSpPr/>
            <p:nvPr/>
          </p:nvGrpSpPr>
          <p:grpSpPr>
            <a:xfrm>
              <a:off x="10742560" y="3959375"/>
              <a:ext cx="143912" cy="40481"/>
              <a:chOff x="10742560" y="3959375"/>
              <a:chExt cx="143912" cy="40481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064FFC19-14A2-4811-9353-BD90F857A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5991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B7B36C43-758D-45DC-9B49-325BD538D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2560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504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상세한 미세먼지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420A716-034E-4041-A95D-0D3F91CD748D}"/>
              </a:ext>
            </a:extLst>
          </p:cNvPr>
          <p:cNvGrpSpPr/>
          <p:nvPr/>
        </p:nvGrpSpPr>
        <p:grpSpPr>
          <a:xfrm>
            <a:off x="11338237" y="7031342"/>
            <a:ext cx="263009" cy="263009"/>
            <a:chOff x="11338237" y="7031342"/>
            <a:chExt cx="263009" cy="263009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BC70633-1C1C-46FC-A21A-EB659405CEDC}"/>
                </a:ext>
              </a:extLst>
            </p:cNvPr>
            <p:cNvSpPr/>
            <p:nvPr/>
          </p:nvSpPr>
          <p:spPr>
            <a:xfrm>
              <a:off x="11338237" y="7031342"/>
              <a:ext cx="263009" cy="263009"/>
            </a:xfrm>
            <a:prstGeom prst="ellipse">
              <a:avLst/>
            </a:prstGeom>
            <a:noFill/>
            <a:ln w="19050"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D6CF68-0D7F-4565-95B2-39D786FBB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33" y="7225150"/>
              <a:ext cx="85617" cy="0"/>
            </a:xfrm>
            <a:prstGeom prst="line">
              <a:avLst/>
            </a:prstGeom>
            <a:ln w="15875"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7532D03-E0E8-4DA3-9D43-2D710EA50FD0}"/>
                </a:ext>
              </a:extLst>
            </p:cNvPr>
            <p:cNvGrpSpPr/>
            <p:nvPr/>
          </p:nvGrpSpPr>
          <p:grpSpPr>
            <a:xfrm>
              <a:off x="11397608" y="7117391"/>
              <a:ext cx="144266" cy="40481"/>
              <a:chOff x="11397608" y="7117391"/>
              <a:chExt cx="144266" cy="40481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51FDDE78-09E5-4B75-A7AB-67B4ED8920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397608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9226927-CACC-4D16-89D2-887A34A27F1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501393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1725616" y="1314450"/>
            <a:ext cx="3590925" cy="5162550"/>
          </a:xfrm>
          <a:prstGeom prst="roundRect">
            <a:avLst/>
          </a:prstGeom>
          <a:solidFill>
            <a:srgbClr val="53B9E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2A8D6B8-8022-48C8-8B43-42C6A828AB48}"/>
              </a:ext>
            </a:extLst>
          </p:cNvPr>
          <p:cNvGrpSpPr/>
          <p:nvPr/>
        </p:nvGrpSpPr>
        <p:grpSpPr>
          <a:xfrm>
            <a:off x="2160855" y="1786469"/>
            <a:ext cx="2717411" cy="4335331"/>
            <a:chOff x="4729495" y="1786469"/>
            <a:chExt cx="2717411" cy="433533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828E93E-7B39-485A-B026-AF91261A2D4B}"/>
                </a:ext>
              </a:extLst>
            </p:cNvPr>
            <p:cNvGrpSpPr/>
            <p:nvPr/>
          </p:nvGrpSpPr>
          <p:grpSpPr>
            <a:xfrm>
              <a:off x="5654813" y="2826616"/>
              <a:ext cx="866775" cy="864371"/>
              <a:chOff x="6438852" y="644128"/>
              <a:chExt cx="3478208" cy="3468560"/>
            </a:xfrm>
            <a:effectLst/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8D92796-4389-478D-AD1C-2F183C7808E1}"/>
                  </a:ext>
                </a:extLst>
              </p:cNvPr>
              <p:cNvSpPr/>
              <p:nvPr/>
            </p:nvSpPr>
            <p:spPr>
              <a:xfrm>
                <a:off x="7048500" y="1244127"/>
                <a:ext cx="2268563" cy="2268562"/>
              </a:xfrm>
              <a:prstGeom prst="ellipse">
                <a:avLst/>
              </a:prstGeom>
              <a:solidFill>
                <a:srgbClr val="FDF28A"/>
              </a:solidFill>
              <a:ln w="3175">
                <a:solidFill>
                  <a:srgbClr val="C4E7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08AB0C79-5377-43AA-9AB7-6CCEC2E3BC19}"/>
                  </a:ext>
                </a:extLst>
              </p:cNvPr>
              <p:cNvGrpSpPr/>
              <p:nvPr/>
            </p:nvGrpSpPr>
            <p:grpSpPr>
              <a:xfrm>
                <a:off x="7912124" y="644129"/>
                <a:ext cx="541314" cy="3468559"/>
                <a:chOff x="7912124" y="644129"/>
                <a:chExt cx="541314" cy="3468559"/>
              </a:xfrm>
            </p:grpSpPr>
            <p:sp>
              <p:nvSpPr>
                <p:cNvPr id="22" name="이등변 삼각형 21">
                  <a:extLst>
                    <a:ext uri="{FF2B5EF4-FFF2-40B4-BE49-F238E27FC236}">
                      <a16:creationId xmlns:a16="http://schemas.microsoft.com/office/drawing/2014/main" id="{35CF753E-A2A7-4E95-B9E2-3931E494244E}"/>
                    </a:ext>
                  </a:extLst>
                </p:cNvPr>
                <p:cNvSpPr/>
                <p:nvPr/>
              </p:nvSpPr>
              <p:spPr>
                <a:xfrm>
                  <a:off x="7912124" y="644129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이등변 삼각형 22">
                  <a:extLst>
                    <a:ext uri="{FF2B5EF4-FFF2-40B4-BE49-F238E27FC236}">
                      <a16:creationId xmlns:a16="http://schemas.microsoft.com/office/drawing/2014/main" id="{CD5F9412-7355-4FBE-952F-2792407E76B2}"/>
                    </a:ext>
                  </a:extLst>
                </p:cNvPr>
                <p:cNvSpPr/>
                <p:nvPr/>
              </p:nvSpPr>
              <p:spPr>
                <a:xfrm flipV="1">
                  <a:off x="7912124" y="3646040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92C1AA3-1EDA-47E9-B120-68D25C641CC6}"/>
                  </a:ext>
                </a:extLst>
              </p:cNvPr>
              <p:cNvGrpSpPr/>
              <p:nvPr/>
            </p:nvGrpSpPr>
            <p:grpSpPr>
              <a:xfrm rot="1800000">
                <a:off x="7912124" y="644129"/>
                <a:ext cx="541314" cy="3468559"/>
                <a:chOff x="7912124" y="644129"/>
                <a:chExt cx="541314" cy="3468559"/>
              </a:xfrm>
            </p:grpSpPr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097AA3FA-A24B-41D7-95B8-B77189D6AB1F}"/>
                    </a:ext>
                  </a:extLst>
                </p:cNvPr>
                <p:cNvSpPr/>
                <p:nvPr/>
              </p:nvSpPr>
              <p:spPr>
                <a:xfrm>
                  <a:off x="7912124" y="644129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6448A7BB-A88D-46E0-B214-111E33F3D90D}"/>
                    </a:ext>
                  </a:extLst>
                </p:cNvPr>
                <p:cNvSpPr/>
                <p:nvPr/>
              </p:nvSpPr>
              <p:spPr>
                <a:xfrm flipV="1">
                  <a:off x="7912124" y="3646040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C11C3F0-55D1-4BC9-B7B4-1E76FFBF2C87}"/>
                  </a:ext>
                </a:extLst>
              </p:cNvPr>
              <p:cNvGrpSpPr/>
              <p:nvPr/>
            </p:nvGrpSpPr>
            <p:grpSpPr>
              <a:xfrm rot="3488159">
                <a:off x="7912124" y="644129"/>
                <a:ext cx="541314" cy="3468559"/>
                <a:chOff x="7912124" y="644129"/>
                <a:chExt cx="541314" cy="3468559"/>
              </a:xfrm>
            </p:grpSpPr>
            <p:sp>
              <p:nvSpPr>
                <p:cNvPr id="18" name="이등변 삼각형 17">
                  <a:extLst>
                    <a:ext uri="{FF2B5EF4-FFF2-40B4-BE49-F238E27FC236}">
                      <a16:creationId xmlns:a16="http://schemas.microsoft.com/office/drawing/2014/main" id="{C91B128B-10BA-4B2F-839B-3F90E273A250}"/>
                    </a:ext>
                  </a:extLst>
                </p:cNvPr>
                <p:cNvSpPr/>
                <p:nvPr/>
              </p:nvSpPr>
              <p:spPr>
                <a:xfrm>
                  <a:off x="7912124" y="644129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이등변 삼각형 18">
                  <a:extLst>
                    <a:ext uri="{FF2B5EF4-FFF2-40B4-BE49-F238E27FC236}">
                      <a16:creationId xmlns:a16="http://schemas.microsoft.com/office/drawing/2014/main" id="{55DBA0D8-FD63-4A12-B6FE-4C0DE3B58CAE}"/>
                    </a:ext>
                  </a:extLst>
                </p:cNvPr>
                <p:cNvSpPr/>
                <p:nvPr/>
              </p:nvSpPr>
              <p:spPr>
                <a:xfrm flipV="1">
                  <a:off x="7912124" y="3646040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2F52D2D7-1ECF-4296-991E-D1568A930403}"/>
                  </a:ext>
                </a:extLst>
              </p:cNvPr>
              <p:cNvGrpSpPr/>
              <p:nvPr/>
            </p:nvGrpSpPr>
            <p:grpSpPr>
              <a:xfrm rot="19851318">
                <a:off x="7912124" y="644128"/>
                <a:ext cx="541314" cy="3468559"/>
                <a:chOff x="7912124" y="644129"/>
                <a:chExt cx="541314" cy="3468559"/>
              </a:xfrm>
            </p:grpSpPr>
            <p:sp>
              <p:nvSpPr>
                <p:cNvPr id="16" name="이등변 삼각형 15">
                  <a:extLst>
                    <a:ext uri="{FF2B5EF4-FFF2-40B4-BE49-F238E27FC236}">
                      <a16:creationId xmlns:a16="http://schemas.microsoft.com/office/drawing/2014/main" id="{B2B3602B-CE21-4398-AC7B-1BB3A468FAEF}"/>
                    </a:ext>
                  </a:extLst>
                </p:cNvPr>
                <p:cNvSpPr/>
                <p:nvPr/>
              </p:nvSpPr>
              <p:spPr>
                <a:xfrm>
                  <a:off x="7912124" y="644129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이등변 삼각형 16">
                  <a:extLst>
                    <a:ext uri="{FF2B5EF4-FFF2-40B4-BE49-F238E27FC236}">
                      <a16:creationId xmlns:a16="http://schemas.microsoft.com/office/drawing/2014/main" id="{3DA0987E-756F-4FB3-A202-24B3545DA925}"/>
                    </a:ext>
                  </a:extLst>
                </p:cNvPr>
                <p:cNvSpPr/>
                <p:nvPr/>
              </p:nvSpPr>
              <p:spPr>
                <a:xfrm flipV="1">
                  <a:off x="7912124" y="3646040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8DD82DC-BFBB-47B5-BBE8-DE2EFF745FFF}"/>
                  </a:ext>
                </a:extLst>
              </p:cNvPr>
              <p:cNvGrpSpPr/>
              <p:nvPr/>
            </p:nvGrpSpPr>
            <p:grpSpPr>
              <a:xfrm rot="18184827">
                <a:off x="7912124" y="644129"/>
                <a:ext cx="541314" cy="3468559"/>
                <a:chOff x="7912124" y="644129"/>
                <a:chExt cx="541314" cy="3468559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B3FE709F-7F57-4B62-A12D-061DF3110E05}"/>
                    </a:ext>
                  </a:extLst>
                </p:cNvPr>
                <p:cNvSpPr/>
                <p:nvPr/>
              </p:nvSpPr>
              <p:spPr>
                <a:xfrm>
                  <a:off x="7912124" y="644129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이등변 삼각형 14">
                  <a:extLst>
                    <a:ext uri="{FF2B5EF4-FFF2-40B4-BE49-F238E27FC236}">
                      <a16:creationId xmlns:a16="http://schemas.microsoft.com/office/drawing/2014/main" id="{52AC3D0B-9A0C-4870-8990-CDB39773ADC4}"/>
                    </a:ext>
                  </a:extLst>
                </p:cNvPr>
                <p:cNvSpPr/>
                <p:nvPr/>
              </p:nvSpPr>
              <p:spPr>
                <a:xfrm flipV="1">
                  <a:off x="7912124" y="3646040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2C44FB34-DB62-4D97-A18F-E0100798C933}"/>
                  </a:ext>
                </a:extLst>
              </p:cNvPr>
              <p:cNvGrpSpPr/>
              <p:nvPr/>
            </p:nvGrpSpPr>
            <p:grpSpPr>
              <a:xfrm rot="5563893">
                <a:off x="7902475" y="644129"/>
                <a:ext cx="541314" cy="3468559"/>
                <a:chOff x="7912124" y="644129"/>
                <a:chExt cx="541314" cy="3468559"/>
              </a:xfrm>
            </p:grpSpPr>
            <p:sp>
              <p:nvSpPr>
                <p:cNvPr id="12" name="이등변 삼각형 11">
                  <a:extLst>
                    <a:ext uri="{FF2B5EF4-FFF2-40B4-BE49-F238E27FC236}">
                      <a16:creationId xmlns:a16="http://schemas.microsoft.com/office/drawing/2014/main" id="{BE5F354A-E898-4AD7-9A34-9D199768569C}"/>
                    </a:ext>
                  </a:extLst>
                </p:cNvPr>
                <p:cNvSpPr/>
                <p:nvPr/>
              </p:nvSpPr>
              <p:spPr>
                <a:xfrm>
                  <a:off x="7912124" y="644129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이등변 삼각형 12">
                  <a:extLst>
                    <a:ext uri="{FF2B5EF4-FFF2-40B4-BE49-F238E27FC236}">
                      <a16:creationId xmlns:a16="http://schemas.microsoft.com/office/drawing/2014/main" id="{2553D77A-B8F8-4558-A7B0-9A0F0F821F0B}"/>
                    </a:ext>
                  </a:extLst>
                </p:cNvPr>
                <p:cNvSpPr/>
                <p:nvPr/>
              </p:nvSpPr>
              <p:spPr>
                <a:xfrm flipV="1">
                  <a:off x="7912124" y="3646040"/>
                  <a:ext cx="541314" cy="466648"/>
                </a:xfrm>
                <a:prstGeom prst="triangl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5FEF68-A946-4AEC-BCDB-35E14935BC31}"/>
                </a:ext>
              </a:extLst>
            </p:cNvPr>
            <p:cNvSpPr txBox="1"/>
            <p:nvPr/>
          </p:nvSpPr>
          <p:spPr>
            <a:xfrm>
              <a:off x="5213602" y="1786469"/>
              <a:ext cx="17491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</a:rPr>
                <a:t>17.5</a:t>
              </a:r>
              <a:r>
                <a:rPr lang="ko-KR" altLang="en-US" sz="5400" dirty="0">
                  <a:solidFill>
                    <a:schemeClr val="bg1"/>
                  </a:solidFill>
                </a:rPr>
                <a:t>°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EDF7916-1223-4090-A403-922FDC59FC0E}"/>
                </a:ext>
              </a:extLst>
            </p:cNvPr>
            <p:cNvSpPr txBox="1"/>
            <p:nvPr/>
          </p:nvSpPr>
          <p:spPr>
            <a:xfrm>
              <a:off x="4984372" y="3899543"/>
              <a:ext cx="220765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미세먼지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ko-KR" altLang="en-US" sz="2400" dirty="0">
                  <a:solidFill>
                    <a:schemeClr val="bg1"/>
                  </a:solidFill>
                </a:rPr>
                <a:t>보통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84D97F9-240E-4ADA-BB29-3D74A59CEFD8}"/>
                </a:ext>
              </a:extLst>
            </p:cNvPr>
            <p:cNvSpPr txBox="1"/>
            <p:nvPr/>
          </p:nvSpPr>
          <p:spPr>
            <a:xfrm>
              <a:off x="5380314" y="4483733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</a:rPr>
                <a:t>시흥시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FEB03D2-67FA-4AF5-B617-5556EE4B7ABE}"/>
                </a:ext>
              </a:extLst>
            </p:cNvPr>
            <p:cNvSpPr txBox="1"/>
            <p:nvPr/>
          </p:nvSpPr>
          <p:spPr>
            <a:xfrm>
              <a:off x="4729495" y="5191032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업데이트 </a:t>
              </a:r>
              <a:r>
                <a:rPr lang="en-US" altLang="ko-KR" dirty="0">
                  <a:solidFill>
                    <a:schemeClr val="bg1"/>
                  </a:solidFill>
                </a:rPr>
                <a:t>4/26 </a:t>
              </a:r>
              <a:r>
                <a:rPr lang="ko-KR" altLang="en-US" dirty="0">
                  <a:solidFill>
                    <a:schemeClr val="bg1"/>
                  </a:solidFill>
                </a:rPr>
                <a:t>오후 </a:t>
              </a:r>
              <a:r>
                <a:rPr lang="en-US" altLang="ko-KR" dirty="0">
                  <a:solidFill>
                    <a:schemeClr val="bg1"/>
                  </a:solidFill>
                </a:rPr>
                <a:t>1:21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화살표: 원형 109">
              <a:extLst>
                <a:ext uri="{FF2B5EF4-FFF2-40B4-BE49-F238E27FC236}">
                  <a16:creationId xmlns:a16="http://schemas.microsoft.com/office/drawing/2014/main" id="{E5727112-0C06-4B05-93F5-722408989BC4}"/>
                </a:ext>
              </a:extLst>
            </p:cNvPr>
            <p:cNvSpPr/>
            <p:nvPr/>
          </p:nvSpPr>
          <p:spPr>
            <a:xfrm flipV="1">
              <a:off x="5903536" y="5752472"/>
              <a:ext cx="369328" cy="3693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18478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98FDBF54-3454-4F5F-AA5C-E541304C2114}"/>
              </a:ext>
            </a:extLst>
          </p:cNvPr>
          <p:cNvGrpSpPr/>
          <p:nvPr/>
        </p:nvGrpSpPr>
        <p:grpSpPr>
          <a:xfrm>
            <a:off x="10313531" y="7038804"/>
            <a:ext cx="263009" cy="263009"/>
            <a:chOff x="7141549" y="3956566"/>
            <a:chExt cx="263009" cy="263009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37816BE9-AFD8-4022-AA3F-581B8D100EF1}"/>
                </a:ext>
              </a:extLst>
            </p:cNvPr>
            <p:cNvSpPr/>
            <p:nvPr/>
          </p:nvSpPr>
          <p:spPr>
            <a:xfrm>
              <a:off x="7141549" y="3956566"/>
              <a:ext cx="263009" cy="263009"/>
            </a:xfrm>
            <a:prstGeom prst="ellipse">
              <a:avLst/>
            </a:prstGeom>
            <a:noFill/>
            <a:ln w="19050"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C39D01FF-D662-41C8-8FED-CF473388C019}"/>
                </a:ext>
              </a:extLst>
            </p:cNvPr>
            <p:cNvGrpSpPr/>
            <p:nvPr/>
          </p:nvGrpSpPr>
          <p:grpSpPr>
            <a:xfrm>
              <a:off x="7180903" y="4042555"/>
              <a:ext cx="184302" cy="51201"/>
              <a:chOff x="9923978" y="2372201"/>
              <a:chExt cx="835248" cy="23204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F6142458-E98C-49AA-8879-D6D206D6664F}"/>
                  </a:ext>
                </a:extLst>
              </p:cNvPr>
              <p:cNvSpPr/>
              <p:nvPr/>
            </p:nvSpPr>
            <p:spPr>
              <a:xfrm>
                <a:off x="9923978" y="2376238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2549CC3B-C79D-4D6A-AA02-D4CF6576BCC5}"/>
                  </a:ext>
                </a:extLst>
              </p:cNvPr>
              <p:cNvSpPr/>
              <p:nvPr/>
            </p:nvSpPr>
            <p:spPr>
              <a:xfrm>
                <a:off x="10531223" y="2372201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7089CADC-36AC-4DE8-9D93-8A10EAF89C03}"/>
                </a:ext>
              </a:extLst>
            </p:cNvPr>
            <p:cNvCxnSpPr/>
            <p:nvPr/>
          </p:nvCxnSpPr>
          <p:spPr>
            <a:xfrm>
              <a:off x="7219370" y="4148134"/>
              <a:ext cx="107366" cy="0"/>
            </a:xfrm>
            <a:prstGeom prst="line">
              <a:avLst/>
            </a:prstGeom>
            <a:ln w="19050" cap="rnd"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3850322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1C74481-943D-45DF-80D6-78E248E734C8}"/>
              </a:ext>
            </a:extLst>
          </p:cNvPr>
          <p:cNvCxnSpPr>
            <a:stCxn id="276" idx="3"/>
          </p:cNvCxnSpPr>
          <p:nvPr/>
        </p:nvCxnSpPr>
        <p:spPr>
          <a:xfrm flipV="1">
            <a:off x="4604338" y="1645475"/>
            <a:ext cx="2337451" cy="246689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9B865F4F-E453-4646-936D-96C0B15BB7F5}"/>
              </a:ext>
            </a:extLst>
          </p:cNvPr>
          <p:cNvCxnSpPr>
            <a:cxnSpLocks/>
          </p:cNvCxnSpPr>
          <p:nvPr/>
        </p:nvCxnSpPr>
        <p:spPr>
          <a:xfrm>
            <a:off x="4604338" y="4112366"/>
            <a:ext cx="2386674" cy="214105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DC4D23-BF64-4EA6-B3BF-CFE7ADD7EA62}"/>
              </a:ext>
            </a:extLst>
          </p:cNvPr>
          <p:cNvGrpSpPr/>
          <p:nvPr/>
        </p:nvGrpSpPr>
        <p:grpSpPr>
          <a:xfrm>
            <a:off x="6875460" y="1331119"/>
            <a:ext cx="3590925" cy="5162550"/>
            <a:chOff x="6875460" y="1331119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0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B7AB913-038E-4557-91C4-BCA8566217B1}"/>
                </a:ext>
              </a:extLst>
            </p:cNvPr>
            <p:cNvGrpSpPr/>
            <p:nvPr/>
          </p:nvGrpSpPr>
          <p:grpSpPr>
            <a:xfrm>
              <a:off x="6915868" y="1771407"/>
              <a:ext cx="3455041" cy="4101494"/>
              <a:chOff x="5836433" y="1771407"/>
              <a:chExt cx="3455041" cy="410149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39B803-4C5F-4228-BC71-35BAB5E838D4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67E8BD5-597A-48DE-B912-6FDEA6C3B2F5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C0D345-5CFE-4FAD-9432-DF71C6C82099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742F756-DAC4-4FEB-9AE7-46F996D15CD5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16F66CDE-A591-46BC-A79F-F4A47374A2A4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1441E09-79E5-4295-8B0E-70693434379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7C1A685F-73FB-4DD0-99F0-799ABCFD52CA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3E89CAC5-1EA5-48F9-8A3D-148C2C7A34A8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1C090662-86A5-4C78-B7C2-58B3326CD49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1313C3-FFE0-419A-B5A6-99287558D59B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97306E0-16F9-43CF-A1B9-F37777266AF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61003A7-C84D-4585-AD76-1C8F1E69EB7F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8EBF651-BFEE-4B5A-A3A9-08B95A46FC1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CDAD027-6794-4F05-9932-F0E4A7F11D8F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C8D2C0-0CD1-42B6-81B2-12E03D08B4E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91A65F0-DD5B-4D7D-9182-91EB4ADD57AE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9F1414F-B426-4D5B-BB3B-3F3C1A69D09B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367D973-DB04-44D6-9C54-D8309FABE957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04F4FF0C-3606-4F15-987F-DCE2C91436CD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C174D11-E6CF-40C4-8E0C-601114A072EB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285FB95-AC9D-4CE4-AC5F-D4736D20B9B2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7FF1EEB-48A3-4011-B9AD-AA2DCEA3E0B3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067FE68F-9DFA-4D20-9126-31A668A1C1B5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E37D43A-AA3E-4FC0-8DC8-D7BB1FEFF972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EDE6EEF7-649A-4C30-A0AA-F7ECDA273187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1E5DB3F2-47CA-4401-88B3-1B22926FE18E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36F92D09-0B12-4FD9-AE25-A7910549045E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62" name="타원 161">
                      <a:extLst>
                        <a:ext uri="{FF2B5EF4-FFF2-40B4-BE49-F238E27FC236}">
                          <a16:creationId xmlns:a16="http://schemas.microsoft.com/office/drawing/2014/main" id="{A238D35F-7662-4052-A9C3-EFAC8561D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3" name="타원 162">
                      <a:extLst>
                        <a:ext uri="{FF2B5EF4-FFF2-40B4-BE49-F238E27FC236}">
                          <a16:creationId xmlns:a16="http://schemas.microsoft.com/office/drawing/2014/main" id="{A96AEA4F-EEED-4DB0-9DF8-30B306931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61" name="직선 연결선 160">
                    <a:extLst>
                      <a:ext uri="{FF2B5EF4-FFF2-40B4-BE49-F238E27FC236}">
                        <a16:creationId xmlns:a16="http://schemas.microsoft.com/office/drawing/2014/main" id="{03176ACD-E005-4296-A4D6-04913B7E2575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44FAA448-9F4F-4FB0-A146-E22796EFA09C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FD9739F6-C2CA-4B93-AC32-90C72CC79FEE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76" name="타원 175">
                    <a:extLst>
                      <a:ext uri="{FF2B5EF4-FFF2-40B4-BE49-F238E27FC236}">
                        <a16:creationId xmlns:a16="http://schemas.microsoft.com/office/drawing/2014/main" id="{B29354A8-1F6A-4A9C-95C0-0B2B6ACE5C34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id="{391F4E05-5F88-4CC4-AD5C-2B8760022BEB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79" name="타원 178">
                      <a:extLst>
                        <a:ext uri="{FF2B5EF4-FFF2-40B4-BE49-F238E27FC236}">
                          <a16:creationId xmlns:a16="http://schemas.microsoft.com/office/drawing/2014/main" id="{C3DFBC3A-8556-4FFC-9892-4186837B7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0" name="타원 179">
                      <a:extLst>
                        <a:ext uri="{FF2B5EF4-FFF2-40B4-BE49-F238E27FC236}">
                          <a16:creationId xmlns:a16="http://schemas.microsoft.com/office/drawing/2014/main" id="{653481ED-73B0-446D-88AE-D22E0912E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78" name="직선 연결선 177">
                    <a:extLst>
                      <a:ext uri="{FF2B5EF4-FFF2-40B4-BE49-F238E27FC236}">
                        <a16:creationId xmlns:a16="http://schemas.microsoft.com/office/drawing/2014/main" id="{A0FCA12F-AAC3-4DF0-8238-9211A00ADFE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F639034-A1B4-441F-93C2-B862ABAE51F0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0FDEA22-4967-4027-A230-ABA01D51BC0C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190" name="그룹 189">
                  <a:extLst>
                    <a:ext uri="{FF2B5EF4-FFF2-40B4-BE49-F238E27FC236}">
                      <a16:creationId xmlns:a16="http://schemas.microsoft.com/office/drawing/2014/main" id="{05624C84-7253-4CA4-B406-2E27C5A41DD7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191" name="타원 190">
                    <a:extLst>
                      <a:ext uri="{FF2B5EF4-FFF2-40B4-BE49-F238E27FC236}">
                        <a16:creationId xmlns:a16="http://schemas.microsoft.com/office/drawing/2014/main" id="{37A3EBF0-E6D0-48B6-B985-5B0E457CDD97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A1B6C6F2-DE8B-428B-9E04-54605A7B5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3" name="그룹 192">
                    <a:extLst>
                      <a:ext uri="{FF2B5EF4-FFF2-40B4-BE49-F238E27FC236}">
                        <a16:creationId xmlns:a16="http://schemas.microsoft.com/office/drawing/2014/main" id="{9AB3CE70-4B63-4309-8115-851CEFE5084C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194" name="직선 연결선 193">
                      <a:extLst>
                        <a:ext uri="{FF2B5EF4-FFF2-40B4-BE49-F238E27FC236}">
                          <a16:creationId xmlns:a16="http://schemas.microsoft.com/office/drawing/2014/main" id="{8ADF4DCA-88B9-4451-86B7-674BE0DBE3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>
                      <a:extLst>
                        <a:ext uri="{FF2B5EF4-FFF2-40B4-BE49-F238E27FC236}">
                          <a16:creationId xmlns:a16="http://schemas.microsoft.com/office/drawing/2014/main" id="{C3111422-80F7-41EC-BBFB-749DFB533B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213761F-AB27-40F4-AFBD-30D9A9125AA6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345F7EA2-FE88-4ED5-A024-590ECE120A3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A0A5FD6A-292D-4311-8C5C-BF25444F1B38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C51E674A-00C1-4B02-8EF7-98284FD054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0" name="그룹 209">
                    <a:extLst>
                      <a:ext uri="{FF2B5EF4-FFF2-40B4-BE49-F238E27FC236}">
                        <a16:creationId xmlns:a16="http://schemas.microsoft.com/office/drawing/2014/main" id="{273DA096-D7FA-426B-B0E1-4C923E0ADE5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1" name="직선 연결선 210">
                      <a:extLst>
                        <a:ext uri="{FF2B5EF4-FFF2-40B4-BE49-F238E27FC236}">
                          <a16:creationId xmlns:a16="http://schemas.microsoft.com/office/drawing/2014/main" id="{236923A4-4F83-4AD7-AC5E-A7847EAA83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>
                      <a:extLst>
                        <a:ext uri="{FF2B5EF4-FFF2-40B4-BE49-F238E27FC236}">
                          <a16:creationId xmlns:a16="http://schemas.microsoft.com/office/drawing/2014/main" id="{E24A8E28-D23E-48DF-8F45-E2A36EE81D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EADD260-FF9E-41FD-B69A-D0957EAFB0B0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EC8625E6-1610-4B8F-A8D6-6B46A54DD35F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16" name="타원 215">
                    <a:extLst>
                      <a:ext uri="{FF2B5EF4-FFF2-40B4-BE49-F238E27FC236}">
                        <a16:creationId xmlns:a16="http://schemas.microsoft.com/office/drawing/2014/main" id="{C909F07B-5090-46BD-8339-A16C57F99D9D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45BEBFF6-C5DA-4EAF-8F0A-7F05D732A2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8" name="그룹 217">
                    <a:extLst>
                      <a:ext uri="{FF2B5EF4-FFF2-40B4-BE49-F238E27FC236}">
                        <a16:creationId xmlns:a16="http://schemas.microsoft.com/office/drawing/2014/main" id="{E84F85DF-CAC0-42B1-B7FD-80D9D2B2F8BB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FB062470-F785-4947-A612-9157E73540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DB6C4ECA-180A-46EC-BAC3-285FC75F2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0" name="그룹 229">
                  <a:extLst>
                    <a:ext uri="{FF2B5EF4-FFF2-40B4-BE49-F238E27FC236}">
                      <a16:creationId xmlns:a16="http://schemas.microsoft.com/office/drawing/2014/main" id="{266506FE-428B-47CC-9C48-E4DAE5AAE572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32" name="타원 231">
                    <a:extLst>
                      <a:ext uri="{FF2B5EF4-FFF2-40B4-BE49-F238E27FC236}">
                        <a16:creationId xmlns:a16="http://schemas.microsoft.com/office/drawing/2014/main" id="{1C9BEDB7-4648-4683-B02B-F1361970FCF8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3" name="그룹 232">
                    <a:extLst>
                      <a:ext uri="{FF2B5EF4-FFF2-40B4-BE49-F238E27FC236}">
                        <a16:creationId xmlns:a16="http://schemas.microsoft.com/office/drawing/2014/main" id="{399E0A0C-2B19-4CFF-AA9D-E939C0638E5C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35" name="타원 234">
                      <a:extLst>
                        <a:ext uri="{FF2B5EF4-FFF2-40B4-BE49-F238E27FC236}">
                          <a16:creationId xmlns:a16="http://schemas.microsoft.com/office/drawing/2014/main" id="{5594083A-6018-41BB-8C10-C2AC6C92A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6" name="타원 235">
                      <a:extLst>
                        <a:ext uri="{FF2B5EF4-FFF2-40B4-BE49-F238E27FC236}">
                          <a16:creationId xmlns:a16="http://schemas.microsoft.com/office/drawing/2014/main" id="{802EAB26-F760-4746-B996-D04F75B57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7D72F22B-DCE6-48DD-BB6E-2284082B764B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A6C83228-2D8A-4975-8E1D-C88E51C87E25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CAD6EA-9BEC-4B03-B30D-4740F01DB1B8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AFFC0563-3A19-4D0D-A147-5D560F27AFDD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46166183-629A-45C7-BF5D-E84933F5A1EE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자유형: 도형 246">
                    <a:extLst>
                      <a:ext uri="{FF2B5EF4-FFF2-40B4-BE49-F238E27FC236}">
                        <a16:creationId xmlns:a16="http://schemas.microsoft.com/office/drawing/2014/main" id="{DF729BA3-FC4B-421D-BEFF-A233AFCB7378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48" name="그룹 247">
                    <a:extLst>
                      <a:ext uri="{FF2B5EF4-FFF2-40B4-BE49-F238E27FC236}">
                        <a16:creationId xmlns:a16="http://schemas.microsoft.com/office/drawing/2014/main" id="{72BFAD62-2B91-41CD-BFE7-126A921DEBA5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2" name="직선 연결선 251">
                      <a:extLst>
                        <a:ext uri="{FF2B5EF4-FFF2-40B4-BE49-F238E27FC236}">
                          <a16:creationId xmlns:a16="http://schemas.microsoft.com/office/drawing/2014/main" id="{5189C9F0-9BA4-4199-9EB2-45BB886CFD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직선 연결선 252">
                      <a:extLst>
                        <a:ext uri="{FF2B5EF4-FFF2-40B4-BE49-F238E27FC236}">
                          <a16:creationId xmlns:a16="http://schemas.microsoft.com/office/drawing/2014/main" id="{6A6290D5-F034-4089-B2F1-BD335C2A2C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" name="그룹 248">
                    <a:extLst>
                      <a:ext uri="{FF2B5EF4-FFF2-40B4-BE49-F238E27FC236}">
                        <a16:creationId xmlns:a16="http://schemas.microsoft.com/office/drawing/2014/main" id="{B0E50801-8961-48B9-B8CC-840C75BF522B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0" name="직선 연결선 249">
                      <a:extLst>
                        <a:ext uri="{FF2B5EF4-FFF2-40B4-BE49-F238E27FC236}">
                          <a16:creationId xmlns:a16="http://schemas.microsoft.com/office/drawing/2014/main" id="{77A447D7-AD8A-49FD-90F8-42BC40D5D0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직선 연결선 250">
                      <a:extLst>
                        <a:ext uri="{FF2B5EF4-FFF2-40B4-BE49-F238E27FC236}">
                          <a16:creationId xmlns:a16="http://schemas.microsoft.com/office/drawing/2014/main" id="{ABAC179D-8C2E-43EC-8BAF-DBCB5BFE8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D0185BAC-D639-464F-8E7B-F42D7B63D2CE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CF5CDA39-6425-4115-A8C8-54E4C166EEC9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914573CC-E386-418E-8DAB-E1B5D8B77DE2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자유형: 도형 258">
                    <a:extLst>
                      <a:ext uri="{FF2B5EF4-FFF2-40B4-BE49-F238E27FC236}">
                        <a16:creationId xmlns:a16="http://schemas.microsoft.com/office/drawing/2014/main" id="{2A38F311-0754-48EF-9009-EFE2DB1A0409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0" name="그룹 259">
                    <a:extLst>
                      <a:ext uri="{FF2B5EF4-FFF2-40B4-BE49-F238E27FC236}">
                        <a16:creationId xmlns:a16="http://schemas.microsoft.com/office/drawing/2014/main" id="{40182EA9-DBEC-4539-AC00-82BFC56D95D1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4" name="직선 연결선 263">
                      <a:extLst>
                        <a:ext uri="{FF2B5EF4-FFF2-40B4-BE49-F238E27FC236}">
                          <a16:creationId xmlns:a16="http://schemas.microsoft.com/office/drawing/2014/main" id="{89877C81-945E-4727-B9A8-4D602DE017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>
                      <a:extLst>
                        <a:ext uri="{FF2B5EF4-FFF2-40B4-BE49-F238E27FC236}">
                          <a16:creationId xmlns:a16="http://schemas.microsoft.com/office/drawing/2014/main" id="{A4455CBC-185F-4196-AA7B-CFF41EC4CD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1" name="그룹 260">
                    <a:extLst>
                      <a:ext uri="{FF2B5EF4-FFF2-40B4-BE49-F238E27FC236}">
                        <a16:creationId xmlns:a16="http://schemas.microsoft.com/office/drawing/2014/main" id="{62995A3D-4364-4AFF-98FA-F0BB07DEF9D2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2" name="직선 연결선 261">
                      <a:extLst>
                        <a:ext uri="{FF2B5EF4-FFF2-40B4-BE49-F238E27FC236}">
                          <a16:creationId xmlns:a16="http://schemas.microsoft.com/office/drawing/2014/main" id="{FB54368F-D352-435A-9290-52B24F380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직선 연결선 262">
                      <a:extLst>
                        <a:ext uri="{FF2B5EF4-FFF2-40B4-BE49-F238E27FC236}">
                          <a16:creationId xmlns:a16="http://schemas.microsoft.com/office/drawing/2014/main" id="{26CA2721-E482-498B-96AE-29C0C57D2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8664E969-D6E7-413D-AD6C-A35EBFD21CA2}"/>
              </a:ext>
            </a:extLst>
          </p:cNvPr>
          <p:cNvSpPr/>
          <p:nvPr/>
        </p:nvSpPr>
        <p:spPr>
          <a:xfrm>
            <a:off x="5154028" y="3443288"/>
            <a:ext cx="874578" cy="1257350"/>
          </a:xfrm>
          <a:prstGeom prst="roundRect">
            <a:avLst/>
          </a:prstGeom>
          <a:blipFill dpi="0" rotWithShape="1">
            <a:blip r:embed="rId2">
              <a:alphaModFix amt="38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7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83C43C36-B307-4223-B12E-868471EB7909}"/>
              </a:ext>
            </a:extLst>
          </p:cNvPr>
          <p:cNvSpPr/>
          <p:nvPr/>
        </p:nvSpPr>
        <p:spPr>
          <a:xfrm>
            <a:off x="5687477" y="3113254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1DAC06D6-DC01-474D-9565-2663EC965D19}"/>
              </a:ext>
            </a:extLst>
          </p:cNvPr>
          <p:cNvSpPr/>
          <p:nvPr/>
        </p:nvSpPr>
        <p:spPr>
          <a:xfrm>
            <a:off x="6261225" y="22159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666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간편한 주소 검색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7BE6962E-B65F-4F22-94C2-0E96538B7642}"/>
              </a:ext>
            </a:extLst>
          </p:cNvPr>
          <p:cNvSpPr/>
          <p:nvPr/>
        </p:nvSpPr>
        <p:spPr>
          <a:xfrm>
            <a:off x="5154028" y="3951288"/>
            <a:ext cx="874578" cy="1257350"/>
          </a:xfrm>
          <a:prstGeom prst="round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4517529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02F295A-2194-404A-A35C-89099D8C0B00}"/>
              </a:ext>
            </a:extLst>
          </p:cNvPr>
          <p:cNvCxnSpPr>
            <a:cxnSpLocks/>
          </p:cNvCxnSpPr>
          <p:nvPr/>
        </p:nvCxnSpPr>
        <p:spPr>
          <a:xfrm flipV="1">
            <a:off x="4604564" y="1510164"/>
            <a:ext cx="2437848" cy="326595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6E1A570-16CE-4E9E-BDAD-E6384E262036}"/>
              </a:ext>
            </a:extLst>
          </p:cNvPr>
          <p:cNvCxnSpPr>
            <a:cxnSpLocks/>
          </p:cNvCxnSpPr>
          <p:nvPr/>
        </p:nvCxnSpPr>
        <p:spPr>
          <a:xfrm>
            <a:off x="4598929" y="4777237"/>
            <a:ext cx="2518151" cy="16235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5FB6AC-4ADE-4413-A475-91925964FCC9}"/>
              </a:ext>
            </a:extLst>
          </p:cNvPr>
          <p:cNvGrpSpPr/>
          <p:nvPr/>
        </p:nvGrpSpPr>
        <p:grpSpPr>
          <a:xfrm>
            <a:off x="6875461" y="1320534"/>
            <a:ext cx="3590925" cy="5162550"/>
            <a:chOff x="6875461" y="1320534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1" y="1320534"/>
              <a:ext cx="3590925" cy="516255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717D0F5-1CF5-47AE-9351-3B867E63DB75}"/>
                </a:ext>
              </a:extLst>
            </p:cNvPr>
            <p:cNvGrpSpPr/>
            <p:nvPr/>
          </p:nvGrpSpPr>
          <p:grpSpPr>
            <a:xfrm>
              <a:off x="7193280" y="1771407"/>
              <a:ext cx="2954020" cy="4350393"/>
              <a:chOff x="7193280" y="1771407"/>
              <a:chExt cx="2954020" cy="4350393"/>
            </a:xfrm>
          </p:grpSpPr>
          <p:sp>
            <p:nvSpPr>
              <p:cNvPr id="237" name="이등변 삼각형 236">
                <a:extLst>
                  <a:ext uri="{FF2B5EF4-FFF2-40B4-BE49-F238E27FC236}">
                    <a16:creationId xmlns:a16="http://schemas.microsoft.com/office/drawing/2014/main" id="{B9F006C5-4E96-45F7-A6A4-5FA5BB0371A0}"/>
                  </a:ext>
                </a:extLst>
              </p:cNvPr>
              <p:cNvSpPr/>
              <p:nvPr/>
            </p:nvSpPr>
            <p:spPr>
              <a:xfrm flipV="1">
                <a:off x="8422400" y="1839487"/>
                <a:ext cx="117430" cy="10123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B363CCBC-C063-41A2-BADE-5765A55A2BF0}"/>
                  </a:ext>
                </a:extLst>
              </p:cNvPr>
              <p:cNvSpPr/>
              <p:nvPr/>
            </p:nvSpPr>
            <p:spPr>
              <a:xfrm>
                <a:off x="8142152" y="1771407"/>
                <a:ext cx="1028389" cy="315416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통합대기</a:t>
                </a:r>
              </a:p>
            </p:txBody>
          </p: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6FBFCB98-1714-4412-BA58-A68F38877397}"/>
                  </a:ext>
                </a:extLst>
              </p:cNvPr>
              <p:cNvGrpSpPr/>
              <p:nvPr/>
            </p:nvGrpSpPr>
            <p:grpSpPr>
              <a:xfrm>
                <a:off x="7193280" y="2512073"/>
                <a:ext cx="2954020" cy="447027"/>
                <a:chOff x="7218680" y="2512073"/>
                <a:chExt cx="2954020" cy="447027"/>
              </a:xfrm>
            </p:grpSpPr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902BEDA7-63D6-4151-8529-2D84F19B27AD}"/>
                    </a:ext>
                  </a:extLst>
                </p:cNvPr>
                <p:cNvSpPr/>
                <p:nvPr/>
              </p:nvSpPr>
              <p:spPr>
                <a:xfrm>
                  <a:off x="8958830" y="2512073"/>
                  <a:ext cx="1213870" cy="4470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관측소목록</a:t>
                  </a:r>
                </a:p>
              </p:txBody>
            </p: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536A359C-226F-4D47-B5D6-FC20DA3AE066}"/>
                    </a:ext>
                  </a:extLst>
                </p:cNvPr>
                <p:cNvGrpSpPr/>
                <p:nvPr/>
              </p:nvGrpSpPr>
              <p:grpSpPr>
                <a:xfrm>
                  <a:off x="7218680" y="2512073"/>
                  <a:ext cx="1493520" cy="447027"/>
                  <a:chOff x="7218680" y="2512073"/>
                  <a:chExt cx="1493520" cy="447027"/>
                </a:xfrm>
              </p:grpSpPr>
              <p:sp>
                <p:nvSpPr>
                  <p:cNvPr id="229" name="사각형: 둥근 모서리 228">
                    <a:extLst>
                      <a:ext uri="{FF2B5EF4-FFF2-40B4-BE49-F238E27FC236}">
                        <a16:creationId xmlns:a16="http://schemas.microsoft.com/office/drawing/2014/main" id="{6673A061-85A2-4BBB-B4C3-3F0FE51328B0}"/>
                      </a:ext>
                    </a:extLst>
                  </p:cNvPr>
                  <p:cNvSpPr/>
                  <p:nvPr/>
                </p:nvSpPr>
                <p:spPr>
                  <a:xfrm>
                    <a:off x="7218680" y="2512073"/>
                    <a:ext cx="1493520" cy="4470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서울특별시</a:t>
                    </a:r>
                  </a:p>
                </p:txBody>
              </p:sp>
              <p:sp>
                <p:nvSpPr>
                  <p:cNvPr id="238" name="이등변 삼각형 237">
                    <a:extLst>
                      <a:ext uri="{FF2B5EF4-FFF2-40B4-BE49-F238E27FC236}">
                        <a16:creationId xmlns:a16="http://schemas.microsoft.com/office/drawing/2014/main" id="{DD0AB990-DBA4-4314-ACAD-AAACC9E9F35B}"/>
                      </a:ext>
                    </a:extLst>
                  </p:cNvPr>
                  <p:cNvSpPr/>
                  <p:nvPr/>
                </p:nvSpPr>
                <p:spPr>
                  <a:xfrm flipV="1">
                    <a:off x="8385865" y="2653474"/>
                    <a:ext cx="190500" cy="164224"/>
                  </a:xfrm>
                  <a:prstGeom prst="triangl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A22F3FCD-61D8-47BA-9A84-82FF34C7A9C5}"/>
                  </a:ext>
                </a:extLst>
              </p:cNvPr>
              <p:cNvSpPr/>
              <p:nvPr/>
            </p:nvSpPr>
            <p:spPr>
              <a:xfrm>
                <a:off x="7258830" y="3295175"/>
                <a:ext cx="2822921" cy="447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주소를 입력하세요</a:t>
                </a:r>
              </a:p>
            </p:txBody>
          </p:sp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1D995225-6D34-447C-817C-67490F8715BD}"/>
                  </a:ext>
                </a:extLst>
              </p:cNvPr>
              <p:cNvSpPr/>
              <p:nvPr/>
            </p:nvSpPr>
            <p:spPr>
              <a:xfrm>
                <a:off x="7214379" y="4140200"/>
                <a:ext cx="2911822" cy="1981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 목록</a:t>
                </a:r>
              </a:p>
            </p:txBody>
          </p: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7E5D0A88-365F-4BB6-952D-C243AAB26AAD}"/>
                  </a:ext>
                </a:extLst>
              </p:cNvPr>
              <p:cNvGrpSpPr/>
              <p:nvPr/>
            </p:nvGrpSpPr>
            <p:grpSpPr>
              <a:xfrm>
                <a:off x="9641965" y="3397050"/>
                <a:ext cx="190500" cy="238885"/>
                <a:chOff x="11176000" y="959250"/>
                <a:chExt cx="1066911" cy="1337894"/>
              </a:xfrm>
            </p:grpSpPr>
            <p:sp>
              <p:nvSpPr>
                <p:cNvPr id="243" name="원형: 비어 있음 242">
                  <a:extLst>
                    <a:ext uri="{FF2B5EF4-FFF2-40B4-BE49-F238E27FC236}">
                      <a16:creationId xmlns:a16="http://schemas.microsoft.com/office/drawing/2014/main" id="{0DB4185F-DA54-4E01-85A6-C0A2B1CA8096}"/>
                    </a:ext>
                  </a:extLst>
                </p:cNvPr>
                <p:cNvSpPr/>
                <p:nvPr/>
              </p:nvSpPr>
              <p:spPr>
                <a:xfrm>
                  <a:off x="11176000" y="959250"/>
                  <a:ext cx="1016000" cy="1016000"/>
                </a:xfrm>
                <a:prstGeom prst="donut">
                  <a:avLst>
                    <a:gd name="adj" fmla="val 2214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순서도: 처리 243">
                  <a:extLst>
                    <a:ext uri="{FF2B5EF4-FFF2-40B4-BE49-F238E27FC236}">
                      <a16:creationId xmlns:a16="http://schemas.microsoft.com/office/drawing/2014/main" id="{DAF555D4-FE7C-4A47-83F6-A879857641B4}"/>
                    </a:ext>
                  </a:extLst>
                </p:cNvPr>
                <p:cNvSpPr/>
                <p:nvPr/>
              </p:nvSpPr>
              <p:spPr>
                <a:xfrm rot="2700000">
                  <a:off x="11782991" y="1837225"/>
                  <a:ext cx="728961" cy="190878"/>
                </a:xfrm>
                <a:prstGeom prst="flowChart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354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205</Words>
  <Application>Microsoft Office PowerPoint</Application>
  <PresentationFormat>와이드스크린</PresentationFormat>
  <Paragraphs>134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명준</dc:creator>
  <cp:lastModifiedBy>정 명준</cp:lastModifiedBy>
  <cp:revision>89</cp:revision>
  <dcterms:created xsi:type="dcterms:W3CDTF">2018-04-26T12:33:42Z</dcterms:created>
  <dcterms:modified xsi:type="dcterms:W3CDTF">2018-05-24T19:46:50Z</dcterms:modified>
</cp:coreProperties>
</file>