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62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871"/>
    <a:srgbClr val="FFD49B"/>
    <a:srgbClr val="FDC06F"/>
    <a:srgbClr val="FBE833"/>
    <a:srgbClr val="D3EEFF"/>
    <a:srgbClr val="4DADFF"/>
    <a:srgbClr val="FDA163"/>
    <a:srgbClr val="00C518"/>
    <a:srgbClr val="FF5D5D"/>
    <a:srgbClr val="FD9E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DE6C0D-E99D-4353-B849-81D95790D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4677CD1-8336-4E53-9230-D338B7CE13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E1EF2D-45FE-4632-8BDB-7EC67B91A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E3867-FBF6-440F-8F29-7D260BC87803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CD9085-FA3A-4859-9D5B-3D8296795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9C6C89-1B4D-4C06-9CA7-4A1AA4A96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19E3A-B710-456F-83C8-DDAD00CCF8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2804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CCE46B-0F22-48E7-920A-8525D76A7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B6A0482-FD3B-4018-B06C-5CA435F590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4FE0CA-4C25-449E-ADAD-9FF6AE191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E3867-FBF6-440F-8F29-7D260BC87803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096532-3AE2-4ED7-86FC-F8F32232A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985DF0-3B08-40BD-BE84-07F945172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19E3A-B710-456F-83C8-DDAD00CCF8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163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36F762E-A175-45D2-95A6-77748E427C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BD51A69-3D84-4CFE-9E5B-A31D88546D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360EAB-964C-4F65-95DF-F9729FAA3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E3867-FBF6-440F-8F29-7D260BC87803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3CAD5E-85B9-47A4-A735-334144B83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3203C3-263C-4916-9324-93F59AAC4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19E3A-B710-456F-83C8-DDAD00CCF8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333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785BE0-B984-4E65-975B-A06B11815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9679C4-0BDD-463E-80D0-ED2290656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BCA864-E178-4313-AE1C-E8C9FE573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E3867-FBF6-440F-8F29-7D260BC87803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FA53C8-6F0A-4A48-B70A-6F3393331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92D31B-7B85-4380-B7C6-E44363A1B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19E3A-B710-456F-83C8-DDAD00CCF8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0318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9A607-7BBA-4893-99CB-8C8A0E3E4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53BCCD-8E46-437A-BA18-2D321E267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1762B3-3DA5-4B8F-8B4A-90C91C3F5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E3867-FBF6-440F-8F29-7D260BC87803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D402FC-4940-4F5D-832F-DBD8CA244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C4BDBB-A607-4FD6-A4E4-D354A43A9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19E3A-B710-456F-83C8-DDAD00CCF8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683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FF8B54-9064-45E2-AE7B-1273CDCFD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17D411-B042-402A-88F4-E1AC9F75B6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984AF3-F35D-4851-86E3-5E7908B800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60C30B-3C3C-45EA-9E6C-E10CF6D5D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E3867-FBF6-440F-8F29-7D260BC87803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9B5A97-AC36-45DC-AD11-7BF75E65D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BCC442-8CD2-42E6-9EBC-8CBA1335B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19E3A-B710-456F-83C8-DDAD00CCF8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0612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09CF52-D3F3-4019-80FF-105FC4153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6A3A0C-505E-4467-8028-2CA78D06B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2B22DF-3BDE-4CD9-B6BF-6D7700E24A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0A3CF56-766C-465B-A1E0-F9316BAEC0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1AFC405-05B2-4672-9B6D-9DDCDDB9AA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BCE9FE7-EA99-4E4F-A744-DCFA58F9D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E3867-FBF6-440F-8F29-7D260BC87803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5C94DFB-D35C-41F8-9462-813296DB0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8346CF9-FD6F-4474-85DC-AD9C5DA55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19E3A-B710-456F-83C8-DDAD00CCF8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940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8FAA0E-0C1E-4345-B541-B110C3B14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5697D2C-26BB-499E-B112-6E2F48F6B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E3867-FBF6-440F-8F29-7D260BC87803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5A2CF6F-8A77-4EEC-98FA-2736030E1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D1F78ED-B35D-4361-8C4B-BAB7A3463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19E3A-B710-456F-83C8-DDAD00CCF8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3955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2155B2D-BCAF-433D-8005-D53F57B6D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E3867-FBF6-440F-8F29-7D260BC87803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8C7BFB0-DBC6-4A56-AC62-1E8F905B9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8DA751C-9842-4CE6-B641-F74756668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19E3A-B710-456F-83C8-DDAD00CCF8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34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D2F87E-DE28-41EB-90B9-BAE813F0B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A8EC41-F966-45FA-9B61-0D0EAD2DA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F17C9EA-26EA-45A1-939B-D68E6AB7C0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73F108-031E-4A08-AD81-AC761C2BF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E3867-FBF6-440F-8F29-7D260BC87803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0594FD-DB9A-4ACB-987F-136DF4762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6E7059-5261-4744-9892-5E51786C0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19E3A-B710-456F-83C8-DDAD00CCF8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922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D24DF-FA68-4DAF-A40E-F5444E562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CDF0A55-3A08-4424-B4F3-231ED8F973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EB7D8A-96CA-4B20-9750-A24EA3C5E2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FFD68B-5BEA-4A5B-8834-C87E66712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E3867-FBF6-440F-8F29-7D260BC87803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B5582B-D997-4C92-97B0-DEC482D0C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8249B7-7A62-41E5-8F58-AC21C8D2D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19E3A-B710-456F-83C8-DDAD00CCF8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195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70AEA3E-304E-4CD8-8074-AED65805D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C02651-ECFD-44C1-8783-8558A0738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3741AB-99E6-4254-97E0-461A3D801B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E3867-FBF6-440F-8F29-7D260BC87803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75D2D9-E810-4FCF-81BB-19D0446E61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ABAF51-79ED-4F8F-AB87-AAACFD3BC9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19E3A-B710-456F-83C8-DDAD00CCF8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1299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8A218AE1-1905-4168-892C-FCF0402F582A}"/>
              </a:ext>
            </a:extLst>
          </p:cNvPr>
          <p:cNvSpPr/>
          <p:nvPr/>
        </p:nvSpPr>
        <p:spPr>
          <a:xfrm>
            <a:off x="4146909" y="173039"/>
            <a:ext cx="38981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0" cap="none" spc="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Background</a:t>
            </a:r>
            <a:endParaRPr lang="en-US" altLang="ko-KR" sz="3600" b="0" cap="none" spc="0" dirty="0">
              <a:ln w="0"/>
              <a:solidFill>
                <a:schemeClr val="bg2">
                  <a:lumMod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0B2D871E-6FF5-42D2-98A1-65B137F9F5C4}"/>
              </a:ext>
            </a:extLst>
          </p:cNvPr>
          <p:cNvSpPr/>
          <p:nvPr/>
        </p:nvSpPr>
        <p:spPr>
          <a:xfrm>
            <a:off x="320813" y="1208015"/>
            <a:ext cx="3655569" cy="5265751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D79E2D7-5AD3-4995-96AC-B0F72181C67F}"/>
              </a:ext>
            </a:extLst>
          </p:cNvPr>
          <p:cNvSpPr/>
          <p:nvPr/>
        </p:nvSpPr>
        <p:spPr>
          <a:xfrm>
            <a:off x="4294256" y="1314450"/>
            <a:ext cx="3590925" cy="5162550"/>
          </a:xfrm>
          <a:prstGeom prst="roundRect">
            <a:avLst/>
          </a:prstGeom>
          <a:solidFill>
            <a:srgbClr val="D3EEFF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12C99B2E-33C7-4FAD-86B3-C1E07B57EB0E}"/>
              </a:ext>
            </a:extLst>
          </p:cNvPr>
          <p:cNvSpPr/>
          <p:nvPr/>
        </p:nvSpPr>
        <p:spPr>
          <a:xfrm>
            <a:off x="8267700" y="1311216"/>
            <a:ext cx="3590925" cy="516255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0541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8A218AE1-1905-4168-892C-FCF0402F582A}"/>
              </a:ext>
            </a:extLst>
          </p:cNvPr>
          <p:cNvSpPr/>
          <p:nvPr/>
        </p:nvSpPr>
        <p:spPr>
          <a:xfrm>
            <a:off x="4602194" y="173039"/>
            <a:ext cx="298761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60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Weather Icon</a:t>
            </a:r>
            <a:endParaRPr lang="en-US" altLang="ko-KR" sz="3600" b="0" cap="none" spc="0" dirty="0">
              <a:ln w="0"/>
              <a:solidFill>
                <a:schemeClr val="bg2">
                  <a:lumMod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0B2D871E-6FF5-42D2-98A1-65B137F9F5C4}"/>
              </a:ext>
            </a:extLst>
          </p:cNvPr>
          <p:cNvSpPr/>
          <p:nvPr/>
        </p:nvSpPr>
        <p:spPr>
          <a:xfrm>
            <a:off x="320813" y="1208015"/>
            <a:ext cx="3655569" cy="5265751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자유형: 도형 60">
            <a:extLst>
              <a:ext uri="{FF2B5EF4-FFF2-40B4-BE49-F238E27FC236}">
                <a16:creationId xmlns:a16="http://schemas.microsoft.com/office/drawing/2014/main" id="{46D2E628-AA70-478E-B060-E23BC02AAA34}"/>
              </a:ext>
            </a:extLst>
          </p:cNvPr>
          <p:cNvSpPr/>
          <p:nvPr/>
        </p:nvSpPr>
        <p:spPr>
          <a:xfrm>
            <a:off x="1489208" y="2834385"/>
            <a:ext cx="1318779" cy="732444"/>
          </a:xfrm>
          <a:custGeom>
            <a:avLst/>
            <a:gdLst>
              <a:gd name="connsiteX0" fmla="*/ 2715500 w 5722167"/>
              <a:gd name="connsiteY0" fmla="*/ 0 h 3171868"/>
              <a:gd name="connsiteX1" fmla="*/ 4319387 w 5722167"/>
              <a:gd name="connsiteY1" fmla="*/ 954593 h 3171868"/>
              <a:gd name="connsiteX2" fmla="*/ 4321709 w 5722167"/>
              <a:gd name="connsiteY2" fmla="*/ 959415 h 3171868"/>
              <a:gd name="connsiteX3" fmla="*/ 4376454 w 5722167"/>
              <a:gd name="connsiteY3" fmla="*/ 956650 h 3171868"/>
              <a:gd name="connsiteX4" fmla="*/ 5722167 w 5722167"/>
              <a:gd name="connsiteY4" fmla="*/ 2302363 h 3171868"/>
              <a:gd name="connsiteX5" fmla="*/ 5414872 w 5722167"/>
              <a:gd name="connsiteY5" fmla="*/ 3158362 h 3171868"/>
              <a:gd name="connsiteX6" fmla="*/ 5402596 w 5722167"/>
              <a:gd name="connsiteY6" fmla="*/ 3171868 h 3171868"/>
              <a:gd name="connsiteX7" fmla="*/ 200733 w 5722167"/>
              <a:gd name="connsiteY7" fmla="*/ 3171868 h 3171868"/>
              <a:gd name="connsiteX8" fmla="*/ 189662 w 5722167"/>
              <a:gd name="connsiteY8" fmla="*/ 3158450 h 3171868"/>
              <a:gd name="connsiteX9" fmla="*/ 0 w 5722167"/>
              <a:gd name="connsiteY9" fmla="*/ 2537538 h 3171868"/>
              <a:gd name="connsiteX10" fmla="*/ 886725 w 5722167"/>
              <a:gd name="connsiteY10" fmla="*/ 1449563 h 3171868"/>
              <a:gd name="connsiteX11" fmla="*/ 932065 w 5722167"/>
              <a:gd name="connsiteY11" fmla="*/ 1442644 h 3171868"/>
              <a:gd name="connsiteX12" fmla="*/ 973467 w 5722167"/>
              <a:gd name="connsiteY12" fmla="*/ 1281625 h 3171868"/>
              <a:gd name="connsiteX13" fmla="*/ 2715500 w 5722167"/>
              <a:gd name="connsiteY13" fmla="*/ 0 h 3171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722167" h="3171868">
                <a:moveTo>
                  <a:pt x="2715500" y="0"/>
                </a:moveTo>
                <a:cubicBezTo>
                  <a:pt x="3408080" y="0"/>
                  <a:pt x="4010505" y="385995"/>
                  <a:pt x="4319387" y="954593"/>
                </a:cubicBezTo>
                <a:lnTo>
                  <a:pt x="4321709" y="959415"/>
                </a:lnTo>
                <a:lnTo>
                  <a:pt x="4376454" y="956650"/>
                </a:lnTo>
                <a:cubicBezTo>
                  <a:pt x="5119671" y="956650"/>
                  <a:pt x="5722167" y="1559146"/>
                  <a:pt x="5722167" y="2302363"/>
                </a:cubicBezTo>
                <a:cubicBezTo>
                  <a:pt x="5722167" y="2627521"/>
                  <a:pt x="5606846" y="2925743"/>
                  <a:pt x="5414872" y="3158362"/>
                </a:cubicBezTo>
                <a:lnTo>
                  <a:pt x="5402596" y="3171868"/>
                </a:lnTo>
                <a:lnTo>
                  <a:pt x="200733" y="3171868"/>
                </a:lnTo>
                <a:lnTo>
                  <a:pt x="189662" y="3158450"/>
                </a:lnTo>
                <a:cubicBezTo>
                  <a:pt x="69919" y="2981207"/>
                  <a:pt x="0" y="2767538"/>
                  <a:pt x="0" y="2537538"/>
                </a:cubicBezTo>
                <a:cubicBezTo>
                  <a:pt x="0" y="2000872"/>
                  <a:pt x="380672" y="1553117"/>
                  <a:pt x="886725" y="1449563"/>
                </a:cubicBezTo>
                <a:lnTo>
                  <a:pt x="932065" y="1442644"/>
                </a:lnTo>
                <a:lnTo>
                  <a:pt x="973467" y="1281625"/>
                </a:lnTo>
                <a:cubicBezTo>
                  <a:pt x="1204411" y="539117"/>
                  <a:pt x="1896997" y="0"/>
                  <a:pt x="27155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76200">
            <a:solidFill>
              <a:schemeClr val="bg2">
                <a:lumMod val="7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화살표: 원형 98">
            <a:extLst>
              <a:ext uri="{FF2B5EF4-FFF2-40B4-BE49-F238E27FC236}">
                <a16:creationId xmlns:a16="http://schemas.microsoft.com/office/drawing/2014/main" id="{B5F21285-CC17-4BAE-981B-E524CF843AB2}"/>
              </a:ext>
            </a:extLst>
          </p:cNvPr>
          <p:cNvSpPr/>
          <p:nvPr/>
        </p:nvSpPr>
        <p:spPr>
          <a:xfrm flipV="1">
            <a:off x="1960609" y="5738053"/>
            <a:ext cx="375977" cy="376711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218478"/>
              <a:gd name="adj5" fmla="val 125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D79E2D7-5AD3-4995-96AC-B0F72181C67F}"/>
              </a:ext>
            </a:extLst>
          </p:cNvPr>
          <p:cNvSpPr/>
          <p:nvPr/>
        </p:nvSpPr>
        <p:spPr>
          <a:xfrm>
            <a:off x="4294256" y="1314450"/>
            <a:ext cx="3590925" cy="5162550"/>
          </a:xfrm>
          <a:prstGeom prst="roundRect">
            <a:avLst/>
          </a:prstGeom>
          <a:solidFill>
            <a:srgbClr val="D3EEFF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58D92796-4389-478D-AD1C-2F183C7808E1}"/>
              </a:ext>
            </a:extLst>
          </p:cNvPr>
          <p:cNvSpPr/>
          <p:nvPr/>
        </p:nvSpPr>
        <p:spPr>
          <a:xfrm>
            <a:off x="5806738" y="2976137"/>
            <a:ext cx="565330" cy="565329"/>
          </a:xfrm>
          <a:prstGeom prst="ellipse">
            <a:avLst/>
          </a:prstGeom>
          <a:solidFill>
            <a:srgbClr val="FFB871"/>
          </a:solidFill>
          <a:ln w="3175">
            <a:solidFill>
              <a:srgbClr val="C4E7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이등변 삼각형 21">
            <a:extLst>
              <a:ext uri="{FF2B5EF4-FFF2-40B4-BE49-F238E27FC236}">
                <a16:creationId xmlns:a16="http://schemas.microsoft.com/office/drawing/2014/main" id="{35CF753E-A2A7-4E95-B9E2-3931E494244E}"/>
              </a:ext>
            </a:extLst>
          </p:cNvPr>
          <p:cNvSpPr/>
          <p:nvPr/>
        </p:nvSpPr>
        <p:spPr>
          <a:xfrm>
            <a:off x="6021955" y="2826616"/>
            <a:ext cx="134896" cy="116290"/>
          </a:xfrm>
          <a:prstGeom prst="triangle">
            <a:avLst/>
          </a:prstGeom>
          <a:solidFill>
            <a:srgbClr val="FFB871"/>
          </a:solidFill>
          <a:ln w="3175">
            <a:solidFill>
              <a:srgbClr val="C4E7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이등변 삼각형 22">
            <a:extLst>
              <a:ext uri="{FF2B5EF4-FFF2-40B4-BE49-F238E27FC236}">
                <a16:creationId xmlns:a16="http://schemas.microsoft.com/office/drawing/2014/main" id="{CD5F9412-7355-4FBE-952F-2792407E76B2}"/>
              </a:ext>
            </a:extLst>
          </p:cNvPr>
          <p:cNvSpPr/>
          <p:nvPr/>
        </p:nvSpPr>
        <p:spPr>
          <a:xfrm flipV="1">
            <a:off x="6021955" y="3574697"/>
            <a:ext cx="134896" cy="116290"/>
          </a:xfrm>
          <a:prstGeom prst="triangle">
            <a:avLst/>
          </a:prstGeom>
          <a:solidFill>
            <a:srgbClr val="FFB871"/>
          </a:solidFill>
          <a:ln w="3175">
            <a:solidFill>
              <a:srgbClr val="C4E7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이등변 삼각형 19">
            <a:extLst>
              <a:ext uri="{FF2B5EF4-FFF2-40B4-BE49-F238E27FC236}">
                <a16:creationId xmlns:a16="http://schemas.microsoft.com/office/drawing/2014/main" id="{097AA3FA-A24B-41D7-95B8-B77189D6AB1F}"/>
              </a:ext>
            </a:extLst>
          </p:cNvPr>
          <p:cNvSpPr/>
          <p:nvPr/>
        </p:nvSpPr>
        <p:spPr>
          <a:xfrm rot="1800000">
            <a:off x="6208975" y="2876728"/>
            <a:ext cx="134896" cy="116290"/>
          </a:xfrm>
          <a:prstGeom prst="triangle">
            <a:avLst/>
          </a:prstGeom>
          <a:solidFill>
            <a:srgbClr val="FFB871"/>
          </a:solidFill>
          <a:ln w="3175">
            <a:solidFill>
              <a:srgbClr val="C4E7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이등변 삼각형 20">
            <a:extLst>
              <a:ext uri="{FF2B5EF4-FFF2-40B4-BE49-F238E27FC236}">
                <a16:creationId xmlns:a16="http://schemas.microsoft.com/office/drawing/2014/main" id="{6448A7BB-A88D-46E0-B214-111E33F3D90D}"/>
              </a:ext>
            </a:extLst>
          </p:cNvPr>
          <p:cNvSpPr/>
          <p:nvPr/>
        </p:nvSpPr>
        <p:spPr>
          <a:xfrm rot="1800000" flipV="1">
            <a:off x="5834935" y="3524586"/>
            <a:ext cx="134896" cy="116290"/>
          </a:xfrm>
          <a:prstGeom prst="triangle">
            <a:avLst/>
          </a:prstGeom>
          <a:solidFill>
            <a:srgbClr val="FFB871"/>
          </a:solidFill>
          <a:ln w="3175">
            <a:solidFill>
              <a:srgbClr val="C4E7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id="{C91B128B-10BA-4B2F-839B-3F90E273A250}"/>
              </a:ext>
            </a:extLst>
          </p:cNvPr>
          <p:cNvSpPr/>
          <p:nvPr/>
        </p:nvSpPr>
        <p:spPr>
          <a:xfrm rot="3488159">
            <a:off x="6339629" y="3003199"/>
            <a:ext cx="134896" cy="116289"/>
          </a:xfrm>
          <a:prstGeom prst="triangle">
            <a:avLst/>
          </a:prstGeom>
          <a:solidFill>
            <a:srgbClr val="FFB871"/>
          </a:solidFill>
          <a:ln w="3175">
            <a:solidFill>
              <a:srgbClr val="C4E7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이등변 삼각형 18">
            <a:extLst>
              <a:ext uri="{FF2B5EF4-FFF2-40B4-BE49-F238E27FC236}">
                <a16:creationId xmlns:a16="http://schemas.microsoft.com/office/drawing/2014/main" id="{55DBA0D8-FD63-4A12-B6FE-4C0DE3B58CAE}"/>
              </a:ext>
            </a:extLst>
          </p:cNvPr>
          <p:cNvSpPr/>
          <p:nvPr/>
        </p:nvSpPr>
        <p:spPr>
          <a:xfrm rot="3488159" flipV="1">
            <a:off x="5704281" y="3398114"/>
            <a:ext cx="134896" cy="116289"/>
          </a:xfrm>
          <a:prstGeom prst="triangle">
            <a:avLst/>
          </a:prstGeom>
          <a:solidFill>
            <a:srgbClr val="FFB871"/>
          </a:solidFill>
          <a:ln w="3175">
            <a:solidFill>
              <a:srgbClr val="C4E7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이등변 삼각형 15">
            <a:extLst>
              <a:ext uri="{FF2B5EF4-FFF2-40B4-BE49-F238E27FC236}">
                <a16:creationId xmlns:a16="http://schemas.microsoft.com/office/drawing/2014/main" id="{B2B3602B-CE21-4398-AC7B-1BB3A468FAEF}"/>
              </a:ext>
            </a:extLst>
          </p:cNvPr>
          <p:cNvSpPr/>
          <p:nvPr/>
        </p:nvSpPr>
        <p:spPr>
          <a:xfrm rot="19851318">
            <a:off x="5839791" y="2873972"/>
            <a:ext cx="134896" cy="116290"/>
          </a:xfrm>
          <a:prstGeom prst="triangle">
            <a:avLst/>
          </a:prstGeom>
          <a:solidFill>
            <a:srgbClr val="FFB871"/>
          </a:solidFill>
          <a:ln w="3175">
            <a:solidFill>
              <a:srgbClr val="C4E7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3DA0987E-756F-4FB3-A202-24B3545DA925}"/>
              </a:ext>
            </a:extLst>
          </p:cNvPr>
          <p:cNvSpPr/>
          <p:nvPr/>
        </p:nvSpPr>
        <p:spPr>
          <a:xfrm rot="19851318" flipV="1">
            <a:off x="6204119" y="3527341"/>
            <a:ext cx="134896" cy="116290"/>
          </a:xfrm>
          <a:prstGeom prst="triangle">
            <a:avLst/>
          </a:prstGeom>
          <a:solidFill>
            <a:srgbClr val="FFB871"/>
          </a:solidFill>
          <a:ln w="3175">
            <a:solidFill>
              <a:srgbClr val="C4E7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B3FE709F-7F57-4B62-A12D-061DF3110E05}"/>
              </a:ext>
            </a:extLst>
          </p:cNvPr>
          <p:cNvSpPr/>
          <p:nvPr/>
        </p:nvSpPr>
        <p:spPr>
          <a:xfrm rot="18184827">
            <a:off x="5708545" y="2996499"/>
            <a:ext cx="134896" cy="116289"/>
          </a:xfrm>
          <a:prstGeom prst="triangle">
            <a:avLst/>
          </a:prstGeom>
          <a:solidFill>
            <a:srgbClr val="FFB871"/>
          </a:solidFill>
          <a:ln w="3175">
            <a:solidFill>
              <a:srgbClr val="C4E7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이등변 삼각형 14">
            <a:extLst>
              <a:ext uri="{FF2B5EF4-FFF2-40B4-BE49-F238E27FC236}">
                <a16:creationId xmlns:a16="http://schemas.microsoft.com/office/drawing/2014/main" id="{52AC3D0B-9A0C-4870-8990-CDB39773ADC4}"/>
              </a:ext>
            </a:extLst>
          </p:cNvPr>
          <p:cNvSpPr/>
          <p:nvPr/>
        </p:nvSpPr>
        <p:spPr>
          <a:xfrm rot="18184827" flipV="1">
            <a:off x="6335365" y="3404814"/>
            <a:ext cx="134896" cy="116289"/>
          </a:xfrm>
          <a:prstGeom prst="triangle">
            <a:avLst/>
          </a:prstGeom>
          <a:solidFill>
            <a:srgbClr val="FFB871"/>
          </a:solidFill>
          <a:ln w="3175">
            <a:solidFill>
              <a:srgbClr val="C4E7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>
            <a:extLst>
              <a:ext uri="{FF2B5EF4-FFF2-40B4-BE49-F238E27FC236}">
                <a16:creationId xmlns:a16="http://schemas.microsoft.com/office/drawing/2014/main" id="{BE5F354A-E898-4AD7-9A34-9D199768569C}"/>
              </a:ext>
            </a:extLst>
          </p:cNvPr>
          <p:cNvSpPr/>
          <p:nvPr/>
        </p:nvSpPr>
        <p:spPr>
          <a:xfrm rot="5563893">
            <a:off x="6393165" y="3218482"/>
            <a:ext cx="134896" cy="116289"/>
          </a:xfrm>
          <a:prstGeom prst="triangle">
            <a:avLst/>
          </a:prstGeom>
          <a:solidFill>
            <a:srgbClr val="FFB871"/>
          </a:solidFill>
          <a:ln w="3175">
            <a:solidFill>
              <a:srgbClr val="C4E7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2553D77A-B8F8-4558-A7B0-9A0F0F821F0B}"/>
              </a:ext>
            </a:extLst>
          </p:cNvPr>
          <p:cNvSpPr/>
          <p:nvPr/>
        </p:nvSpPr>
        <p:spPr>
          <a:xfrm rot="5563893" flipV="1">
            <a:off x="5645935" y="3182831"/>
            <a:ext cx="134896" cy="116289"/>
          </a:xfrm>
          <a:prstGeom prst="triangle">
            <a:avLst/>
          </a:prstGeom>
          <a:solidFill>
            <a:srgbClr val="FFB871"/>
          </a:solidFill>
          <a:ln w="3175">
            <a:solidFill>
              <a:srgbClr val="C4E7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화살표: 원형 109">
            <a:extLst>
              <a:ext uri="{FF2B5EF4-FFF2-40B4-BE49-F238E27FC236}">
                <a16:creationId xmlns:a16="http://schemas.microsoft.com/office/drawing/2014/main" id="{E5727112-0C06-4B05-93F5-722408989BC4}"/>
              </a:ext>
            </a:extLst>
          </p:cNvPr>
          <p:cNvSpPr/>
          <p:nvPr/>
        </p:nvSpPr>
        <p:spPr>
          <a:xfrm flipV="1">
            <a:off x="5903536" y="5752472"/>
            <a:ext cx="369328" cy="36932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218478"/>
              <a:gd name="adj5" fmla="val 125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12C99B2E-33C7-4FAD-86B3-C1E07B57EB0E}"/>
              </a:ext>
            </a:extLst>
          </p:cNvPr>
          <p:cNvSpPr/>
          <p:nvPr/>
        </p:nvSpPr>
        <p:spPr>
          <a:xfrm>
            <a:off x="8267700" y="1311216"/>
            <a:ext cx="3590925" cy="516255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자유형: 도형 94">
            <a:extLst>
              <a:ext uri="{FF2B5EF4-FFF2-40B4-BE49-F238E27FC236}">
                <a16:creationId xmlns:a16="http://schemas.microsoft.com/office/drawing/2014/main" id="{FD4DA99F-B9E7-45F8-AC14-8C7CAA434196}"/>
              </a:ext>
            </a:extLst>
          </p:cNvPr>
          <p:cNvSpPr/>
          <p:nvPr/>
        </p:nvSpPr>
        <p:spPr>
          <a:xfrm>
            <a:off x="9674107" y="2901218"/>
            <a:ext cx="778110" cy="752705"/>
          </a:xfrm>
          <a:custGeom>
            <a:avLst/>
            <a:gdLst>
              <a:gd name="connsiteX0" fmla="*/ 332605 w 1175407"/>
              <a:gd name="connsiteY0" fmla="*/ 0 h 1137030"/>
              <a:gd name="connsiteX1" fmla="*/ 317023 w 1175407"/>
              <a:gd name="connsiteY1" fmla="*/ 50198 h 1137030"/>
              <a:gd name="connsiteX2" fmla="*/ 304800 w 1175407"/>
              <a:gd name="connsiteY2" fmla="*/ 171443 h 1137030"/>
              <a:gd name="connsiteX3" fmla="*/ 906406 w 1175407"/>
              <a:gd name="connsiteY3" fmla="*/ 773049 h 1137030"/>
              <a:gd name="connsiteX4" fmla="*/ 1140578 w 1175407"/>
              <a:gd name="connsiteY4" fmla="*/ 725772 h 1137030"/>
              <a:gd name="connsiteX5" fmla="*/ 1175407 w 1175407"/>
              <a:gd name="connsiteY5" fmla="*/ 706868 h 1137030"/>
              <a:gd name="connsiteX6" fmla="*/ 1155935 w 1175407"/>
              <a:gd name="connsiteY6" fmla="*/ 769596 h 1137030"/>
              <a:gd name="connsiteX7" fmla="*/ 601606 w 1175407"/>
              <a:gd name="connsiteY7" fmla="*/ 1137030 h 1137030"/>
              <a:gd name="connsiteX8" fmla="*/ 0 w 1175407"/>
              <a:gd name="connsiteY8" fmla="*/ 535424 h 1137030"/>
              <a:gd name="connsiteX9" fmla="*/ 265242 w 1175407"/>
              <a:gd name="connsiteY9" fmla="*/ 36563 h 1137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75407" h="1137030">
                <a:moveTo>
                  <a:pt x="332605" y="0"/>
                </a:moveTo>
                <a:lnTo>
                  <a:pt x="317023" y="50198"/>
                </a:lnTo>
                <a:cubicBezTo>
                  <a:pt x="309009" y="89362"/>
                  <a:pt x="304800" y="129911"/>
                  <a:pt x="304800" y="171443"/>
                </a:cubicBezTo>
                <a:cubicBezTo>
                  <a:pt x="304800" y="503701"/>
                  <a:pt x="574148" y="773049"/>
                  <a:pt x="906406" y="773049"/>
                </a:cubicBezTo>
                <a:cubicBezTo>
                  <a:pt x="989470" y="773049"/>
                  <a:pt x="1068603" y="756215"/>
                  <a:pt x="1140578" y="725772"/>
                </a:cubicBezTo>
                <a:lnTo>
                  <a:pt x="1175407" y="706868"/>
                </a:lnTo>
                <a:lnTo>
                  <a:pt x="1155935" y="769596"/>
                </a:lnTo>
                <a:cubicBezTo>
                  <a:pt x="1064606" y="985522"/>
                  <a:pt x="850800" y="1137030"/>
                  <a:pt x="601606" y="1137030"/>
                </a:cubicBezTo>
                <a:cubicBezTo>
                  <a:pt x="269348" y="1137030"/>
                  <a:pt x="0" y="867682"/>
                  <a:pt x="0" y="535424"/>
                </a:cubicBezTo>
                <a:cubicBezTo>
                  <a:pt x="0" y="327763"/>
                  <a:pt x="105214" y="144676"/>
                  <a:pt x="265242" y="36563"/>
                </a:cubicBezTo>
                <a:close/>
              </a:path>
            </a:pathLst>
          </a:custGeom>
          <a:solidFill>
            <a:srgbClr val="FFFF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화살표: 원형 118">
            <a:extLst>
              <a:ext uri="{FF2B5EF4-FFF2-40B4-BE49-F238E27FC236}">
                <a16:creationId xmlns:a16="http://schemas.microsoft.com/office/drawing/2014/main" id="{D6A6F1A7-8068-46D3-8DAD-0D1D56696B5E}"/>
              </a:ext>
            </a:extLst>
          </p:cNvPr>
          <p:cNvSpPr/>
          <p:nvPr/>
        </p:nvSpPr>
        <p:spPr>
          <a:xfrm flipV="1">
            <a:off x="9878498" y="5752472"/>
            <a:ext cx="369328" cy="36932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218478"/>
              <a:gd name="adj5" fmla="val 125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9384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0B2D871E-6FF5-42D2-98A1-65B137F9F5C4}"/>
              </a:ext>
            </a:extLst>
          </p:cNvPr>
          <p:cNvSpPr/>
          <p:nvPr/>
        </p:nvSpPr>
        <p:spPr>
          <a:xfrm>
            <a:off x="320813" y="1208015"/>
            <a:ext cx="3655569" cy="5265751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4BDA2FD-D95A-4BD0-93DE-85C8A0B83225}"/>
              </a:ext>
            </a:extLst>
          </p:cNvPr>
          <p:cNvSpPr txBox="1"/>
          <p:nvPr/>
        </p:nvSpPr>
        <p:spPr>
          <a:xfrm>
            <a:off x="1258255" y="1692768"/>
            <a:ext cx="1780686" cy="9417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</a:rPr>
              <a:t>14.5</a:t>
            </a:r>
            <a:r>
              <a:rPr lang="ko-KR" altLang="en-US" sz="5400" dirty="0">
                <a:solidFill>
                  <a:schemeClr val="bg1"/>
                </a:solidFill>
              </a:rPr>
              <a:t>°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B8AA3D6-DEFD-4EEA-AAB3-3625C6F9A44E}"/>
              </a:ext>
            </a:extLst>
          </p:cNvPr>
          <p:cNvSpPr txBox="1"/>
          <p:nvPr/>
        </p:nvSpPr>
        <p:spPr>
          <a:xfrm>
            <a:off x="1024898" y="3848083"/>
            <a:ext cx="2247398" cy="4708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미세먼지</a:t>
            </a:r>
            <a:r>
              <a:rPr lang="en-US" altLang="ko-KR" sz="2400" dirty="0">
                <a:solidFill>
                  <a:schemeClr val="bg1"/>
                </a:solidFill>
              </a:rPr>
              <a:t>: </a:t>
            </a:r>
            <a:r>
              <a:rPr lang="ko-KR" altLang="en-US" sz="2400" dirty="0">
                <a:solidFill>
                  <a:schemeClr val="bg1"/>
                </a:solidFill>
              </a:rPr>
              <a:t>나쁨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ED8D538-E7A1-4E8B-A8F3-AA8DEA7FF840}"/>
              </a:ext>
            </a:extLst>
          </p:cNvPr>
          <p:cNvSpPr txBox="1"/>
          <p:nvPr/>
        </p:nvSpPr>
        <p:spPr>
          <a:xfrm>
            <a:off x="1427968" y="4443951"/>
            <a:ext cx="1441259" cy="5964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시흥시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CD8BAFF-E91D-4C82-86D3-09AC08AD4D70}"/>
              </a:ext>
            </a:extLst>
          </p:cNvPr>
          <p:cNvSpPr txBox="1"/>
          <p:nvPr/>
        </p:nvSpPr>
        <p:spPr>
          <a:xfrm>
            <a:off x="765433" y="5165390"/>
            <a:ext cx="2766330" cy="3767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업데이트 </a:t>
            </a:r>
            <a:r>
              <a:rPr lang="en-US" altLang="ko-KR" dirty="0">
                <a:solidFill>
                  <a:schemeClr val="bg1"/>
                </a:solidFill>
              </a:rPr>
              <a:t>4/25 </a:t>
            </a:r>
            <a:r>
              <a:rPr lang="ko-KR" altLang="en-US" dirty="0">
                <a:solidFill>
                  <a:schemeClr val="bg1"/>
                </a:solidFill>
              </a:rPr>
              <a:t>오전 </a:t>
            </a:r>
            <a:r>
              <a:rPr lang="en-US" altLang="ko-KR" dirty="0">
                <a:solidFill>
                  <a:schemeClr val="bg1"/>
                </a:solidFill>
              </a:rPr>
              <a:t>8:53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1" name="자유형: 도형 60">
            <a:extLst>
              <a:ext uri="{FF2B5EF4-FFF2-40B4-BE49-F238E27FC236}">
                <a16:creationId xmlns:a16="http://schemas.microsoft.com/office/drawing/2014/main" id="{46D2E628-AA70-478E-B060-E23BC02AAA34}"/>
              </a:ext>
            </a:extLst>
          </p:cNvPr>
          <p:cNvSpPr/>
          <p:nvPr/>
        </p:nvSpPr>
        <p:spPr>
          <a:xfrm>
            <a:off x="1489208" y="2834385"/>
            <a:ext cx="1318779" cy="732444"/>
          </a:xfrm>
          <a:custGeom>
            <a:avLst/>
            <a:gdLst>
              <a:gd name="connsiteX0" fmla="*/ 2715500 w 5722167"/>
              <a:gd name="connsiteY0" fmla="*/ 0 h 3171868"/>
              <a:gd name="connsiteX1" fmla="*/ 4319387 w 5722167"/>
              <a:gd name="connsiteY1" fmla="*/ 954593 h 3171868"/>
              <a:gd name="connsiteX2" fmla="*/ 4321709 w 5722167"/>
              <a:gd name="connsiteY2" fmla="*/ 959415 h 3171868"/>
              <a:gd name="connsiteX3" fmla="*/ 4376454 w 5722167"/>
              <a:gd name="connsiteY3" fmla="*/ 956650 h 3171868"/>
              <a:gd name="connsiteX4" fmla="*/ 5722167 w 5722167"/>
              <a:gd name="connsiteY4" fmla="*/ 2302363 h 3171868"/>
              <a:gd name="connsiteX5" fmla="*/ 5414872 w 5722167"/>
              <a:gd name="connsiteY5" fmla="*/ 3158362 h 3171868"/>
              <a:gd name="connsiteX6" fmla="*/ 5402596 w 5722167"/>
              <a:gd name="connsiteY6" fmla="*/ 3171868 h 3171868"/>
              <a:gd name="connsiteX7" fmla="*/ 200733 w 5722167"/>
              <a:gd name="connsiteY7" fmla="*/ 3171868 h 3171868"/>
              <a:gd name="connsiteX8" fmla="*/ 189662 w 5722167"/>
              <a:gd name="connsiteY8" fmla="*/ 3158450 h 3171868"/>
              <a:gd name="connsiteX9" fmla="*/ 0 w 5722167"/>
              <a:gd name="connsiteY9" fmla="*/ 2537538 h 3171868"/>
              <a:gd name="connsiteX10" fmla="*/ 886725 w 5722167"/>
              <a:gd name="connsiteY10" fmla="*/ 1449563 h 3171868"/>
              <a:gd name="connsiteX11" fmla="*/ 932065 w 5722167"/>
              <a:gd name="connsiteY11" fmla="*/ 1442644 h 3171868"/>
              <a:gd name="connsiteX12" fmla="*/ 973467 w 5722167"/>
              <a:gd name="connsiteY12" fmla="*/ 1281625 h 3171868"/>
              <a:gd name="connsiteX13" fmla="*/ 2715500 w 5722167"/>
              <a:gd name="connsiteY13" fmla="*/ 0 h 3171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722167" h="3171868">
                <a:moveTo>
                  <a:pt x="2715500" y="0"/>
                </a:moveTo>
                <a:cubicBezTo>
                  <a:pt x="3408080" y="0"/>
                  <a:pt x="4010505" y="385995"/>
                  <a:pt x="4319387" y="954593"/>
                </a:cubicBezTo>
                <a:lnTo>
                  <a:pt x="4321709" y="959415"/>
                </a:lnTo>
                <a:lnTo>
                  <a:pt x="4376454" y="956650"/>
                </a:lnTo>
                <a:cubicBezTo>
                  <a:pt x="5119671" y="956650"/>
                  <a:pt x="5722167" y="1559146"/>
                  <a:pt x="5722167" y="2302363"/>
                </a:cubicBezTo>
                <a:cubicBezTo>
                  <a:pt x="5722167" y="2627521"/>
                  <a:pt x="5606846" y="2925743"/>
                  <a:pt x="5414872" y="3158362"/>
                </a:cubicBezTo>
                <a:lnTo>
                  <a:pt x="5402596" y="3171868"/>
                </a:lnTo>
                <a:lnTo>
                  <a:pt x="200733" y="3171868"/>
                </a:lnTo>
                <a:lnTo>
                  <a:pt x="189662" y="3158450"/>
                </a:lnTo>
                <a:cubicBezTo>
                  <a:pt x="69919" y="2981207"/>
                  <a:pt x="0" y="2767538"/>
                  <a:pt x="0" y="2537538"/>
                </a:cubicBezTo>
                <a:cubicBezTo>
                  <a:pt x="0" y="2000872"/>
                  <a:pt x="380672" y="1553117"/>
                  <a:pt x="886725" y="1449563"/>
                </a:cubicBezTo>
                <a:lnTo>
                  <a:pt x="932065" y="1442644"/>
                </a:lnTo>
                <a:lnTo>
                  <a:pt x="973467" y="1281625"/>
                </a:lnTo>
                <a:cubicBezTo>
                  <a:pt x="1204411" y="539117"/>
                  <a:pt x="1896997" y="0"/>
                  <a:pt x="27155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76200">
            <a:solidFill>
              <a:schemeClr val="bg2">
                <a:lumMod val="7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화살표: 원형 98">
            <a:extLst>
              <a:ext uri="{FF2B5EF4-FFF2-40B4-BE49-F238E27FC236}">
                <a16:creationId xmlns:a16="http://schemas.microsoft.com/office/drawing/2014/main" id="{B5F21285-CC17-4BAE-981B-E524CF843AB2}"/>
              </a:ext>
            </a:extLst>
          </p:cNvPr>
          <p:cNvSpPr/>
          <p:nvPr/>
        </p:nvSpPr>
        <p:spPr>
          <a:xfrm flipV="1">
            <a:off x="1960609" y="5738053"/>
            <a:ext cx="375977" cy="376711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218478"/>
              <a:gd name="adj5" fmla="val 125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D79E2D7-5AD3-4995-96AC-B0F72181C67F}"/>
              </a:ext>
            </a:extLst>
          </p:cNvPr>
          <p:cNvSpPr/>
          <p:nvPr/>
        </p:nvSpPr>
        <p:spPr>
          <a:xfrm>
            <a:off x="4294256" y="1314450"/>
            <a:ext cx="3590925" cy="5162550"/>
          </a:xfrm>
          <a:prstGeom prst="roundRect">
            <a:avLst/>
          </a:prstGeom>
          <a:solidFill>
            <a:srgbClr val="53B9EB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4828E93E-7B39-485A-B026-AF91261A2D4B}"/>
              </a:ext>
            </a:extLst>
          </p:cNvPr>
          <p:cNvGrpSpPr/>
          <p:nvPr/>
        </p:nvGrpSpPr>
        <p:grpSpPr>
          <a:xfrm>
            <a:off x="5654813" y="2826616"/>
            <a:ext cx="866775" cy="864371"/>
            <a:chOff x="6438852" y="644128"/>
            <a:chExt cx="3478208" cy="3468560"/>
          </a:xfrm>
          <a:effectLst/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58D92796-4389-478D-AD1C-2F183C7808E1}"/>
                </a:ext>
              </a:extLst>
            </p:cNvPr>
            <p:cNvSpPr/>
            <p:nvPr/>
          </p:nvSpPr>
          <p:spPr>
            <a:xfrm>
              <a:off x="7048500" y="1244127"/>
              <a:ext cx="2268563" cy="2268562"/>
            </a:xfrm>
            <a:prstGeom prst="ellipse">
              <a:avLst/>
            </a:prstGeom>
            <a:solidFill>
              <a:srgbClr val="FDF28A"/>
            </a:solidFill>
            <a:ln w="3175">
              <a:solidFill>
                <a:srgbClr val="C4E7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08AB0C79-5377-43AA-9AB7-6CCEC2E3BC19}"/>
                </a:ext>
              </a:extLst>
            </p:cNvPr>
            <p:cNvGrpSpPr/>
            <p:nvPr/>
          </p:nvGrpSpPr>
          <p:grpSpPr>
            <a:xfrm>
              <a:off x="7912124" y="644129"/>
              <a:ext cx="541314" cy="3468559"/>
              <a:chOff x="7912124" y="644129"/>
              <a:chExt cx="541314" cy="3468559"/>
            </a:xfrm>
          </p:grpSpPr>
          <p:sp>
            <p:nvSpPr>
              <p:cNvPr id="22" name="이등변 삼각형 21">
                <a:extLst>
                  <a:ext uri="{FF2B5EF4-FFF2-40B4-BE49-F238E27FC236}">
                    <a16:creationId xmlns:a16="http://schemas.microsoft.com/office/drawing/2014/main" id="{35CF753E-A2A7-4E95-B9E2-3931E494244E}"/>
                  </a:ext>
                </a:extLst>
              </p:cNvPr>
              <p:cNvSpPr/>
              <p:nvPr/>
            </p:nvSpPr>
            <p:spPr>
              <a:xfrm>
                <a:off x="7912124" y="644129"/>
                <a:ext cx="541314" cy="466648"/>
              </a:xfrm>
              <a:prstGeom prst="triangle">
                <a:avLst/>
              </a:prstGeom>
              <a:solidFill>
                <a:srgbClr val="FDF28A"/>
              </a:solidFill>
              <a:ln w="3175">
                <a:solidFill>
                  <a:srgbClr val="C4E7F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이등변 삼각형 22">
                <a:extLst>
                  <a:ext uri="{FF2B5EF4-FFF2-40B4-BE49-F238E27FC236}">
                    <a16:creationId xmlns:a16="http://schemas.microsoft.com/office/drawing/2014/main" id="{CD5F9412-7355-4FBE-952F-2792407E76B2}"/>
                  </a:ext>
                </a:extLst>
              </p:cNvPr>
              <p:cNvSpPr/>
              <p:nvPr/>
            </p:nvSpPr>
            <p:spPr>
              <a:xfrm flipV="1">
                <a:off x="7912124" y="3646040"/>
                <a:ext cx="541314" cy="466648"/>
              </a:xfrm>
              <a:prstGeom prst="triangle">
                <a:avLst/>
              </a:prstGeom>
              <a:solidFill>
                <a:srgbClr val="FDF28A"/>
              </a:solidFill>
              <a:ln w="3175">
                <a:solidFill>
                  <a:srgbClr val="C4E7F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292C1AA3-1EDA-47E9-B120-68D25C641CC6}"/>
                </a:ext>
              </a:extLst>
            </p:cNvPr>
            <p:cNvGrpSpPr/>
            <p:nvPr/>
          </p:nvGrpSpPr>
          <p:grpSpPr>
            <a:xfrm rot="1800000">
              <a:off x="7912124" y="644129"/>
              <a:ext cx="541314" cy="3468559"/>
              <a:chOff x="7912124" y="644129"/>
              <a:chExt cx="541314" cy="3468559"/>
            </a:xfrm>
          </p:grpSpPr>
          <p:sp>
            <p:nvSpPr>
              <p:cNvPr id="20" name="이등변 삼각형 19">
                <a:extLst>
                  <a:ext uri="{FF2B5EF4-FFF2-40B4-BE49-F238E27FC236}">
                    <a16:creationId xmlns:a16="http://schemas.microsoft.com/office/drawing/2014/main" id="{097AA3FA-A24B-41D7-95B8-B77189D6AB1F}"/>
                  </a:ext>
                </a:extLst>
              </p:cNvPr>
              <p:cNvSpPr/>
              <p:nvPr/>
            </p:nvSpPr>
            <p:spPr>
              <a:xfrm>
                <a:off x="7912124" y="644129"/>
                <a:ext cx="541314" cy="466648"/>
              </a:xfrm>
              <a:prstGeom prst="triangle">
                <a:avLst/>
              </a:prstGeom>
              <a:solidFill>
                <a:srgbClr val="FDF28A"/>
              </a:solidFill>
              <a:ln w="3175">
                <a:solidFill>
                  <a:srgbClr val="C4E7F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이등변 삼각형 20">
                <a:extLst>
                  <a:ext uri="{FF2B5EF4-FFF2-40B4-BE49-F238E27FC236}">
                    <a16:creationId xmlns:a16="http://schemas.microsoft.com/office/drawing/2014/main" id="{6448A7BB-A88D-46E0-B214-111E33F3D90D}"/>
                  </a:ext>
                </a:extLst>
              </p:cNvPr>
              <p:cNvSpPr/>
              <p:nvPr/>
            </p:nvSpPr>
            <p:spPr>
              <a:xfrm flipV="1">
                <a:off x="7912124" y="3646040"/>
                <a:ext cx="541314" cy="466648"/>
              </a:xfrm>
              <a:prstGeom prst="triangle">
                <a:avLst/>
              </a:prstGeom>
              <a:solidFill>
                <a:srgbClr val="FDF28A"/>
              </a:solidFill>
              <a:ln w="3175">
                <a:solidFill>
                  <a:srgbClr val="C4E7F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AC11C3F0-55D1-4BC9-B7B4-1E76FFBF2C87}"/>
                </a:ext>
              </a:extLst>
            </p:cNvPr>
            <p:cNvGrpSpPr/>
            <p:nvPr/>
          </p:nvGrpSpPr>
          <p:grpSpPr>
            <a:xfrm rot="3488159">
              <a:off x="7912124" y="644129"/>
              <a:ext cx="541314" cy="3468559"/>
              <a:chOff x="7912124" y="644129"/>
              <a:chExt cx="541314" cy="3468559"/>
            </a:xfrm>
          </p:grpSpPr>
          <p:sp>
            <p:nvSpPr>
              <p:cNvPr id="18" name="이등변 삼각형 17">
                <a:extLst>
                  <a:ext uri="{FF2B5EF4-FFF2-40B4-BE49-F238E27FC236}">
                    <a16:creationId xmlns:a16="http://schemas.microsoft.com/office/drawing/2014/main" id="{C91B128B-10BA-4B2F-839B-3F90E273A250}"/>
                  </a:ext>
                </a:extLst>
              </p:cNvPr>
              <p:cNvSpPr/>
              <p:nvPr/>
            </p:nvSpPr>
            <p:spPr>
              <a:xfrm>
                <a:off x="7912124" y="644129"/>
                <a:ext cx="541314" cy="466648"/>
              </a:xfrm>
              <a:prstGeom prst="triangle">
                <a:avLst/>
              </a:prstGeom>
              <a:solidFill>
                <a:srgbClr val="FDF28A"/>
              </a:solidFill>
              <a:ln w="3175">
                <a:solidFill>
                  <a:srgbClr val="C4E7F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이등변 삼각형 18">
                <a:extLst>
                  <a:ext uri="{FF2B5EF4-FFF2-40B4-BE49-F238E27FC236}">
                    <a16:creationId xmlns:a16="http://schemas.microsoft.com/office/drawing/2014/main" id="{55DBA0D8-FD63-4A12-B6FE-4C0DE3B58CAE}"/>
                  </a:ext>
                </a:extLst>
              </p:cNvPr>
              <p:cNvSpPr/>
              <p:nvPr/>
            </p:nvSpPr>
            <p:spPr>
              <a:xfrm flipV="1">
                <a:off x="7912124" y="3646040"/>
                <a:ext cx="541314" cy="466648"/>
              </a:xfrm>
              <a:prstGeom prst="triangle">
                <a:avLst/>
              </a:prstGeom>
              <a:solidFill>
                <a:srgbClr val="FDF28A"/>
              </a:solidFill>
              <a:ln w="3175">
                <a:solidFill>
                  <a:srgbClr val="C4E7F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2F52D2D7-1ECF-4296-991E-D1568A930403}"/>
                </a:ext>
              </a:extLst>
            </p:cNvPr>
            <p:cNvGrpSpPr/>
            <p:nvPr/>
          </p:nvGrpSpPr>
          <p:grpSpPr>
            <a:xfrm rot="19851318">
              <a:off x="7912124" y="644128"/>
              <a:ext cx="541314" cy="3468559"/>
              <a:chOff x="7912124" y="644129"/>
              <a:chExt cx="541314" cy="3468559"/>
            </a:xfrm>
          </p:grpSpPr>
          <p:sp>
            <p:nvSpPr>
              <p:cNvPr id="16" name="이등변 삼각형 15">
                <a:extLst>
                  <a:ext uri="{FF2B5EF4-FFF2-40B4-BE49-F238E27FC236}">
                    <a16:creationId xmlns:a16="http://schemas.microsoft.com/office/drawing/2014/main" id="{B2B3602B-CE21-4398-AC7B-1BB3A468FAEF}"/>
                  </a:ext>
                </a:extLst>
              </p:cNvPr>
              <p:cNvSpPr/>
              <p:nvPr/>
            </p:nvSpPr>
            <p:spPr>
              <a:xfrm>
                <a:off x="7912124" y="644129"/>
                <a:ext cx="541314" cy="466648"/>
              </a:xfrm>
              <a:prstGeom prst="triangle">
                <a:avLst/>
              </a:prstGeom>
              <a:solidFill>
                <a:srgbClr val="FDF28A"/>
              </a:solidFill>
              <a:ln w="3175">
                <a:solidFill>
                  <a:srgbClr val="C4E7F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이등변 삼각형 16">
                <a:extLst>
                  <a:ext uri="{FF2B5EF4-FFF2-40B4-BE49-F238E27FC236}">
                    <a16:creationId xmlns:a16="http://schemas.microsoft.com/office/drawing/2014/main" id="{3DA0987E-756F-4FB3-A202-24B3545DA925}"/>
                  </a:ext>
                </a:extLst>
              </p:cNvPr>
              <p:cNvSpPr/>
              <p:nvPr/>
            </p:nvSpPr>
            <p:spPr>
              <a:xfrm flipV="1">
                <a:off x="7912124" y="3646040"/>
                <a:ext cx="541314" cy="466648"/>
              </a:xfrm>
              <a:prstGeom prst="triangle">
                <a:avLst/>
              </a:prstGeom>
              <a:solidFill>
                <a:srgbClr val="FDF28A"/>
              </a:solidFill>
              <a:ln w="3175">
                <a:solidFill>
                  <a:srgbClr val="C4E7F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18DD82DC-BFBB-47B5-BBE8-DE2EFF745FFF}"/>
                </a:ext>
              </a:extLst>
            </p:cNvPr>
            <p:cNvGrpSpPr/>
            <p:nvPr/>
          </p:nvGrpSpPr>
          <p:grpSpPr>
            <a:xfrm rot="18184827">
              <a:off x="7912124" y="644129"/>
              <a:ext cx="541314" cy="3468559"/>
              <a:chOff x="7912124" y="644129"/>
              <a:chExt cx="541314" cy="3468559"/>
            </a:xfrm>
          </p:grpSpPr>
          <p:sp>
            <p:nvSpPr>
              <p:cNvPr id="14" name="이등변 삼각형 13">
                <a:extLst>
                  <a:ext uri="{FF2B5EF4-FFF2-40B4-BE49-F238E27FC236}">
                    <a16:creationId xmlns:a16="http://schemas.microsoft.com/office/drawing/2014/main" id="{B3FE709F-7F57-4B62-A12D-061DF3110E05}"/>
                  </a:ext>
                </a:extLst>
              </p:cNvPr>
              <p:cNvSpPr/>
              <p:nvPr/>
            </p:nvSpPr>
            <p:spPr>
              <a:xfrm>
                <a:off x="7912124" y="644129"/>
                <a:ext cx="541314" cy="466648"/>
              </a:xfrm>
              <a:prstGeom prst="triangle">
                <a:avLst/>
              </a:prstGeom>
              <a:solidFill>
                <a:srgbClr val="FDF28A"/>
              </a:solidFill>
              <a:ln w="3175">
                <a:solidFill>
                  <a:srgbClr val="C4E7F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이등변 삼각형 14">
                <a:extLst>
                  <a:ext uri="{FF2B5EF4-FFF2-40B4-BE49-F238E27FC236}">
                    <a16:creationId xmlns:a16="http://schemas.microsoft.com/office/drawing/2014/main" id="{52AC3D0B-9A0C-4870-8990-CDB39773ADC4}"/>
                  </a:ext>
                </a:extLst>
              </p:cNvPr>
              <p:cNvSpPr/>
              <p:nvPr/>
            </p:nvSpPr>
            <p:spPr>
              <a:xfrm flipV="1">
                <a:off x="7912124" y="3646040"/>
                <a:ext cx="541314" cy="466648"/>
              </a:xfrm>
              <a:prstGeom prst="triangle">
                <a:avLst/>
              </a:prstGeom>
              <a:solidFill>
                <a:srgbClr val="FDF28A"/>
              </a:solidFill>
              <a:ln w="3175">
                <a:solidFill>
                  <a:srgbClr val="C4E7F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2C44FB34-DB62-4D97-A18F-E0100798C933}"/>
                </a:ext>
              </a:extLst>
            </p:cNvPr>
            <p:cNvGrpSpPr/>
            <p:nvPr/>
          </p:nvGrpSpPr>
          <p:grpSpPr>
            <a:xfrm rot="5563893">
              <a:off x="7902475" y="644129"/>
              <a:ext cx="541314" cy="3468559"/>
              <a:chOff x="7912124" y="644129"/>
              <a:chExt cx="541314" cy="3468559"/>
            </a:xfrm>
          </p:grpSpPr>
          <p:sp>
            <p:nvSpPr>
              <p:cNvPr id="12" name="이등변 삼각형 11">
                <a:extLst>
                  <a:ext uri="{FF2B5EF4-FFF2-40B4-BE49-F238E27FC236}">
                    <a16:creationId xmlns:a16="http://schemas.microsoft.com/office/drawing/2014/main" id="{BE5F354A-E898-4AD7-9A34-9D199768569C}"/>
                  </a:ext>
                </a:extLst>
              </p:cNvPr>
              <p:cNvSpPr/>
              <p:nvPr/>
            </p:nvSpPr>
            <p:spPr>
              <a:xfrm>
                <a:off x="7912124" y="644129"/>
                <a:ext cx="541314" cy="466648"/>
              </a:xfrm>
              <a:prstGeom prst="triangle">
                <a:avLst/>
              </a:prstGeom>
              <a:solidFill>
                <a:srgbClr val="FDF28A"/>
              </a:solidFill>
              <a:ln w="3175">
                <a:solidFill>
                  <a:srgbClr val="C4E7F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이등변 삼각형 12">
                <a:extLst>
                  <a:ext uri="{FF2B5EF4-FFF2-40B4-BE49-F238E27FC236}">
                    <a16:creationId xmlns:a16="http://schemas.microsoft.com/office/drawing/2014/main" id="{2553D77A-B8F8-4558-A7B0-9A0F0F821F0B}"/>
                  </a:ext>
                </a:extLst>
              </p:cNvPr>
              <p:cNvSpPr/>
              <p:nvPr/>
            </p:nvSpPr>
            <p:spPr>
              <a:xfrm flipV="1">
                <a:off x="7912124" y="3646040"/>
                <a:ext cx="541314" cy="466648"/>
              </a:xfrm>
              <a:prstGeom prst="triangle">
                <a:avLst/>
              </a:prstGeom>
              <a:solidFill>
                <a:srgbClr val="FDF28A"/>
              </a:solidFill>
              <a:ln w="3175">
                <a:solidFill>
                  <a:srgbClr val="C4E7F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F05FEF68-A946-4AEC-BCDB-35E14935BC31}"/>
              </a:ext>
            </a:extLst>
          </p:cNvPr>
          <p:cNvSpPr txBox="1"/>
          <p:nvPr/>
        </p:nvSpPr>
        <p:spPr>
          <a:xfrm>
            <a:off x="5213602" y="1786469"/>
            <a:ext cx="17491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</a:rPr>
              <a:t>17.5</a:t>
            </a:r>
            <a:r>
              <a:rPr lang="ko-KR" altLang="en-US" sz="5400" dirty="0">
                <a:solidFill>
                  <a:schemeClr val="bg1"/>
                </a:solidFill>
              </a:rPr>
              <a:t>°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EDF7916-1223-4090-A403-922FDC59FC0E}"/>
              </a:ext>
            </a:extLst>
          </p:cNvPr>
          <p:cNvSpPr txBox="1"/>
          <p:nvPr/>
        </p:nvSpPr>
        <p:spPr>
          <a:xfrm>
            <a:off x="4984372" y="3899543"/>
            <a:ext cx="2207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미세먼지</a:t>
            </a:r>
            <a:r>
              <a:rPr lang="en-US" altLang="ko-KR" sz="2400" dirty="0">
                <a:solidFill>
                  <a:schemeClr val="bg1"/>
                </a:solidFill>
              </a:rPr>
              <a:t>: </a:t>
            </a:r>
            <a:r>
              <a:rPr lang="ko-KR" altLang="en-US" sz="2400" dirty="0">
                <a:solidFill>
                  <a:schemeClr val="bg1"/>
                </a:solidFill>
              </a:rPr>
              <a:t>보통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884D97F9-240E-4ADA-BB29-3D74A59CEFD8}"/>
              </a:ext>
            </a:extLst>
          </p:cNvPr>
          <p:cNvSpPr txBox="1"/>
          <p:nvPr/>
        </p:nvSpPr>
        <p:spPr>
          <a:xfrm>
            <a:off x="5380314" y="4483733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시흥시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EFEB03D2-67FA-4AF5-B617-5556EE4B7ABE}"/>
              </a:ext>
            </a:extLst>
          </p:cNvPr>
          <p:cNvSpPr txBox="1"/>
          <p:nvPr/>
        </p:nvSpPr>
        <p:spPr>
          <a:xfrm>
            <a:off x="4729495" y="5191032"/>
            <a:ext cx="271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업데이트 </a:t>
            </a:r>
            <a:r>
              <a:rPr lang="en-US" altLang="ko-KR" dirty="0">
                <a:solidFill>
                  <a:schemeClr val="bg1"/>
                </a:solidFill>
              </a:rPr>
              <a:t>4/26 </a:t>
            </a:r>
            <a:r>
              <a:rPr lang="ko-KR" altLang="en-US" dirty="0">
                <a:solidFill>
                  <a:schemeClr val="bg1"/>
                </a:solidFill>
              </a:rPr>
              <a:t>오후 </a:t>
            </a:r>
            <a:r>
              <a:rPr lang="en-US" altLang="ko-KR" dirty="0">
                <a:solidFill>
                  <a:schemeClr val="bg1"/>
                </a:solidFill>
              </a:rPr>
              <a:t>1:21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0" name="화살표: 원형 109">
            <a:extLst>
              <a:ext uri="{FF2B5EF4-FFF2-40B4-BE49-F238E27FC236}">
                <a16:creationId xmlns:a16="http://schemas.microsoft.com/office/drawing/2014/main" id="{E5727112-0C06-4B05-93F5-722408989BC4}"/>
              </a:ext>
            </a:extLst>
          </p:cNvPr>
          <p:cNvSpPr/>
          <p:nvPr/>
        </p:nvSpPr>
        <p:spPr>
          <a:xfrm flipV="1">
            <a:off x="5903536" y="5752472"/>
            <a:ext cx="369328" cy="36932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218478"/>
              <a:gd name="adj5" fmla="val 125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12C99B2E-33C7-4FAD-86B3-C1E07B57EB0E}"/>
              </a:ext>
            </a:extLst>
          </p:cNvPr>
          <p:cNvSpPr/>
          <p:nvPr/>
        </p:nvSpPr>
        <p:spPr>
          <a:xfrm>
            <a:off x="8267700" y="1311216"/>
            <a:ext cx="3590925" cy="516255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자유형: 도형 94">
            <a:extLst>
              <a:ext uri="{FF2B5EF4-FFF2-40B4-BE49-F238E27FC236}">
                <a16:creationId xmlns:a16="http://schemas.microsoft.com/office/drawing/2014/main" id="{FD4DA99F-B9E7-45F8-AC14-8C7CAA434196}"/>
              </a:ext>
            </a:extLst>
          </p:cNvPr>
          <p:cNvSpPr/>
          <p:nvPr/>
        </p:nvSpPr>
        <p:spPr>
          <a:xfrm>
            <a:off x="9674107" y="2901218"/>
            <a:ext cx="778110" cy="752705"/>
          </a:xfrm>
          <a:custGeom>
            <a:avLst/>
            <a:gdLst>
              <a:gd name="connsiteX0" fmla="*/ 332605 w 1175407"/>
              <a:gd name="connsiteY0" fmla="*/ 0 h 1137030"/>
              <a:gd name="connsiteX1" fmla="*/ 317023 w 1175407"/>
              <a:gd name="connsiteY1" fmla="*/ 50198 h 1137030"/>
              <a:gd name="connsiteX2" fmla="*/ 304800 w 1175407"/>
              <a:gd name="connsiteY2" fmla="*/ 171443 h 1137030"/>
              <a:gd name="connsiteX3" fmla="*/ 906406 w 1175407"/>
              <a:gd name="connsiteY3" fmla="*/ 773049 h 1137030"/>
              <a:gd name="connsiteX4" fmla="*/ 1140578 w 1175407"/>
              <a:gd name="connsiteY4" fmla="*/ 725772 h 1137030"/>
              <a:gd name="connsiteX5" fmla="*/ 1175407 w 1175407"/>
              <a:gd name="connsiteY5" fmla="*/ 706868 h 1137030"/>
              <a:gd name="connsiteX6" fmla="*/ 1155935 w 1175407"/>
              <a:gd name="connsiteY6" fmla="*/ 769596 h 1137030"/>
              <a:gd name="connsiteX7" fmla="*/ 601606 w 1175407"/>
              <a:gd name="connsiteY7" fmla="*/ 1137030 h 1137030"/>
              <a:gd name="connsiteX8" fmla="*/ 0 w 1175407"/>
              <a:gd name="connsiteY8" fmla="*/ 535424 h 1137030"/>
              <a:gd name="connsiteX9" fmla="*/ 265242 w 1175407"/>
              <a:gd name="connsiteY9" fmla="*/ 36563 h 1137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75407" h="1137030">
                <a:moveTo>
                  <a:pt x="332605" y="0"/>
                </a:moveTo>
                <a:lnTo>
                  <a:pt x="317023" y="50198"/>
                </a:lnTo>
                <a:cubicBezTo>
                  <a:pt x="309009" y="89362"/>
                  <a:pt x="304800" y="129911"/>
                  <a:pt x="304800" y="171443"/>
                </a:cubicBezTo>
                <a:cubicBezTo>
                  <a:pt x="304800" y="503701"/>
                  <a:pt x="574148" y="773049"/>
                  <a:pt x="906406" y="773049"/>
                </a:cubicBezTo>
                <a:cubicBezTo>
                  <a:pt x="989470" y="773049"/>
                  <a:pt x="1068603" y="756215"/>
                  <a:pt x="1140578" y="725772"/>
                </a:cubicBezTo>
                <a:lnTo>
                  <a:pt x="1175407" y="706868"/>
                </a:lnTo>
                <a:lnTo>
                  <a:pt x="1155935" y="769596"/>
                </a:lnTo>
                <a:cubicBezTo>
                  <a:pt x="1064606" y="985522"/>
                  <a:pt x="850800" y="1137030"/>
                  <a:pt x="601606" y="1137030"/>
                </a:cubicBezTo>
                <a:cubicBezTo>
                  <a:pt x="269348" y="1137030"/>
                  <a:pt x="0" y="867682"/>
                  <a:pt x="0" y="535424"/>
                </a:cubicBezTo>
                <a:cubicBezTo>
                  <a:pt x="0" y="327763"/>
                  <a:pt x="105214" y="144676"/>
                  <a:pt x="265242" y="36563"/>
                </a:cubicBezTo>
                <a:close/>
              </a:path>
            </a:pathLst>
          </a:custGeom>
          <a:solidFill>
            <a:srgbClr val="FFFF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097C4EC2-6C6E-4A57-870E-6708C73B744B}"/>
              </a:ext>
            </a:extLst>
          </p:cNvPr>
          <p:cNvSpPr txBox="1"/>
          <p:nvPr/>
        </p:nvSpPr>
        <p:spPr>
          <a:xfrm>
            <a:off x="9188564" y="1786469"/>
            <a:ext cx="17491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</a:rPr>
              <a:t>10.5</a:t>
            </a:r>
            <a:r>
              <a:rPr lang="ko-KR" altLang="en-US" sz="5400" dirty="0">
                <a:solidFill>
                  <a:schemeClr val="bg1"/>
                </a:solidFill>
              </a:rPr>
              <a:t>°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F9C7B845-F7DC-46E7-B798-D3D9985BD6BE}"/>
              </a:ext>
            </a:extLst>
          </p:cNvPr>
          <p:cNvSpPr txBox="1"/>
          <p:nvPr/>
        </p:nvSpPr>
        <p:spPr>
          <a:xfrm>
            <a:off x="8959334" y="3899543"/>
            <a:ext cx="2207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미세먼지</a:t>
            </a:r>
            <a:r>
              <a:rPr lang="en-US" altLang="ko-KR" sz="2400" dirty="0">
                <a:solidFill>
                  <a:schemeClr val="bg1"/>
                </a:solidFill>
              </a:rPr>
              <a:t>: </a:t>
            </a:r>
            <a:r>
              <a:rPr lang="ko-KR" altLang="en-US" sz="2400" dirty="0">
                <a:solidFill>
                  <a:schemeClr val="bg1"/>
                </a:solidFill>
              </a:rPr>
              <a:t>좋음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989E45C1-FC40-4D13-9D89-5F5BEFF9C35F}"/>
              </a:ext>
            </a:extLst>
          </p:cNvPr>
          <p:cNvSpPr txBox="1"/>
          <p:nvPr/>
        </p:nvSpPr>
        <p:spPr>
          <a:xfrm>
            <a:off x="9355276" y="4483733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시흥시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3362B3F5-D459-450F-8210-DECE4FE1BF60}"/>
              </a:ext>
            </a:extLst>
          </p:cNvPr>
          <p:cNvSpPr txBox="1"/>
          <p:nvPr/>
        </p:nvSpPr>
        <p:spPr>
          <a:xfrm>
            <a:off x="8704457" y="5191032"/>
            <a:ext cx="271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업데이트 </a:t>
            </a:r>
            <a:r>
              <a:rPr lang="en-US" altLang="ko-KR" dirty="0">
                <a:solidFill>
                  <a:schemeClr val="bg1"/>
                </a:solidFill>
              </a:rPr>
              <a:t>4/27 </a:t>
            </a:r>
            <a:r>
              <a:rPr lang="ko-KR" altLang="en-US" dirty="0">
                <a:solidFill>
                  <a:schemeClr val="bg1"/>
                </a:solidFill>
              </a:rPr>
              <a:t>오후 </a:t>
            </a:r>
            <a:r>
              <a:rPr lang="en-US" altLang="ko-KR" dirty="0">
                <a:solidFill>
                  <a:schemeClr val="bg1"/>
                </a:solidFill>
              </a:rPr>
              <a:t>8:48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9" name="화살표: 원형 118">
            <a:extLst>
              <a:ext uri="{FF2B5EF4-FFF2-40B4-BE49-F238E27FC236}">
                <a16:creationId xmlns:a16="http://schemas.microsoft.com/office/drawing/2014/main" id="{D6A6F1A7-8068-46D3-8DAD-0D1D56696B5E}"/>
              </a:ext>
            </a:extLst>
          </p:cNvPr>
          <p:cNvSpPr/>
          <p:nvPr/>
        </p:nvSpPr>
        <p:spPr>
          <a:xfrm flipV="1">
            <a:off x="9878498" y="5752472"/>
            <a:ext cx="369328" cy="36932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218478"/>
              <a:gd name="adj5" fmla="val 125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EC6FB32-F429-47AE-A705-D74A6299E009}"/>
              </a:ext>
            </a:extLst>
          </p:cNvPr>
          <p:cNvSpPr/>
          <p:nvPr/>
        </p:nvSpPr>
        <p:spPr>
          <a:xfrm>
            <a:off x="4642942" y="173039"/>
            <a:ext cx="290611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600" b="0" cap="none" spc="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Information’s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D89644B9-D9DA-4BE6-A864-CCCB18DFAC77}"/>
              </a:ext>
            </a:extLst>
          </p:cNvPr>
          <p:cNvSpPr/>
          <p:nvPr/>
        </p:nvSpPr>
        <p:spPr>
          <a:xfrm>
            <a:off x="10040967" y="185475"/>
            <a:ext cx="822499" cy="822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672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사각형: 둥근 모서리 374">
            <a:extLst>
              <a:ext uri="{FF2B5EF4-FFF2-40B4-BE49-F238E27FC236}">
                <a16:creationId xmlns:a16="http://schemas.microsoft.com/office/drawing/2014/main" id="{57BA09E0-3E6C-43ED-946F-4048D845B775}"/>
              </a:ext>
            </a:extLst>
          </p:cNvPr>
          <p:cNvSpPr/>
          <p:nvPr/>
        </p:nvSpPr>
        <p:spPr>
          <a:xfrm>
            <a:off x="5687477" y="2767179"/>
            <a:ext cx="1751480" cy="2518042"/>
          </a:xfrm>
          <a:prstGeom prst="roundRect">
            <a:avLst/>
          </a:prstGeom>
          <a:blipFill dpi="0" rotWithShape="1">
            <a:blip r:embed="rId2">
              <a:alphaModFix amt="46000"/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4" name="사각형: 둥근 모서리 373">
            <a:extLst>
              <a:ext uri="{FF2B5EF4-FFF2-40B4-BE49-F238E27FC236}">
                <a16:creationId xmlns:a16="http://schemas.microsoft.com/office/drawing/2014/main" id="{6BABB302-7926-48E0-8C81-B92A8F29ADB3}"/>
              </a:ext>
            </a:extLst>
          </p:cNvPr>
          <p:cNvSpPr/>
          <p:nvPr/>
        </p:nvSpPr>
        <p:spPr>
          <a:xfrm>
            <a:off x="6261225" y="2050854"/>
            <a:ext cx="2694167" cy="3873312"/>
          </a:xfrm>
          <a:prstGeom prst="roundRect">
            <a:avLst/>
          </a:prstGeom>
          <a:blipFill dpi="0" rotWithShape="1">
            <a:blip r:embed="rId2">
              <a:alphaModFix amt="73000"/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26AC6060-1DCC-4974-9355-142308C558F7}"/>
              </a:ext>
            </a:extLst>
          </p:cNvPr>
          <p:cNvGrpSpPr/>
          <p:nvPr/>
        </p:nvGrpSpPr>
        <p:grpSpPr>
          <a:xfrm>
            <a:off x="10655100" y="7031342"/>
            <a:ext cx="263009" cy="263009"/>
            <a:chOff x="10530829" y="2716980"/>
            <a:chExt cx="263009" cy="263009"/>
          </a:xfrm>
        </p:grpSpPr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7728BC3E-B83C-4F5F-9680-079683EBCAA3}"/>
                </a:ext>
              </a:extLst>
            </p:cNvPr>
            <p:cNvSpPr/>
            <p:nvPr/>
          </p:nvSpPr>
          <p:spPr>
            <a:xfrm>
              <a:off x="10530829" y="2716980"/>
              <a:ext cx="263009" cy="263009"/>
            </a:xfrm>
            <a:prstGeom prst="ellipse">
              <a:avLst/>
            </a:prstGeom>
            <a:noFill/>
            <a:ln w="19050">
              <a:solidFill>
                <a:srgbClr val="4DAD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자유형: 도형 84">
              <a:extLst>
                <a:ext uri="{FF2B5EF4-FFF2-40B4-BE49-F238E27FC236}">
                  <a16:creationId xmlns:a16="http://schemas.microsoft.com/office/drawing/2014/main" id="{2A6D0D84-C4D0-49F1-A9C7-22052F6153F9}"/>
                </a:ext>
              </a:extLst>
            </p:cNvPr>
            <p:cNvSpPr/>
            <p:nvPr/>
          </p:nvSpPr>
          <p:spPr>
            <a:xfrm>
              <a:off x="10581181" y="2893693"/>
              <a:ext cx="162304" cy="45719"/>
            </a:xfrm>
            <a:custGeom>
              <a:avLst/>
              <a:gdLst>
                <a:gd name="connsiteX0" fmla="*/ 0 w 211340"/>
                <a:gd name="connsiteY0" fmla="*/ 0 h 59532"/>
                <a:gd name="connsiteX1" fmla="*/ 211340 w 211340"/>
                <a:gd name="connsiteY1" fmla="*/ 0 h 59532"/>
                <a:gd name="connsiteX2" fmla="*/ 196595 w 211340"/>
                <a:gd name="connsiteY2" fmla="*/ 21869 h 59532"/>
                <a:gd name="connsiteX3" fmla="*/ 105670 w 211340"/>
                <a:gd name="connsiteY3" fmla="*/ 59532 h 59532"/>
                <a:gd name="connsiteX4" fmla="*/ 14745 w 211340"/>
                <a:gd name="connsiteY4" fmla="*/ 21869 h 59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1340" h="59532">
                  <a:moveTo>
                    <a:pt x="0" y="0"/>
                  </a:moveTo>
                  <a:lnTo>
                    <a:pt x="211340" y="0"/>
                  </a:lnTo>
                  <a:lnTo>
                    <a:pt x="196595" y="21869"/>
                  </a:lnTo>
                  <a:cubicBezTo>
                    <a:pt x="173326" y="45139"/>
                    <a:pt x="141179" y="59532"/>
                    <a:pt x="105670" y="59532"/>
                  </a:cubicBezTo>
                  <a:cubicBezTo>
                    <a:pt x="70162" y="59532"/>
                    <a:pt x="38015" y="45139"/>
                    <a:pt x="14745" y="21869"/>
                  </a:cubicBezTo>
                  <a:close/>
                </a:path>
              </a:pathLst>
            </a:custGeom>
            <a:solidFill>
              <a:srgbClr val="4DAD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6D908257-4570-4B39-BBAF-68ECB6F9DADC}"/>
                </a:ext>
              </a:extLst>
            </p:cNvPr>
            <p:cNvGrpSpPr/>
            <p:nvPr/>
          </p:nvGrpSpPr>
          <p:grpSpPr>
            <a:xfrm>
              <a:off x="10567320" y="2788742"/>
              <a:ext cx="69723" cy="40481"/>
              <a:chOff x="10560177" y="2788742"/>
              <a:chExt cx="69723" cy="40481"/>
            </a:xfrm>
          </p:grpSpPr>
          <p:cxnSp>
            <p:nvCxnSpPr>
              <p:cNvPr id="76" name="직선 연결선 75">
                <a:extLst>
                  <a:ext uri="{FF2B5EF4-FFF2-40B4-BE49-F238E27FC236}">
                    <a16:creationId xmlns:a16="http://schemas.microsoft.com/office/drawing/2014/main" id="{7BF8C4B3-A0DA-49AF-B5A9-D2D52D78C3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89419" y="2788742"/>
                <a:ext cx="40481" cy="40481"/>
              </a:xfrm>
              <a:prstGeom prst="line">
                <a:avLst/>
              </a:prstGeom>
              <a:ln w="15875">
                <a:solidFill>
                  <a:srgbClr val="4DAD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직선 연결선 87">
                <a:extLst>
                  <a:ext uri="{FF2B5EF4-FFF2-40B4-BE49-F238E27FC236}">
                    <a16:creationId xmlns:a16="http://schemas.microsoft.com/office/drawing/2014/main" id="{D120F5F2-BE91-4F18-9809-405E468F5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60177" y="2788742"/>
                <a:ext cx="40481" cy="40481"/>
              </a:xfrm>
              <a:prstGeom prst="line">
                <a:avLst/>
              </a:prstGeom>
              <a:ln w="15875">
                <a:solidFill>
                  <a:srgbClr val="4DAD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30B6305D-DBDD-4880-85F8-F4B7CD681A61}"/>
                </a:ext>
              </a:extLst>
            </p:cNvPr>
            <p:cNvGrpSpPr/>
            <p:nvPr/>
          </p:nvGrpSpPr>
          <p:grpSpPr>
            <a:xfrm>
              <a:off x="10686384" y="2788742"/>
              <a:ext cx="69723" cy="40481"/>
              <a:chOff x="10560177" y="2788742"/>
              <a:chExt cx="69723" cy="40481"/>
            </a:xfrm>
          </p:grpSpPr>
          <p:cxnSp>
            <p:nvCxnSpPr>
              <p:cNvPr id="91" name="직선 연결선 90">
                <a:extLst>
                  <a:ext uri="{FF2B5EF4-FFF2-40B4-BE49-F238E27FC236}">
                    <a16:creationId xmlns:a16="http://schemas.microsoft.com/office/drawing/2014/main" id="{70495115-A548-4B5D-86A1-AAF7D54B16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89419" y="2788742"/>
                <a:ext cx="40481" cy="40481"/>
              </a:xfrm>
              <a:prstGeom prst="line">
                <a:avLst/>
              </a:prstGeom>
              <a:ln w="15875">
                <a:solidFill>
                  <a:srgbClr val="4DAD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>
                <a:extLst>
                  <a:ext uri="{FF2B5EF4-FFF2-40B4-BE49-F238E27FC236}">
                    <a16:creationId xmlns:a16="http://schemas.microsoft.com/office/drawing/2014/main" id="{B8EF25FE-8251-4824-9B2A-C8E905049EA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60177" y="2788742"/>
                <a:ext cx="40481" cy="40481"/>
              </a:xfrm>
              <a:prstGeom prst="line">
                <a:avLst/>
              </a:prstGeom>
              <a:ln w="15875">
                <a:solidFill>
                  <a:srgbClr val="4DAD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15A9A0E8-6D24-497D-9AD0-909C7C005405}"/>
              </a:ext>
            </a:extLst>
          </p:cNvPr>
          <p:cNvGrpSpPr/>
          <p:nvPr/>
        </p:nvGrpSpPr>
        <p:grpSpPr>
          <a:xfrm>
            <a:off x="10996669" y="7031342"/>
            <a:ext cx="263009" cy="263009"/>
            <a:chOff x="10679440" y="3887613"/>
            <a:chExt cx="263009" cy="263009"/>
          </a:xfrm>
        </p:grpSpPr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F629DF49-5273-4DB2-BAD8-A6427ED2141C}"/>
                </a:ext>
              </a:extLst>
            </p:cNvPr>
            <p:cNvSpPr/>
            <p:nvPr/>
          </p:nvSpPr>
          <p:spPr>
            <a:xfrm>
              <a:off x="10679440" y="3887613"/>
              <a:ext cx="263009" cy="263009"/>
            </a:xfrm>
            <a:prstGeom prst="ellipse">
              <a:avLst/>
            </a:prstGeom>
            <a:noFill/>
            <a:ln w="19050">
              <a:solidFill>
                <a:srgbClr val="FF5D5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128ECC5A-749B-4BC4-8E53-7DED7BA8F45F}"/>
                </a:ext>
              </a:extLst>
            </p:cNvPr>
            <p:cNvGrpSpPr/>
            <p:nvPr/>
          </p:nvGrpSpPr>
          <p:grpSpPr>
            <a:xfrm>
              <a:off x="10778464" y="4054998"/>
              <a:ext cx="69723" cy="40481"/>
              <a:chOff x="10778464" y="4054998"/>
              <a:chExt cx="69723" cy="40481"/>
            </a:xfrm>
          </p:grpSpPr>
          <p:cxnSp>
            <p:nvCxnSpPr>
              <p:cNvPr id="111" name="직선 연결선 110">
                <a:extLst>
                  <a:ext uri="{FF2B5EF4-FFF2-40B4-BE49-F238E27FC236}">
                    <a16:creationId xmlns:a16="http://schemas.microsoft.com/office/drawing/2014/main" id="{DF5BC239-97DD-4196-A3B5-5F0C7C844D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07706" y="4054998"/>
                <a:ext cx="40481" cy="40481"/>
              </a:xfrm>
              <a:prstGeom prst="line">
                <a:avLst/>
              </a:prstGeom>
              <a:ln w="15875">
                <a:solidFill>
                  <a:srgbClr val="FF5D5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직선 연결선 112">
                <a:extLst>
                  <a:ext uri="{FF2B5EF4-FFF2-40B4-BE49-F238E27FC236}">
                    <a16:creationId xmlns:a16="http://schemas.microsoft.com/office/drawing/2014/main" id="{0153744B-33BF-4FF4-ACEC-97A34B0F5B6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778464" y="4054998"/>
                <a:ext cx="40481" cy="40481"/>
              </a:xfrm>
              <a:prstGeom prst="line">
                <a:avLst/>
              </a:prstGeom>
              <a:ln w="15875">
                <a:solidFill>
                  <a:srgbClr val="FF5D5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11D18DB7-CC8B-40CA-A60E-BB23FDD2BE1F}"/>
                </a:ext>
              </a:extLst>
            </p:cNvPr>
            <p:cNvGrpSpPr/>
            <p:nvPr/>
          </p:nvGrpSpPr>
          <p:grpSpPr>
            <a:xfrm>
              <a:off x="10742560" y="3959375"/>
              <a:ext cx="143912" cy="40481"/>
              <a:chOff x="10742560" y="3959375"/>
              <a:chExt cx="143912" cy="40481"/>
            </a:xfrm>
          </p:grpSpPr>
          <p:cxnSp>
            <p:nvCxnSpPr>
              <p:cNvPr id="120" name="직선 연결선 119">
                <a:extLst>
                  <a:ext uri="{FF2B5EF4-FFF2-40B4-BE49-F238E27FC236}">
                    <a16:creationId xmlns:a16="http://schemas.microsoft.com/office/drawing/2014/main" id="{064FFC19-14A2-4811-9353-BD90F857A6F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845991" y="3959375"/>
                <a:ext cx="40481" cy="40481"/>
              </a:xfrm>
              <a:prstGeom prst="line">
                <a:avLst/>
              </a:prstGeom>
              <a:ln w="15875">
                <a:solidFill>
                  <a:srgbClr val="FF5D5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직선 연결선 120">
                <a:extLst>
                  <a:ext uri="{FF2B5EF4-FFF2-40B4-BE49-F238E27FC236}">
                    <a16:creationId xmlns:a16="http://schemas.microsoft.com/office/drawing/2014/main" id="{B7B36C43-758D-45DC-9B49-325BD538DC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42560" y="3959375"/>
                <a:ext cx="40481" cy="40481"/>
              </a:xfrm>
              <a:prstGeom prst="line">
                <a:avLst/>
              </a:prstGeom>
              <a:ln w="15875">
                <a:solidFill>
                  <a:srgbClr val="FF5D5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A218AE1-1905-4168-892C-FCF0402F582A}"/>
              </a:ext>
            </a:extLst>
          </p:cNvPr>
          <p:cNvSpPr/>
          <p:nvPr/>
        </p:nvSpPr>
        <p:spPr>
          <a:xfrm>
            <a:off x="182788" y="173039"/>
            <a:ext cx="85042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540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프로그램</a:t>
            </a:r>
            <a:r>
              <a:rPr lang="ko-KR" altLang="en-US" sz="5400" b="0" cap="none" spc="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소개 </a:t>
            </a:r>
            <a:r>
              <a:rPr lang="en-US" altLang="ko-KR" sz="5400" b="0" cap="none" spc="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</a:t>
            </a:r>
            <a:r>
              <a:rPr lang="ko-KR" altLang="en-US" sz="360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상세한 미세먼지</a:t>
            </a:r>
            <a:endParaRPr lang="en-US" altLang="ko-KR" sz="3600" b="0" cap="none" spc="0" dirty="0">
              <a:ln w="0"/>
              <a:solidFill>
                <a:schemeClr val="bg2">
                  <a:lumMod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A420A716-034E-4041-A95D-0D3F91CD748D}"/>
              </a:ext>
            </a:extLst>
          </p:cNvPr>
          <p:cNvGrpSpPr/>
          <p:nvPr/>
        </p:nvGrpSpPr>
        <p:grpSpPr>
          <a:xfrm>
            <a:off x="11338237" y="7031342"/>
            <a:ext cx="263009" cy="263009"/>
            <a:chOff x="11338237" y="7031342"/>
            <a:chExt cx="263009" cy="263009"/>
          </a:xfrm>
        </p:grpSpPr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2BC70633-1C1C-46FC-A21A-EB659405CEDC}"/>
                </a:ext>
              </a:extLst>
            </p:cNvPr>
            <p:cNvSpPr/>
            <p:nvPr/>
          </p:nvSpPr>
          <p:spPr>
            <a:xfrm>
              <a:off x="11338237" y="7031342"/>
              <a:ext cx="263009" cy="263009"/>
            </a:xfrm>
            <a:prstGeom prst="ellipse">
              <a:avLst/>
            </a:prstGeom>
            <a:noFill/>
            <a:ln w="19050">
              <a:solidFill>
                <a:srgbClr val="FDA16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0" name="직선 연결선 149">
              <a:extLst>
                <a:ext uri="{FF2B5EF4-FFF2-40B4-BE49-F238E27FC236}">
                  <a16:creationId xmlns:a16="http://schemas.microsoft.com/office/drawing/2014/main" id="{6ED6CF68-0D7F-4565-95B2-39D786FBB233}"/>
                </a:ext>
              </a:extLst>
            </p:cNvPr>
            <p:cNvCxnSpPr>
              <a:cxnSpLocks/>
            </p:cNvCxnSpPr>
            <p:nvPr/>
          </p:nvCxnSpPr>
          <p:spPr>
            <a:xfrm>
              <a:off x="11426933" y="7225150"/>
              <a:ext cx="85617" cy="0"/>
            </a:xfrm>
            <a:prstGeom prst="line">
              <a:avLst/>
            </a:prstGeom>
            <a:ln w="15875">
              <a:solidFill>
                <a:srgbClr val="FDA1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17532D03-E0E8-4DA3-9D43-2D710EA50FD0}"/>
                </a:ext>
              </a:extLst>
            </p:cNvPr>
            <p:cNvGrpSpPr/>
            <p:nvPr/>
          </p:nvGrpSpPr>
          <p:grpSpPr>
            <a:xfrm>
              <a:off x="11397608" y="7117391"/>
              <a:ext cx="144266" cy="40481"/>
              <a:chOff x="11397608" y="7117391"/>
              <a:chExt cx="144266" cy="40481"/>
            </a:xfrm>
          </p:grpSpPr>
          <p:cxnSp>
            <p:nvCxnSpPr>
              <p:cNvPr id="149" name="직선 연결선 148">
                <a:extLst>
                  <a:ext uri="{FF2B5EF4-FFF2-40B4-BE49-F238E27FC236}">
                    <a16:creationId xmlns:a16="http://schemas.microsoft.com/office/drawing/2014/main" id="{51FDDE78-09E5-4B75-A7AB-67B4ED89201E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>
                <a:off x="11397608" y="7117391"/>
                <a:ext cx="40481" cy="40481"/>
              </a:xfrm>
              <a:prstGeom prst="line">
                <a:avLst/>
              </a:prstGeom>
              <a:ln w="15875">
                <a:solidFill>
                  <a:srgbClr val="FDA16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직선 연결선 150">
                <a:extLst>
                  <a:ext uri="{FF2B5EF4-FFF2-40B4-BE49-F238E27FC236}">
                    <a16:creationId xmlns:a16="http://schemas.microsoft.com/office/drawing/2014/main" id="{09226927-CACC-4D16-89D2-887A34A27F18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>
                <a:off x="11501393" y="7117391"/>
                <a:ext cx="40481" cy="40481"/>
              </a:xfrm>
              <a:prstGeom prst="line">
                <a:avLst/>
              </a:prstGeom>
              <a:ln w="15875">
                <a:solidFill>
                  <a:srgbClr val="FDA16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F29A207F-D83E-4163-8E78-44D67CA362F1}"/>
              </a:ext>
            </a:extLst>
          </p:cNvPr>
          <p:cNvGrpSpPr/>
          <p:nvPr/>
        </p:nvGrpSpPr>
        <p:grpSpPr>
          <a:xfrm>
            <a:off x="1725616" y="1314450"/>
            <a:ext cx="3590925" cy="5162550"/>
            <a:chOff x="4294256" y="1314450"/>
            <a:chExt cx="3590925" cy="5162550"/>
          </a:xfrm>
        </p:grpSpPr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AD79E2D7-5AD3-4995-96AC-B0F72181C67F}"/>
                </a:ext>
              </a:extLst>
            </p:cNvPr>
            <p:cNvSpPr/>
            <p:nvPr/>
          </p:nvSpPr>
          <p:spPr>
            <a:xfrm>
              <a:off x="4294256" y="1314450"/>
              <a:ext cx="3590925" cy="5162550"/>
            </a:xfrm>
            <a:prstGeom prst="roundRect">
              <a:avLst/>
            </a:prstGeom>
            <a:solidFill>
              <a:srgbClr val="53B9EB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2" name="그룹 111">
              <a:extLst>
                <a:ext uri="{FF2B5EF4-FFF2-40B4-BE49-F238E27FC236}">
                  <a16:creationId xmlns:a16="http://schemas.microsoft.com/office/drawing/2014/main" id="{82A8D6B8-8022-48C8-8B43-42C6A828AB48}"/>
                </a:ext>
              </a:extLst>
            </p:cNvPr>
            <p:cNvGrpSpPr/>
            <p:nvPr/>
          </p:nvGrpSpPr>
          <p:grpSpPr>
            <a:xfrm>
              <a:off x="4729495" y="1786469"/>
              <a:ext cx="2717411" cy="4335331"/>
              <a:chOff x="4729495" y="1786469"/>
              <a:chExt cx="2717411" cy="4335331"/>
            </a:xfrm>
          </p:grpSpPr>
          <p:grpSp>
            <p:nvGrpSpPr>
              <p:cNvPr id="4" name="그룹 3">
                <a:extLst>
                  <a:ext uri="{FF2B5EF4-FFF2-40B4-BE49-F238E27FC236}">
                    <a16:creationId xmlns:a16="http://schemas.microsoft.com/office/drawing/2014/main" id="{4828E93E-7B39-485A-B026-AF91261A2D4B}"/>
                  </a:ext>
                </a:extLst>
              </p:cNvPr>
              <p:cNvGrpSpPr/>
              <p:nvPr/>
            </p:nvGrpSpPr>
            <p:grpSpPr>
              <a:xfrm>
                <a:off x="5654813" y="2826616"/>
                <a:ext cx="866775" cy="864371"/>
                <a:chOff x="6438852" y="644128"/>
                <a:chExt cx="3478208" cy="3468560"/>
              </a:xfrm>
              <a:effectLst/>
            </p:grpSpPr>
            <p:sp>
              <p:nvSpPr>
                <p:cNvPr id="5" name="타원 4">
                  <a:extLst>
                    <a:ext uri="{FF2B5EF4-FFF2-40B4-BE49-F238E27FC236}">
                      <a16:creationId xmlns:a16="http://schemas.microsoft.com/office/drawing/2014/main" id="{58D92796-4389-478D-AD1C-2F183C7808E1}"/>
                    </a:ext>
                  </a:extLst>
                </p:cNvPr>
                <p:cNvSpPr/>
                <p:nvPr/>
              </p:nvSpPr>
              <p:spPr>
                <a:xfrm>
                  <a:off x="7048500" y="1244127"/>
                  <a:ext cx="2268563" cy="2268562"/>
                </a:xfrm>
                <a:prstGeom prst="ellipse">
                  <a:avLst/>
                </a:prstGeom>
                <a:solidFill>
                  <a:srgbClr val="FDF28A"/>
                </a:solidFill>
                <a:ln w="3175">
                  <a:solidFill>
                    <a:srgbClr val="C4E7F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6" name="그룹 5">
                  <a:extLst>
                    <a:ext uri="{FF2B5EF4-FFF2-40B4-BE49-F238E27FC236}">
                      <a16:creationId xmlns:a16="http://schemas.microsoft.com/office/drawing/2014/main" id="{08AB0C79-5377-43AA-9AB7-6CCEC2E3BC19}"/>
                    </a:ext>
                  </a:extLst>
                </p:cNvPr>
                <p:cNvGrpSpPr/>
                <p:nvPr/>
              </p:nvGrpSpPr>
              <p:grpSpPr>
                <a:xfrm>
                  <a:off x="7912124" y="644129"/>
                  <a:ext cx="541314" cy="3468559"/>
                  <a:chOff x="7912124" y="644129"/>
                  <a:chExt cx="541314" cy="3468559"/>
                </a:xfrm>
              </p:grpSpPr>
              <p:sp>
                <p:nvSpPr>
                  <p:cNvPr id="22" name="이등변 삼각형 21">
                    <a:extLst>
                      <a:ext uri="{FF2B5EF4-FFF2-40B4-BE49-F238E27FC236}">
                        <a16:creationId xmlns:a16="http://schemas.microsoft.com/office/drawing/2014/main" id="{35CF753E-A2A7-4E95-B9E2-3931E494244E}"/>
                      </a:ext>
                    </a:extLst>
                  </p:cNvPr>
                  <p:cNvSpPr/>
                  <p:nvPr/>
                </p:nvSpPr>
                <p:spPr>
                  <a:xfrm>
                    <a:off x="7912124" y="644129"/>
                    <a:ext cx="541314" cy="466648"/>
                  </a:xfrm>
                  <a:prstGeom prst="triangle">
                    <a:avLst/>
                  </a:prstGeom>
                  <a:solidFill>
                    <a:srgbClr val="FDF28A"/>
                  </a:solidFill>
                  <a:ln w="3175">
                    <a:solidFill>
                      <a:srgbClr val="C4E7F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" name="이등변 삼각형 22">
                    <a:extLst>
                      <a:ext uri="{FF2B5EF4-FFF2-40B4-BE49-F238E27FC236}">
                        <a16:creationId xmlns:a16="http://schemas.microsoft.com/office/drawing/2014/main" id="{CD5F9412-7355-4FBE-952F-2792407E76B2}"/>
                      </a:ext>
                    </a:extLst>
                  </p:cNvPr>
                  <p:cNvSpPr/>
                  <p:nvPr/>
                </p:nvSpPr>
                <p:spPr>
                  <a:xfrm flipV="1">
                    <a:off x="7912124" y="3646040"/>
                    <a:ext cx="541314" cy="466648"/>
                  </a:xfrm>
                  <a:prstGeom prst="triangle">
                    <a:avLst/>
                  </a:prstGeom>
                  <a:solidFill>
                    <a:srgbClr val="FDF28A"/>
                  </a:solidFill>
                  <a:ln w="3175">
                    <a:solidFill>
                      <a:srgbClr val="C4E7F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7" name="그룹 6">
                  <a:extLst>
                    <a:ext uri="{FF2B5EF4-FFF2-40B4-BE49-F238E27FC236}">
                      <a16:creationId xmlns:a16="http://schemas.microsoft.com/office/drawing/2014/main" id="{292C1AA3-1EDA-47E9-B120-68D25C641CC6}"/>
                    </a:ext>
                  </a:extLst>
                </p:cNvPr>
                <p:cNvGrpSpPr/>
                <p:nvPr/>
              </p:nvGrpSpPr>
              <p:grpSpPr>
                <a:xfrm rot="1800000">
                  <a:off x="7912124" y="644129"/>
                  <a:ext cx="541314" cy="3468559"/>
                  <a:chOff x="7912124" y="644129"/>
                  <a:chExt cx="541314" cy="3468559"/>
                </a:xfrm>
              </p:grpSpPr>
              <p:sp>
                <p:nvSpPr>
                  <p:cNvPr id="20" name="이등변 삼각형 19">
                    <a:extLst>
                      <a:ext uri="{FF2B5EF4-FFF2-40B4-BE49-F238E27FC236}">
                        <a16:creationId xmlns:a16="http://schemas.microsoft.com/office/drawing/2014/main" id="{097AA3FA-A24B-41D7-95B8-B77189D6AB1F}"/>
                      </a:ext>
                    </a:extLst>
                  </p:cNvPr>
                  <p:cNvSpPr/>
                  <p:nvPr/>
                </p:nvSpPr>
                <p:spPr>
                  <a:xfrm>
                    <a:off x="7912124" y="644129"/>
                    <a:ext cx="541314" cy="466648"/>
                  </a:xfrm>
                  <a:prstGeom prst="triangle">
                    <a:avLst/>
                  </a:prstGeom>
                  <a:solidFill>
                    <a:srgbClr val="FDF28A"/>
                  </a:solidFill>
                  <a:ln w="3175">
                    <a:solidFill>
                      <a:srgbClr val="C4E7F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1" name="이등변 삼각형 20">
                    <a:extLst>
                      <a:ext uri="{FF2B5EF4-FFF2-40B4-BE49-F238E27FC236}">
                        <a16:creationId xmlns:a16="http://schemas.microsoft.com/office/drawing/2014/main" id="{6448A7BB-A88D-46E0-B214-111E33F3D90D}"/>
                      </a:ext>
                    </a:extLst>
                  </p:cNvPr>
                  <p:cNvSpPr/>
                  <p:nvPr/>
                </p:nvSpPr>
                <p:spPr>
                  <a:xfrm flipV="1">
                    <a:off x="7912124" y="3646040"/>
                    <a:ext cx="541314" cy="466648"/>
                  </a:xfrm>
                  <a:prstGeom prst="triangle">
                    <a:avLst/>
                  </a:prstGeom>
                  <a:solidFill>
                    <a:srgbClr val="FDF28A"/>
                  </a:solidFill>
                  <a:ln w="3175">
                    <a:solidFill>
                      <a:srgbClr val="C4E7F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8" name="그룹 7">
                  <a:extLst>
                    <a:ext uri="{FF2B5EF4-FFF2-40B4-BE49-F238E27FC236}">
                      <a16:creationId xmlns:a16="http://schemas.microsoft.com/office/drawing/2014/main" id="{AC11C3F0-55D1-4BC9-B7B4-1E76FFBF2C87}"/>
                    </a:ext>
                  </a:extLst>
                </p:cNvPr>
                <p:cNvGrpSpPr/>
                <p:nvPr/>
              </p:nvGrpSpPr>
              <p:grpSpPr>
                <a:xfrm rot="3488159">
                  <a:off x="7912124" y="644129"/>
                  <a:ext cx="541314" cy="3468559"/>
                  <a:chOff x="7912124" y="644129"/>
                  <a:chExt cx="541314" cy="3468559"/>
                </a:xfrm>
              </p:grpSpPr>
              <p:sp>
                <p:nvSpPr>
                  <p:cNvPr id="18" name="이등변 삼각형 17">
                    <a:extLst>
                      <a:ext uri="{FF2B5EF4-FFF2-40B4-BE49-F238E27FC236}">
                        <a16:creationId xmlns:a16="http://schemas.microsoft.com/office/drawing/2014/main" id="{C91B128B-10BA-4B2F-839B-3F90E273A250}"/>
                      </a:ext>
                    </a:extLst>
                  </p:cNvPr>
                  <p:cNvSpPr/>
                  <p:nvPr/>
                </p:nvSpPr>
                <p:spPr>
                  <a:xfrm>
                    <a:off x="7912124" y="644129"/>
                    <a:ext cx="541314" cy="466648"/>
                  </a:xfrm>
                  <a:prstGeom prst="triangle">
                    <a:avLst/>
                  </a:prstGeom>
                  <a:solidFill>
                    <a:srgbClr val="FDF28A"/>
                  </a:solidFill>
                  <a:ln w="3175">
                    <a:solidFill>
                      <a:srgbClr val="C4E7F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9" name="이등변 삼각형 18">
                    <a:extLst>
                      <a:ext uri="{FF2B5EF4-FFF2-40B4-BE49-F238E27FC236}">
                        <a16:creationId xmlns:a16="http://schemas.microsoft.com/office/drawing/2014/main" id="{55DBA0D8-FD63-4A12-B6FE-4C0DE3B58CAE}"/>
                      </a:ext>
                    </a:extLst>
                  </p:cNvPr>
                  <p:cNvSpPr/>
                  <p:nvPr/>
                </p:nvSpPr>
                <p:spPr>
                  <a:xfrm flipV="1">
                    <a:off x="7912124" y="3646040"/>
                    <a:ext cx="541314" cy="466648"/>
                  </a:xfrm>
                  <a:prstGeom prst="triangle">
                    <a:avLst/>
                  </a:prstGeom>
                  <a:solidFill>
                    <a:srgbClr val="FDF28A"/>
                  </a:solidFill>
                  <a:ln w="3175">
                    <a:solidFill>
                      <a:srgbClr val="C4E7F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9" name="그룹 8">
                  <a:extLst>
                    <a:ext uri="{FF2B5EF4-FFF2-40B4-BE49-F238E27FC236}">
                      <a16:creationId xmlns:a16="http://schemas.microsoft.com/office/drawing/2014/main" id="{2F52D2D7-1ECF-4296-991E-D1568A930403}"/>
                    </a:ext>
                  </a:extLst>
                </p:cNvPr>
                <p:cNvGrpSpPr/>
                <p:nvPr/>
              </p:nvGrpSpPr>
              <p:grpSpPr>
                <a:xfrm rot="19851318">
                  <a:off x="7912124" y="644128"/>
                  <a:ext cx="541314" cy="3468559"/>
                  <a:chOff x="7912124" y="644129"/>
                  <a:chExt cx="541314" cy="3468559"/>
                </a:xfrm>
              </p:grpSpPr>
              <p:sp>
                <p:nvSpPr>
                  <p:cNvPr id="16" name="이등변 삼각형 15">
                    <a:extLst>
                      <a:ext uri="{FF2B5EF4-FFF2-40B4-BE49-F238E27FC236}">
                        <a16:creationId xmlns:a16="http://schemas.microsoft.com/office/drawing/2014/main" id="{B2B3602B-CE21-4398-AC7B-1BB3A468FAEF}"/>
                      </a:ext>
                    </a:extLst>
                  </p:cNvPr>
                  <p:cNvSpPr/>
                  <p:nvPr/>
                </p:nvSpPr>
                <p:spPr>
                  <a:xfrm>
                    <a:off x="7912124" y="644129"/>
                    <a:ext cx="541314" cy="466648"/>
                  </a:xfrm>
                  <a:prstGeom prst="triangle">
                    <a:avLst/>
                  </a:prstGeom>
                  <a:solidFill>
                    <a:srgbClr val="FDF28A"/>
                  </a:solidFill>
                  <a:ln w="3175">
                    <a:solidFill>
                      <a:srgbClr val="C4E7F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7" name="이등변 삼각형 16">
                    <a:extLst>
                      <a:ext uri="{FF2B5EF4-FFF2-40B4-BE49-F238E27FC236}">
                        <a16:creationId xmlns:a16="http://schemas.microsoft.com/office/drawing/2014/main" id="{3DA0987E-756F-4FB3-A202-24B3545DA925}"/>
                      </a:ext>
                    </a:extLst>
                  </p:cNvPr>
                  <p:cNvSpPr/>
                  <p:nvPr/>
                </p:nvSpPr>
                <p:spPr>
                  <a:xfrm flipV="1">
                    <a:off x="7912124" y="3646040"/>
                    <a:ext cx="541314" cy="466648"/>
                  </a:xfrm>
                  <a:prstGeom prst="triangle">
                    <a:avLst/>
                  </a:prstGeom>
                  <a:solidFill>
                    <a:srgbClr val="FDF28A"/>
                  </a:solidFill>
                  <a:ln w="3175">
                    <a:solidFill>
                      <a:srgbClr val="C4E7F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0" name="그룹 9">
                  <a:extLst>
                    <a:ext uri="{FF2B5EF4-FFF2-40B4-BE49-F238E27FC236}">
                      <a16:creationId xmlns:a16="http://schemas.microsoft.com/office/drawing/2014/main" id="{18DD82DC-BFBB-47B5-BBE8-DE2EFF745FFF}"/>
                    </a:ext>
                  </a:extLst>
                </p:cNvPr>
                <p:cNvGrpSpPr/>
                <p:nvPr/>
              </p:nvGrpSpPr>
              <p:grpSpPr>
                <a:xfrm rot="18184827">
                  <a:off x="7912124" y="644129"/>
                  <a:ext cx="541314" cy="3468559"/>
                  <a:chOff x="7912124" y="644129"/>
                  <a:chExt cx="541314" cy="3468559"/>
                </a:xfrm>
              </p:grpSpPr>
              <p:sp>
                <p:nvSpPr>
                  <p:cNvPr id="14" name="이등변 삼각형 13">
                    <a:extLst>
                      <a:ext uri="{FF2B5EF4-FFF2-40B4-BE49-F238E27FC236}">
                        <a16:creationId xmlns:a16="http://schemas.microsoft.com/office/drawing/2014/main" id="{B3FE709F-7F57-4B62-A12D-061DF3110E05}"/>
                      </a:ext>
                    </a:extLst>
                  </p:cNvPr>
                  <p:cNvSpPr/>
                  <p:nvPr/>
                </p:nvSpPr>
                <p:spPr>
                  <a:xfrm>
                    <a:off x="7912124" y="644129"/>
                    <a:ext cx="541314" cy="466648"/>
                  </a:xfrm>
                  <a:prstGeom prst="triangle">
                    <a:avLst/>
                  </a:prstGeom>
                  <a:solidFill>
                    <a:srgbClr val="FDF28A"/>
                  </a:solidFill>
                  <a:ln w="3175">
                    <a:solidFill>
                      <a:srgbClr val="C4E7F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" name="이등변 삼각형 14">
                    <a:extLst>
                      <a:ext uri="{FF2B5EF4-FFF2-40B4-BE49-F238E27FC236}">
                        <a16:creationId xmlns:a16="http://schemas.microsoft.com/office/drawing/2014/main" id="{52AC3D0B-9A0C-4870-8990-CDB39773ADC4}"/>
                      </a:ext>
                    </a:extLst>
                  </p:cNvPr>
                  <p:cNvSpPr/>
                  <p:nvPr/>
                </p:nvSpPr>
                <p:spPr>
                  <a:xfrm flipV="1">
                    <a:off x="7912124" y="3646040"/>
                    <a:ext cx="541314" cy="466648"/>
                  </a:xfrm>
                  <a:prstGeom prst="triangle">
                    <a:avLst/>
                  </a:prstGeom>
                  <a:solidFill>
                    <a:srgbClr val="FDF28A"/>
                  </a:solidFill>
                  <a:ln w="3175">
                    <a:solidFill>
                      <a:srgbClr val="C4E7F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1" name="그룹 10">
                  <a:extLst>
                    <a:ext uri="{FF2B5EF4-FFF2-40B4-BE49-F238E27FC236}">
                      <a16:creationId xmlns:a16="http://schemas.microsoft.com/office/drawing/2014/main" id="{2C44FB34-DB62-4D97-A18F-E0100798C933}"/>
                    </a:ext>
                  </a:extLst>
                </p:cNvPr>
                <p:cNvGrpSpPr/>
                <p:nvPr/>
              </p:nvGrpSpPr>
              <p:grpSpPr>
                <a:xfrm rot="5563893">
                  <a:off x="7902475" y="644129"/>
                  <a:ext cx="541314" cy="3468559"/>
                  <a:chOff x="7912124" y="644129"/>
                  <a:chExt cx="541314" cy="3468559"/>
                </a:xfrm>
              </p:grpSpPr>
              <p:sp>
                <p:nvSpPr>
                  <p:cNvPr id="12" name="이등변 삼각형 11">
                    <a:extLst>
                      <a:ext uri="{FF2B5EF4-FFF2-40B4-BE49-F238E27FC236}">
                        <a16:creationId xmlns:a16="http://schemas.microsoft.com/office/drawing/2014/main" id="{BE5F354A-E898-4AD7-9A34-9D199768569C}"/>
                      </a:ext>
                    </a:extLst>
                  </p:cNvPr>
                  <p:cNvSpPr/>
                  <p:nvPr/>
                </p:nvSpPr>
                <p:spPr>
                  <a:xfrm>
                    <a:off x="7912124" y="644129"/>
                    <a:ext cx="541314" cy="466648"/>
                  </a:xfrm>
                  <a:prstGeom prst="triangle">
                    <a:avLst/>
                  </a:prstGeom>
                  <a:solidFill>
                    <a:srgbClr val="FDF28A"/>
                  </a:solidFill>
                  <a:ln w="3175">
                    <a:solidFill>
                      <a:srgbClr val="C4E7F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" name="이등변 삼각형 12">
                    <a:extLst>
                      <a:ext uri="{FF2B5EF4-FFF2-40B4-BE49-F238E27FC236}">
                        <a16:creationId xmlns:a16="http://schemas.microsoft.com/office/drawing/2014/main" id="{2553D77A-B8F8-4558-A7B0-9A0F0F821F0B}"/>
                      </a:ext>
                    </a:extLst>
                  </p:cNvPr>
                  <p:cNvSpPr/>
                  <p:nvPr/>
                </p:nvSpPr>
                <p:spPr>
                  <a:xfrm flipV="1">
                    <a:off x="7912124" y="3646040"/>
                    <a:ext cx="541314" cy="466648"/>
                  </a:xfrm>
                  <a:prstGeom prst="triangle">
                    <a:avLst/>
                  </a:prstGeom>
                  <a:solidFill>
                    <a:srgbClr val="FDF28A"/>
                  </a:solidFill>
                  <a:ln w="3175">
                    <a:solidFill>
                      <a:srgbClr val="C4E7F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F05FEF68-A946-4AEC-BCDB-35E14935BC31}"/>
                  </a:ext>
                </a:extLst>
              </p:cNvPr>
              <p:cNvSpPr txBox="1"/>
              <p:nvPr/>
            </p:nvSpPr>
            <p:spPr>
              <a:xfrm>
                <a:off x="5213602" y="1786469"/>
                <a:ext cx="1749197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5400" dirty="0">
                    <a:solidFill>
                      <a:schemeClr val="bg1"/>
                    </a:solidFill>
                  </a:rPr>
                  <a:t>17.5</a:t>
                </a:r>
                <a:r>
                  <a:rPr lang="ko-KR" altLang="en-US" sz="5400" dirty="0">
                    <a:solidFill>
                      <a:schemeClr val="bg1"/>
                    </a:solidFill>
                  </a:rPr>
                  <a:t>°</a:t>
                </a:r>
                <a:endParaRPr lang="ko-KR" altLang="en-US" sz="2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7EDF7916-1223-4090-A403-922FDC59FC0E}"/>
                  </a:ext>
                </a:extLst>
              </p:cNvPr>
              <p:cNvSpPr txBox="1"/>
              <p:nvPr/>
            </p:nvSpPr>
            <p:spPr>
              <a:xfrm>
                <a:off x="4984372" y="3899543"/>
                <a:ext cx="2207656" cy="46166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dirty="0">
                    <a:solidFill>
                      <a:schemeClr val="bg1"/>
                    </a:solidFill>
                  </a:rPr>
                  <a:t>미세먼지</a:t>
                </a:r>
                <a:r>
                  <a:rPr lang="en-US" altLang="ko-KR" sz="2400" dirty="0">
                    <a:solidFill>
                      <a:schemeClr val="bg1"/>
                    </a:solidFill>
                  </a:rPr>
                  <a:t>: </a:t>
                </a:r>
                <a:r>
                  <a:rPr lang="ko-KR" altLang="en-US" sz="2400" dirty="0">
                    <a:solidFill>
                      <a:schemeClr val="bg1"/>
                    </a:solidFill>
                  </a:rPr>
                  <a:t>보통</a:t>
                </a: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884D97F9-240E-4ADA-BB29-3D74A59CEFD8}"/>
                  </a:ext>
                </a:extLst>
              </p:cNvPr>
              <p:cNvSpPr txBox="1"/>
              <p:nvPr/>
            </p:nvSpPr>
            <p:spPr>
              <a:xfrm>
                <a:off x="5380314" y="4483733"/>
                <a:ext cx="141577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3200" dirty="0">
                    <a:solidFill>
                      <a:schemeClr val="bg1"/>
                    </a:solidFill>
                  </a:rPr>
                  <a:t>시흥시</a:t>
                </a: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EFEB03D2-67FA-4AF5-B617-5556EE4B7ABE}"/>
                  </a:ext>
                </a:extLst>
              </p:cNvPr>
              <p:cNvSpPr txBox="1"/>
              <p:nvPr/>
            </p:nvSpPr>
            <p:spPr>
              <a:xfrm>
                <a:off x="4729495" y="5191032"/>
                <a:ext cx="27174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>
                    <a:solidFill>
                      <a:schemeClr val="bg1"/>
                    </a:solidFill>
                  </a:rPr>
                  <a:t>업데이트 </a:t>
                </a:r>
                <a:r>
                  <a:rPr lang="en-US" altLang="ko-KR" dirty="0">
                    <a:solidFill>
                      <a:schemeClr val="bg1"/>
                    </a:solidFill>
                  </a:rPr>
                  <a:t>4/26 </a:t>
                </a:r>
                <a:r>
                  <a:rPr lang="ko-KR" altLang="en-US" dirty="0">
                    <a:solidFill>
                      <a:schemeClr val="bg1"/>
                    </a:solidFill>
                  </a:rPr>
                  <a:t>오후 </a:t>
                </a:r>
                <a:r>
                  <a:rPr lang="en-US" altLang="ko-KR" dirty="0">
                    <a:solidFill>
                      <a:schemeClr val="bg1"/>
                    </a:solidFill>
                  </a:rPr>
                  <a:t>1:21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0" name="화살표: 원형 109">
                <a:extLst>
                  <a:ext uri="{FF2B5EF4-FFF2-40B4-BE49-F238E27FC236}">
                    <a16:creationId xmlns:a16="http://schemas.microsoft.com/office/drawing/2014/main" id="{E5727112-0C06-4B05-93F5-722408989BC4}"/>
                  </a:ext>
                </a:extLst>
              </p:cNvPr>
              <p:cNvSpPr/>
              <p:nvPr/>
            </p:nvSpPr>
            <p:spPr>
              <a:xfrm flipV="1">
                <a:off x="5903536" y="5752472"/>
                <a:ext cx="369328" cy="369328"/>
              </a:xfrm>
              <a:prstGeom prst="circularArrow">
                <a:avLst>
                  <a:gd name="adj1" fmla="val 12500"/>
                  <a:gd name="adj2" fmla="val 1142319"/>
                  <a:gd name="adj3" fmla="val 20457681"/>
                  <a:gd name="adj4" fmla="val 1218478"/>
                  <a:gd name="adj5" fmla="val 125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66" name="그룹 265">
            <a:extLst>
              <a:ext uri="{FF2B5EF4-FFF2-40B4-BE49-F238E27FC236}">
                <a16:creationId xmlns:a16="http://schemas.microsoft.com/office/drawing/2014/main" id="{98FDBF54-3454-4F5F-AA5C-E541304C2114}"/>
              </a:ext>
            </a:extLst>
          </p:cNvPr>
          <p:cNvGrpSpPr/>
          <p:nvPr/>
        </p:nvGrpSpPr>
        <p:grpSpPr>
          <a:xfrm>
            <a:off x="10313531" y="7038804"/>
            <a:ext cx="263009" cy="263009"/>
            <a:chOff x="7141549" y="3956566"/>
            <a:chExt cx="263009" cy="263009"/>
          </a:xfrm>
        </p:grpSpPr>
        <p:sp>
          <p:nvSpPr>
            <p:cNvPr id="267" name="타원 266">
              <a:extLst>
                <a:ext uri="{FF2B5EF4-FFF2-40B4-BE49-F238E27FC236}">
                  <a16:creationId xmlns:a16="http://schemas.microsoft.com/office/drawing/2014/main" id="{37816BE9-AFD8-4022-AA3F-581B8D100EF1}"/>
                </a:ext>
              </a:extLst>
            </p:cNvPr>
            <p:cNvSpPr/>
            <p:nvPr/>
          </p:nvSpPr>
          <p:spPr>
            <a:xfrm>
              <a:off x="7141549" y="3956566"/>
              <a:ext cx="263009" cy="263009"/>
            </a:xfrm>
            <a:prstGeom prst="ellipse">
              <a:avLst/>
            </a:prstGeom>
            <a:noFill/>
            <a:ln w="19050">
              <a:solidFill>
                <a:srgbClr val="00C51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68" name="그룹 267">
              <a:extLst>
                <a:ext uri="{FF2B5EF4-FFF2-40B4-BE49-F238E27FC236}">
                  <a16:creationId xmlns:a16="http://schemas.microsoft.com/office/drawing/2014/main" id="{C39D01FF-D662-41C8-8FED-CF473388C019}"/>
                </a:ext>
              </a:extLst>
            </p:cNvPr>
            <p:cNvGrpSpPr/>
            <p:nvPr/>
          </p:nvGrpSpPr>
          <p:grpSpPr>
            <a:xfrm>
              <a:off x="7180903" y="4042555"/>
              <a:ext cx="184302" cy="51201"/>
              <a:chOff x="9923978" y="2372201"/>
              <a:chExt cx="835248" cy="232040"/>
            </a:xfrm>
          </p:grpSpPr>
          <p:sp>
            <p:nvSpPr>
              <p:cNvPr id="270" name="타원 269">
                <a:extLst>
                  <a:ext uri="{FF2B5EF4-FFF2-40B4-BE49-F238E27FC236}">
                    <a16:creationId xmlns:a16="http://schemas.microsoft.com/office/drawing/2014/main" id="{F6142458-E98C-49AA-8879-D6D206D6664F}"/>
                  </a:ext>
                </a:extLst>
              </p:cNvPr>
              <p:cNvSpPr/>
              <p:nvPr/>
            </p:nvSpPr>
            <p:spPr>
              <a:xfrm>
                <a:off x="9923978" y="2376238"/>
                <a:ext cx="228003" cy="228003"/>
              </a:xfrm>
              <a:prstGeom prst="ellipse">
                <a:avLst/>
              </a:prstGeom>
              <a:solidFill>
                <a:srgbClr val="00C518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1" name="타원 270">
                <a:extLst>
                  <a:ext uri="{FF2B5EF4-FFF2-40B4-BE49-F238E27FC236}">
                    <a16:creationId xmlns:a16="http://schemas.microsoft.com/office/drawing/2014/main" id="{2549CC3B-C79D-4D6A-AA02-D4CF6576BCC5}"/>
                  </a:ext>
                </a:extLst>
              </p:cNvPr>
              <p:cNvSpPr/>
              <p:nvPr/>
            </p:nvSpPr>
            <p:spPr>
              <a:xfrm>
                <a:off x="10531223" y="2372201"/>
                <a:ext cx="228003" cy="228003"/>
              </a:xfrm>
              <a:prstGeom prst="ellipse">
                <a:avLst/>
              </a:prstGeom>
              <a:solidFill>
                <a:srgbClr val="00C518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269" name="직선 연결선 268">
              <a:extLst>
                <a:ext uri="{FF2B5EF4-FFF2-40B4-BE49-F238E27FC236}">
                  <a16:creationId xmlns:a16="http://schemas.microsoft.com/office/drawing/2014/main" id="{7089CADC-36AC-4DE8-9D93-8A10EAF89C03}"/>
                </a:ext>
              </a:extLst>
            </p:cNvPr>
            <p:cNvCxnSpPr/>
            <p:nvPr/>
          </p:nvCxnSpPr>
          <p:spPr>
            <a:xfrm>
              <a:off x="7219370" y="4148134"/>
              <a:ext cx="107366" cy="0"/>
            </a:xfrm>
            <a:prstGeom prst="line">
              <a:avLst/>
            </a:prstGeom>
            <a:ln w="19050" cap="rnd">
              <a:solidFill>
                <a:srgbClr val="00C51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6" name="사각형: 둥근 모서리 275">
            <a:extLst>
              <a:ext uri="{FF2B5EF4-FFF2-40B4-BE49-F238E27FC236}">
                <a16:creationId xmlns:a16="http://schemas.microsoft.com/office/drawing/2014/main" id="{FF00D290-7319-403C-8464-143F4D6DFF10}"/>
              </a:ext>
            </a:extLst>
          </p:cNvPr>
          <p:cNvSpPr/>
          <p:nvPr/>
        </p:nvSpPr>
        <p:spPr>
          <a:xfrm>
            <a:off x="2432306" y="3850322"/>
            <a:ext cx="2172032" cy="524089"/>
          </a:xfrm>
          <a:prstGeom prst="round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8" name="직선 연결선 277">
            <a:extLst>
              <a:ext uri="{FF2B5EF4-FFF2-40B4-BE49-F238E27FC236}">
                <a16:creationId xmlns:a16="http://schemas.microsoft.com/office/drawing/2014/main" id="{81C74481-943D-45DF-80D6-78E248E734C8}"/>
              </a:ext>
            </a:extLst>
          </p:cNvPr>
          <p:cNvCxnSpPr>
            <a:stCxn id="276" idx="3"/>
          </p:cNvCxnSpPr>
          <p:nvPr/>
        </p:nvCxnSpPr>
        <p:spPr>
          <a:xfrm flipV="1">
            <a:off x="4604338" y="1645475"/>
            <a:ext cx="2337451" cy="2466892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직선 연결선 278">
            <a:extLst>
              <a:ext uri="{FF2B5EF4-FFF2-40B4-BE49-F238E27FC236}">
                <a16:creationId xmlns:a16="http://schemas.microsoft.com/office/drawing/2014/main" id="{9B865F4F-E453-4646-936D-96C0B15BB7F5}"/>
              </a:ext>
            </a:extLst>
          </p:cNvPr>
          <p:cNvCxnSpPr>
            <a:cxnSpLocks/>
          </p:cNvCxnSpPr>
          <p:nvPr/>
        </p:nvCxnSpPr>
        <p:spPr>
          <a:xfrm>
            <a:off x="4604338" y="4112366"/>
            <a:ext cx="2386674" cy="2141055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4" name="그룹 273">
            <a:extLst>
              <a:ext uri="{FF2B5EF4-FFF2-40B4-BE49-F238E27FC236}">
                <a16:creationId xmlns:a16="http://schemas.microsoft.com/office/drawing/2014/main" id="{D00BA287-98E9-403C-8458-AC1CDB423B17}"/>
              </a:ext>
            </a:extLst>
          </p:cNvPr>
          <p:cNvGrpSpPr/>
          <p:nvPr/>
        </p:nvGrpSpPr>
        <p:grpSpPr>
          <a:xfrm>
            <a:off x="6875460" y="1331119"/>
            <a:ext cx="3590925" cy="5162550"/>
            <a:chOff x="5796025" y="1331119"/>
            <a:chExt cx="3590925" cy="5162550"/>
          </a:xfrm>
        </p:grpSpPr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9934730F-7FB1-473A-81F8-16613735F342}"/>
                </a:ext>
              </a:extLst>
            </p:cNvPr>
            <p:cNvSpPr/>
            <p:nvPr/>
          </p:nvSpPr>
          <p:spPr>
            <a:xfrm>
              <a:off x="5796025" y="1331119"/>
              <a:ext cx="3590925" cy="516255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273" name="그룹 272">
              <a:extLst>
                <a:ext uri="{FF2B5EF4-FFF2-40B4-BE49-F238E27FC236}">
                  <a16:creationId xmlns:a16="http://schemas.microsoft.com/office/drawing/2014/main" id="{AB7AB913-038E-4557-91C4-BCA8566217B1}"/>
                </a:ext>
              </a:extLst>
            </p:cNvPr>
            <p:cNvGrpSpPr/>
            <p:nvPr/>
          </p:nvGrpSpPr>
          <p:grpSpPr>
            <a:xfrm>
              <a:off x="5836433" y="1771407"/>
              <a:ext cx="3455041" cy="4101494"/>
              <a:chOff x="5836433" y="1771407"/>
              <a:chExt cx="3455041" cy="4101494"/>
            </a:xfrm>
          </p:grpSpPr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E39B803-4C5F-4228-BC71-35BAB5E838D4}"/>
                  </a:ext>
                </a:extLst>
              </p:cNvPr>
              <p:cNvSpPr txBox="1"/>
              <p:nvPr/>
            </p:nvSpPr>
            <p:spPr>
              <a:xfrm>
                <a:off x="7103064" y="2176441"/>
                <a:ext cx="947695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5400" dirty="0">
                    <a:solidFill>
                      <a:srgbClr val="00C518"/>
                    </a:solidFill>
                  </a:rPr>
                  <a:t>55</a:t>
                </a:r>
                <a:endParaRPr lang="ko-KR" altLang="en-US" sz="2400" dirty="0">
                  <a:solidFill>
                    <a:srgbClr val="00C518"/>
                  </a:solidFill>
                </a:endParaRPr>
              </a:p>
            </p:txBody>
          </p:sp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D67E8BD5-597A-48DE-B912-6FDEA6C3B2F5}"/>
                  </a:ext>
                </a:extLst>
              </p:cNvPr>
              <p:cNvSpPr/>
              <p:nvPr/>
            </p:nvSpPr>
            <p:spPr>
              <a:xfrm>
                <a:off x="7062717" y="1771407"/>
                <a:ext cx="1028389" cy="276468"/>
              </a:xfrm>
              <a:prstGeom prst="roundRect">
                <a:avLst/>
              </a:prstGeom>
              <a:noFill/>
              <a:ln w="19050">
                <a:solidFill>
                  <a:srgbClr val="00C51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rgbClr val="00C518"/>
                    </a:solidFill>
                  </a:rPr>
                  <a:t>통합대기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AC0D345-5CFE-4FAD-9432-DF71C6C82099}"/>
                  </a:ext>
                </a:extLst>
              </p:cNvPr>
              <p:cNvSpPr txBox="1"/>
              <p:nvPr/>
            </p:nvSpPr>
            <p:spPr>
              <a:xfrm>
                <a:off x="6169067" y="3192734"/>
                <a:ext cx="5950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>
                    <a:solidFill>
                      <a:srgbClr val="00C518"/>
                    </a:solidFill>
                  </a:rPr>
                  <a:t>보통</a:t>
                </a:r>
              </a:p>
            </p:txBody>
          </p:sp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4742F756-DAC4-4FEB-9AE7-46F996D15CD5}"/>
                  </a:ext>
                </a:extLst>
              </p:cNvPr>
              <p:cNvGrpSpPr/>
              <p:nvPr/>
            </p:nvGrpSpPr>
            <p:grpSpPr>
              <a:xfrm>
                <a:off x="6793786" y="3230507"/>
                <a:ext cx="263009" cy="263009"/>
                <a:chOff x="7141549" y="3956566"/>
                <a:chExt cx="263009" cy="263009"/>
              </a:xfrm>
            </p:grpSpPr>
            <p:sp>
              <p:nvSpPr>
                <p:cNvPr id="3" name="타원 2">
                  <a:extLst>
                    <a:ext uri="{FF2B5EF4-FFF2-40B4-BE49-F238E27FC236}">
                      <a16:creationId xmlns:a16="http://schemas.microsoft.com/office/drawing/2014/main" id="{16F66CDE-A591-46BC-A79F-F4A47374A2A4}"/>
                    </a:ext>
                  </a:extLst>
                </p:cNvPr>
                <p:cNvSpPr/>
                <p:nvPr/>
              </p:nvSpPr>
              <p:spPr>
                <a:xfrm>
                  <a:off x="7141549" y="3956566"/>
                  <a:ext cx="263009" cy="263009"/>
                </a:xfrm>
                <a:prstGeom prst="ellipse">
                  <a:avLst/>
                </a:prstGeom>
                <a:noFill/>
                <a:ln w="19050">
                  <a:solidFill>
                    <a:srgbClr val="00C51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25" name="그룹 24">
                  <a:extLst>
                    <a:ext uri="{FF2B5EF4-FFF2-40B4-BE49-F238E27FC236}">
                      <a16:creationId xmlns:a16="http://schemas.microsoft.com/office/drawing/2014/main" id="{51441E09-79E5-4295-8B0E-706934343798}"/>
                    </a:ext>
                  </a:extLst>
                </p:cNvPr>
                <p:cNvGrpSpPr/>
                <p:nvPr/>
              </p:nvGrpSpPr>
              <p:grpSpPr>
                <a:xfrm>
                  <a:off x="7180903" y="4042555"/>
                  <a:ext cx="184302" cy="51201"/>
                  <a:chOff x="9923978" y="2372201"/>
                  <a:chExt cx="835248" cy="232040"/>
                </a:xfrm>
              </p:grpSpPr>
              <p:sp>
                <p:nvSpPr>
                  <p:cNvPr id="55" name="타원 54">
                    <a:extLst>
                      <a:ext uri="{FF2B5EF4-FFF2-40B4-BE49-F238E27FC236}">
                        <a16:creationId xmlns:a16="http://schemas.microsoft.com/office/drawing/2014/main" id="{7C1A685F-73FB-4DD0-99F0-799ABCFD52CA}"/>
                      </a:ext>
                    </a:extLst>
                  </p:cNvPr>
                  <p:cNvSpPr/>
                  <p:nvPr/>
                </p:nvSpPr>
                <p:spPr>
                  <a:xfrm>
                    <a:off x="9923978" y="2376238"/>
                    <a:ext cx="228003" cy="228003"/>
                  </a:xfrm>
                  <a:prstGeom prst="ellipse">
                    <a:avLst/>
                  </a:prstGeom>
                  <a:solidFill>
                    <a:srgbClr val="00C518"/>
                  </a:solidFill>
                  <a:ln w="762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6" name="타원 55">
                    <a:extLst>
                      <a:ext uri="{FF2B5EF4-FFF2-40B4-BE49-F238E27FC236}">
                        <a16:creationId xmlns:a16="http://schemas.microsoft.com/office/drawing/2014/main" id="{3E89CAC5-1EA5-48F9-8A3D-148C2C7A34A8}"/>
                      </a:ext>
                    </a:extLst>
                  </p:cNvPr>
                  <p:cNvSpPr/>
                  <p:nvPr/>
                </p:nvSpPr>
                <p:spPr>
                  <a:xfrm>
                    <a:off x="10531223" y="2372201"/>
                    <a:ext cx="228003" cy="228003"/>
                  </a:xfrm>
                  <a:prstGeom prst="ellipse">
                    <a:avLst/>
                  </a:prstGeom>
                  <a:solidFill>
                    <a:srgbClr val="00C518"/>
                  </a:solidFill>
                  <a:ln w="762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cxnSp>
              <p:nvCxnSpPr>
                <p:cNvPr id="27" name="직선 연결선 26">
                  <a:extLst>
                    <a:ext uri="{FF2B5EF4-FFF2-40B4-BE49-F238E27FC236}">
                      <a16:creationId xmlns:a16="http://schemas.microsoft.com/office/drawing/2014/main" id="{1C090662-86A5-4C78-B7C2-58B3326CD493}"/>
                    </a:ext>
                  </a:extLst>
                </p:cNvPr>
                <p:cNvCxnSpPr/>
                <p:nvPr/>
              </p:nvCxnSpPr>
              <p:spPr>
                <a:xfrm>
                  <a:off x="7219370" y="4148134"/>
                  <a:ext cx="107366" cy="0"/>
                </a:xfrm>
                <a:prstGeom prst="line">
                  <a:avLst/>
                </a:prstGeom>
                <a:ln w="19050" cap="rnd">
                  <a:solidFill>
                    <a:srgbClr val="00C51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D1313C3-FFE0-419A-B5A6-99287558D59B}"/>
                  </a:ext>
                </a:extLst>
              </p:cNvPr>
              <p:cNvSpPr txBox="1"/>
              <p:nvPr/>
            </p:nvSpPr>
            <p:spPr>
              <a:xfrm>
                <a:off x="7086479" y="3192734"/>
                <a:ext cx="189827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 err="1">
                    <a:solidFill>
                      <a:srgbClr val="00C518"/>
                    </a:solidFill>
                  </a:rPr>
                  <a:t>민감군</a:t>
                </a:r>
                <a:r>
                  <a:rPr lang="ko-KR" altLang="en-US" sz="1600" dirty="0">
                    <a:solidFill>
                      <a:srgbClr val="00C518"/>
                    </a:solidFill>
                  </a:rPr>
                  <a:t> 주의하세요</a:t>
                </a:r>
              </a:p>
            </p:txBody>
          </p:sp>
          <p:cxnSp>
            <p:nvCxnSpPr>
              <p:cNvPr id="75" name="직선 연결선 74">
                <a:extLst>
                  <a:ext uri="{FF2B5EF4-FFF2-40B4-BE49-F238E27FC236}">
                    <a16:creationId xmlns:a16="http://schemas.microsoft.com/office/drawing/2014/main" id="{897306E0-16F9-43CF-A1B9-F37777266AF0}"/>
                  </a:ext>
                </a:extLst>
              </p:cNvPr>
              <p:cNvCxnSpPr/>
              <p:nvPr/>
            </p:nvCxnSpPr>
            <p:spPr>
              <a:xfrm>
                <a:off x="5924550" y="4056408"/>
                <a:ext cx="808653" cy="0"/>
              </a:xfrm>
              <a:prstGeom prst="line">
                <a:avLst/>
              </a:prstGeom>
              <a:ln w="28575">
                <a:solidFill>
                  <a:srgbClr val="4DAD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>
                <a:extLst>
                  <a:ext uri="{FF2B5EF4-FFF2-40B4-BE49-F238E27FC236}">
                    <a16:creationId xmlns:a16="http://schemas.microsoft.com/office/drawing/2014/main" id="{A61003A7-C84D-4585-AD76-1C8F1E69EB7F}"/>
                  </a:ext>
                </a:extLst>
              </p:cNvPr>
              <p:cNvCxnSpPr/>
              <p:nvPr/>
            </p:nvCxnSpPr>
            <p:spPr>
              <a:xfrm>
                <a:off x="6768667" y="4054775"/>
                <a:ext cx="808653" cy="0"/>
              </a:xfrm>
              <a:prstGeom prst="line">
                <a:avLst/>
              </a:prstGeom>
              <a:ln w="28575">
                <a:solidFill>
                  <a:srgbClr val="00C51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>
                <a:extLst>
                  <a:ext uri="{FF2B5EF4-FFF2-40B4-BE49-F238E27FC236}">
                    <a16:creationId xmlns:a16="http://schemas.microsoft.com/office/drawing/2014/main" id="{88EBF651-BFEE-4B5A-A3A9-08B95A46FC15}"/>
                  </a:ext>
                </a:extLst>
              </p:cNvPr>
              <p:cNvCxnSpPr/>
              <p:nvPr/>
            </p:nvCxnSpPr>
            <p:spPr>
              <a:xfrm>
                <a:off x="7612784" y="4056408"/>
                <a:ext cx="808653" cy="0"/>
              </a:xfrm>
              <a:prstGeom prst="line">
                <a:avLst/>
              </a:prstGeom>
              <a:ln w="28575">
                <a:solidFill>
                  <a:srgbClr val="FDA16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>
                <a:extLst>
                  <a:ext uri="{FF2B5EF4-FFF2-40B4-BE49-F238E27FC236}">
                    <a16:creationId xmlns:a16="http://schemas.microsoft.com/office/drawing/2014/main" id="{1CDAD027-6794-4F05-9932-F0E4A7F11D8F}"/>
                  </a:ext>
                </a:extLst>
              </p:cNvPr>
              <p:cNvCxnSpPr/>
              <p:nvPr/>
            </p:nvCxnSpPr>
            <p:spPr>
              <a:xfrm>
                <a:off x="8456900" y="4054775"/>
                <a:ext cx="808653" cy="0"/>
              </a:xfrm>
              <a:prstGeom prst="line">
                <a:avLst/>
              </a:prstGeom>
              <a:ln w="28575">
                <a:solidFill>
                  <a:srgbClr val="FF5D5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B6C8D2C0-0CD1-42B6-81B2-12E03D08B4E0}"/>
                  </a:ext>
                </a:extLst>
              </p:cNvPr>
              <p:cNvSpPr txBox="1"/>
              <p:nvPr/>
            </p:nvSpPr>
            <p:spPr>
              <a:xfrm>
                <a:off x="5836433" y="4073825"/>
                <a:ext cx="49244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b="1" dirty="0">
                    <a:solidFill>
                      <a:schemeClr val="bg2">
                        <a:lumMod val="25000"/>
                      </a:schemeClr>
                    </a:solidFill>
                  </a:rPr>
                  <a:t>좋음</a:t>
                </a:r>
                <a:endParaRPr lang="en-US" altLang="ko-KR" sz="1000" b="1" dirty="0">
                  <a:solidFill>
                    <a:schemeClr val="bg2">
                      <a:lumMod val="25000"/>
                    </a:schemeClr>
                  </a:solidFill>
                </a:endParaRPr>
              </a:p>
              <a:p>
                <a:r>
                  <a:rPr lang="en-US" altLang="ko-KR" sz="1000" b="1" dirty="0">
                    <a:solidFill>
                      <a:schemeClr val="bg2">
                        <a:lumMod val="25000"/>
                      </a:schemeClr>
                    </a:solidFill>
                  </a:rPr>
                  <a:t>~ 50</a:t>
                </a:r>
                <a:endParaRPr lang="ko-KR" altLang="en-US" sz="1000" b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291A65F0-DD5B-4D7D-9182-91EB4ADD57AE}"/>
                  </a:ext>
                </a:extLst>
              </p:cNvPr>
              <p:cNvSpPr txBox="1"/>
              <p:nvPr/>
            </p:nvSpPr>
            <p:spPr>
              <a:xfrm>
                <a:off x="6696075" y="4073825"/>
                <a:ext cx="59503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b="1" dirty="0">
                    <a:solidFill>
                      <a:schemeClr val="bg2">
                        <a:lumMod val="25000"/>
                      </a:schemeClr>
                    </a:solidFill>
                  </a:rPr>
                  <a:t>보통</a:t>
                </a:r>
                <a:endParaRPr lang="en-US" altLang="ko-KR" sz="1000" b="1" dirty="0">
                  <a:solidFill>
                    <a:schemeClr val="bg2">
                      <a:lumMod val="25000"/>
                    </a:schemeClr>
                  </a:solidFill>
                </a:endParaRPr>
              </a:p>
              <a:p>
                <a:r>
                  <a:rPr lang="en-US" altLang="ko-KR" sz="1000" b="1" dirty="0">
                    <a:solidFill>
                      <a:schemeClr val="bg2">
                        <a:lumMod val="25000"/>
                      </a:schemeClr>
                    </a:solidFill>
                  </a:rPr>
                  <a:t>~ 100</a:t>
                </a:r>
                <a:endParaRPr lang="ko-KR" altLang="en-US" sz="1000" b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39F1414F-B426-4D5B-BB3B-3F3C1A69D09B}"/>
                  </a:ext>
                </a:extLst>
              </p:cNvPr>
              <p:cNvSpPr txBox="1"/>
              <p:nvPr/>
            </p:nvSpPr>
            <p:spPr>
              <a:xfrm>
                <a:off x="7542475" y="4073825"/>
                <a:ext cx="59503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b="1" dirty="0">
                    <a:solidFill>
                      <a:schemeClr val="bg2">
                        <a:lumMod val="25000"/>
                      </a:schemeClr>
                    </a:solidFill>
                  </a:rPr>
                  <a:t>나쁨</a:t>
                </a:r>
                <a:endParaRPr lang="en-US" altLang="ko-KR" sz="1000" b="1" dirty="0">
                  <a:solidFill>
                    <a:schemeClr val="bg2">
                      <a:lumMod val="25000"/>
                    </a:schemeClr>
                  </a:solidFill>
                </a:endParaRPr>
              </a:p>
              <a:p>
                <a:r>
                  <a:rPr lang="en-US" altLang="ko-KR" sz="1000" b="1" dirty="0">
                    <a:solidFill>
                      <a:schemeClr val="bg2">
                        <a:lumMod val="25000"/>
                      </a:schemeClr>
                    </a:solidFill>
                  </a:rPr>
                  <a:t>~ 250</a:t>
                </a:r>
                <a:endParaRPr lang="ko-KR" altLang="en-US" sz="1000" b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9367D973-DB04-44D6-9C54-D8309FABE957}"/>
                  </a:ext>
                </a:extLst>
              </p:cNvPr>
              <p:cNvSpPr txBox="1"/>
              <p:nvPr/>
            </p:nvSpPr>
            <p:spPr>
              <a:xfrm>
                <a:off x="8380675" y="4073825"/>
                <a:ext cx="72522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b="1" dirty="0" err="1">
                    <a:solidFill>
                      <a:schemeClr val="bg2">
                        <a:lumMod val="25000"/>
                      </a:schemeClr>
                    </a:solidFill>
                  </a:rPr>
                  <a:t>매우나쁨</a:t>
                </a:r>
                <a:endParaRPr lang="en-US" altLang="ko-KR" sz="1000" b="1" dirty="0">
                  <a:solidFill>
                    <a:schemeClr val="bg2">
                      <a:lumMod val="25000"/>
                    </a:schemeClr>
                  </a:solidFill>
                </a:endParaRPr>
              </a:p>
              <a:p>
                <a:r>
                  <a:rPr lang="en-US" altLang="ko-KR" sz="1000" b="1" dirty="0">
                    <a:solidFill>
                      <a:schemeClr val="bg2">
                        <a:lumMod val="25000"/>
                      </a:schemeClr>
                    </a:solidFill>
                  </a:rPr>
                  <a:t>~ 500</a:t>
                </a:r>
                <a:endParaRPr lang="ko-KR" altLang="en-US" sz="1000" b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86" name="사각형: 둥근 모서리 85">
                <a:extLst>
                  <a:ext uri="{FF2B5EF4-FFF2-40B4-BE49-F238E27FC236}">
                    <a16:creationId xmlns:a16="http://schemas.microsoft.com/office/drawing/2014/main" id="{04F4FF0C-3606-4F15-987F-DCE2C91436CD}"/>
                  </a:ext>
                </a:extLst>
              </p:cNvPr>
              <p:cNvSpPr/>
              <p:nvPr/>
            </p:nvSpPr>
            <p:spPr>
              <a:xfrm>
                <a:off x="6645173" y="3730314"/>
                <a:ext cx="426244" cy="190521"/>
              </a:xfrm>
              <a:prstGeom prst="roundRect">
                <a:avLst/>
              </a:prstGeom>
              <a:noFill/>
              <a:ln>
                <a:solidFill>
                  <a:srgbClr val="00C51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b="1" dirty="0">
                    <a:solidFill>
                      <a:srgbClr val="00C518"/>
                    </a:solidFill>
                  </a:rPr>
                  <a:t>55</a:t>
                </a:r>
                <a:endParaRPr lang="ko-KR" altLang="en-US" sz="1000" b="1" dirty="0">
                  <a:solidFill>
                    <a:srgbClr val="00C518"/>
                  </a:solidFill>
                </a:endParaRPr>
              </a:p>
            </p:txBody>
          </p:sp>
          <p:cxnSp>
            <p:nvCxnSpPr>
              <p:cNvPr id="89" name="직선 연결선 88">
                <a:extLst>
                  <a:ext uri="{FF2B5EF4-FFF2-40B4-BE49-F238E27FC236}">
                    <a16:creationId xmlns:a16="http://schemas.microsoft.com/office/drawing/2014/main" id="{CC174D11-E6CF-40C4-8E0C-601114A072EB}"/>
                  </a:ext>
                </a:extLst>
              </p:cNvPr>
              <p:cNvCxnSpPr>
                <a:stCxn id="86" idx="2"/>
              </p:cNvCxnSpPr>
              <p:nvPr/>
            </p:nvCxnSpPr>
            <p:spPr>
              <a:xfrm flipH="1">
                <a:off x="6858000" y="3920835"/>
                <a:ext cx="295" cy="120146"/>
              </a:xfrm>
              <a:prstGeom prst="line">
                <a:avLst/>
              </a:prstGeom>
              <a:ln>
                <a:solidFill>
                  <a:srgbClr val="00C51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9285FB95-AC9D-4CE4-AC5F-D4736D20B9B2}"/>
                  </a:ext>
                </a:extLst>
              </p:cNvPr>
              <p:cNvSpPr txBox="1"/>
              <p:nvPr/>
            </p:nvSpPr>
            <p:spPr>
              <a:xfrm>
                <a:off x="5885419" y="4714780"/>
                <a:ext cx="1075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b="1" dirty="0" err="1">
                    <a:solidFill>
                      <a:schemeClr val="bg1">
                        <a:lumMod val="50000"/>
                      </a:schemeClr>
                    </a:solidFill>
                  </a:rPr>
                  <a:t>시간별대기예보</a:t>
                </a:r>
                <a:endParaRPr lang="ko-KR" altLang="en-US" sz="10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156" name="직선 연결선 155">
                <a:extLst>
                  <a:ext uri="{FF2B5EF4-FFF2-40B4-BE49-F238E27FC236}">
                    <a16:creationId xmlns:a16="http://schemas.microsoft.com/office/drawing/2014/main" id="{97FF1EEB-48A3-4011-B9AD-AA2DCEA3E0B3}"/>
                  </a:ext>
                </a:extLst>
              </p:cNvPr>
              <p:cNvCxnSpPr/>
              <p:nvPr/>
            </p:nvCxnSpPr>
            <p:spPr>
              <a:xfrm>
                <a:off x="5862354" y="4601790"/>
                <a:ext cx="3429120" cy="0"/>
              </a:xfrm>
              <a:prstGeom prst="line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2" name="그룹 271">
                <a:extLst>
                  <a:ext uri="{FF2B5EF4-FFF2-40B4-BE49-F238E27FC236}">
                    <a16:creationId xmlns:a16="http://schemas.microsoft.com/office/drawing/2014/main" id="{067FE68F-9DFA-4D20-9126-31A668A1C1B5}"/>
                  </a:ext>
                </a:extLst>
              </p:cNvPr>
              <p:cNvGrpSpPr/>
              <p:nvPr/>
            </p:nvGrpSpPr>
            <p:grpSpPr>
              <a:xfrm>
                <a:off x="5906909" y="5013494"/>
                <a:ext cx="3340011" cy="859407"/>
                <a:chOff x="5906909" y="5013494"/>
                <a:chExt cx="3340011" cy="859407"/>
              </a:xfrm>
            </p:grpSpPr>
            <p:sp>
              <p:nvSpPr>
                <p:cNvPr id="157" name="TextBox 156">
                  <a:extLst>
                    <a:ext uri="{FF2B5EF4-FFF2-40B4-BE49-F238E27FC236}">
                      <a16:creationId xmlns:a16="http://schemas.microsoft.com/office/drawing/2014/main" id="{DE37D43A-AA3E-4FC0-8DC8-D7BB1FEFF972}"/>
                    </a:ext>
                  </a:extLst>
                </p:cNvPr>
                <p:cNvSpPr txBox="1"/>
                <p:nvPr/>
              </p:nvSpPr>
              <p:spPr>
                <a:xfrm>
                  <a:off x="5906909" y="5013494"/>
                  <a:ext cx="3340011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000" b="1" dirty="0">
                      <a:solidFill>
                        <a:schemeClr val="bg2">
                          <a:lumMod val="25000"/>
                        </a:schemeClr>
                      </a:solidFill>
                    </a:rPr>
                    <a:t>15</a:t>
                  </a:r>
                  <a:r>
                    <a:rPr lang="ko-KR" altLang="en-US" sz="1000" b="1" dirty="0">
                      <a:solidFill>
                        <a:schemeClr val="bg2">
                          <a:lumMod val="25000"/>
                        </a:schemeClr>
                      </a:solidFill>
                    </a:rPr>
                    <a:t>시 </a:t>
                  </a:r>
                  <a:r>
                    <a:rPr lang="en-US" altLang="ko-KR" sz="1000" b="1" dirty="0">
                      <a:solidFill>
                        <a:schemeClr val="bg2">
                          <a:lumMod val="25000"/>
                        </a:schemeClr>
                      </a:solidFill>
                    </a:rPr>
                    <a:t>  16</a:t>
                  </a:r>
                  <a:r>
                    <a:rPr lang="ko-KR" altLang="en-US" sz="1000" b="1" dirty="0">
                      <a:solidFill>
                        <a:schemeClr val="bg2">
                          <a:lumMod val="25000"/>
                        </a:schemeClr>
                      </a:solidFill>
                    </a:rPr>
                    <a:t>시   </a:t>
                  </a:r>
                  <a:r>
                    <a:rPr lang="en-US" altLang="ko-KR" sz="1000" b="1" dirty="0">
                      <a:solidFill>
                        <a:schemeClr val="bg2">
                          <a:lumMod val="25000"/>
                        </a:schemeClr>
                      </a:solidFill>
                    </a:rPr>
                    <a:t>17</a:t>
                  </a:r>
                  <a:r>
                    <a:rPr lang="ko-KR" altLang="en-US" sz="1000" b="1" dirty="0">
                      <a:solidFill>
                        <a:schemeClr val="bg2">
                          <a:lumMod val="25000"/>
                        </a:schemeClr>
                      </a:solidFill>
                    </a:rPr>
                    <a:t>시   </a:t>
                  </a:r>
                  <a:r>
                    <a:rPr lang="en-US" altLang="ko-KR" sz="1000" b="1" dirty="0">
                      <a:solidFill>
                        <a:schemeClr val="bg2">
                          <a:lumMod val="25000"/>
                        </a:schemeClr>
                      </a:solidFill>
                    </a:rPr>
                    <a:t>18</a:t>
                  </a:r>
                  <a:r>
                    <a:rPr lang="ko-KR" altLang="en-US" sz="1000" b="1" dirty="0">
                      <a:solidFill>
                        <a:schemeClr val="bg2">
                          <a:lumMod val="25000"/>
                        </a:schemeClr>
                      </a:solidFill>
                    </a:rPr>
                    <a:t>시   </a:t>
                  </a:r>
                  <a:r>
                    <a:rPr lang="en-US" altLang="ko-KR" sz="1000" b="1" dirty="0">
                      <a:solidFill>
                        <a:schemeClr val="bg2">
                          <a:lumMod val="25000"/>
                        </a:schemeClr>
                      </a:solidFill>
                    </a:rPr>
                    <a:t>19</a:t>
                  </a:r>
                  <a:r>
                    <a:rPr lang="ko-KR" altLang="en-US" sz="1000" b="1" dirty="0">
                      <a:solidFill>
                        <a:schemeClr val="bg2">
                          <a:lumMod val="25000"/>
                        </a:schemeClr>
                      </a:solidFill>
                    </a:rPr>
                    <a:t>시   </a:t>
                  </a:r>
                  <a:r>
                    <a:rPr lang="en-US" altLang="ko-KR" sz="1000" b="1" dirty="0">
                      <a:solidFill>
                        <a:schemeClr val="bg2">
                          <a:lumMod val="25000"/>
                        </a:schemeClr>
                      </a:solidFill>
                    </a:rPr>
                    <a:t>20</a:t>
                  </a:r>
                  <a:r>
                    <a:rPr lang="ko-KR" altLang="en-US" sz="1000" b="1" dirty="0">
                      <a:solidFill>
                        <a:schemeClr val="bg2">
                          <a:lumMod val="25000"/>
                        </a:schemeClr>
                      </a:solidFill>
                    </a:rPr>
                    <a:t>시   </a:t>
                  </a:r>
                  <a:r>
                    <a:rPr lang="en-US" altLang="ko-KR" sz="1000" b="1" dirty="0">
                      <a:solidFill>
                        <a:schemeClr val="bg2">
                          <a:lumMod val="25000"/>
                        </a:schemeClr>
                      </a:solidFill>
                    </a:rPr>
                    <a:t>21</a:t>
                  </a:r>
                  <a:r>
                    <a:rPr lang="ko-KR" altLang="en-US" sz="1000" b="1" dirty="0">
                      <a:solidFill>
                        <a:schemeClr val="bg2">
                          <a:lumMod val="25000"/>
                        </a:schemeClr>
                      </a:solidFill>
                    </a:rPr>
                    <a:t>시   </a:t>
                  </a:r>
                  <a:r>
                    <a:rPr lang="en-US" altLang="ko-KR" sz="1000" b="1" dirty="0">
                      <a:solidFill>
                        <a:schemeClr val="bg2">
                          <a:lumMod val="25000"/>
                        </a:schemeClr>
                      </a:solidFill>
                    </a:rPr>
                    <a:t>22</a:t>
                  </a:r>
                  <a:r>
                    <a:rPr lang="ko-KR" altLang="en-US" sz="1000" b="1" dirty="0">
                      <a:solidFill>
                        <a:schemeClr val="bg2">
                          <a:lumMod val="25000"/>
                        </a:schemeClr>
                      </a:solidFill>
                    </a:rPr>
                    <a:t>시</a:t>
                  </a:r>
                </a:p>
              </p:txBody>
            </p:sp>
            <p:grpSp>
              <p:nvGrpSpPr>
                <p:cNvPr id="158" name="그룹 157">
                  <a:extLst>
                    <a:ext uri="{FF2B5EF4-FFF2-40B4-BE49-F238E27FC236}">
                      <a16:creationId xmlns:a16="http://schemas.microsoft.com/office/drawing/2014/main" id="{EDE6EEF7-649A-4C30-A0AA-F7ECDA273187}"/>
                    </a:ext>
                  </a:extLst>
                </p:cNvPr>
                <p:cNvGrpSpPr/>
                <p:nvPr/>
              </p:nvGrpSpPr>
              <p:grpSpPr>
                <a:xfrm>
                  <a:off x="6016904" y="5296166"/>
                  <a:ext cx="263009" cy="263009"/>
                  <a:chOff x="7141549" y="3956566"/>
                  <a:chExt cx="263009" cy="263009"/>
                </a:xfrm>
              </p:grpSpPr>
              <p:sp>
                <p:nvSpPr>
                  <p:cNvPr id="159" name="타원 158">
                    <a:extLst>
                      <a:ext uri="{FF2B5EF4-FFF2-40B4-BE49-F238E27FC236}">
                        <a16:creationId xmlns:a16="http://schemas.microsoft.com/office/drawing/2014/main" id="{1E5DB3F2-47CA-4401-88B3-1B22926FE18E}"/>
                      </a:ext>
                    </a:extLst>
                  </p:cNvPr>
                  <p:cNvSpPr/>
                  <p:nvPr/>
                </p:nvSpPr>
                <p:spPr>
                  <a:xfrm>
                    <a:off x="7141549" y="3956566"/>
                    <a:ext cx="263009" cy="263009"/>
                  </a:xfrm>
                  <a:prstGeom prst="ellipse">
                    <a:avLst/>
                  </a:prstGeom>
                  <a:noFill/>
                  <a:ln w="19050">
                    <a:solidFill>
                      <a:srgbClr val="00C51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160" name="그룹 159">
                    <a:extLst>
                      <a:ext uri="{FF2B5EF4-FFF2-40B4-BE49-F238E27FC236}">
                        <a16:creationId xmlns:a16="http://schemas.microsoft.com/office/drawing/2014/main" id="{36F92D09-0B12-4FD9-AE25-A7910549045E}"/>
                      </a:ext>
                    </a:extLst>
                  </p:cNvPr>
                  <p:cNvGrpSpPr/>
                  <p:nvPr/>
                </p:nvGrpSpPr>
                <p:grpSpPr>
                  <a:xfrm>
                    <a:off x="7180903" y="4042555"/>
                    <a:ext cx="184302" cy="51201"/>
                    <a:chOff x="9923978" y="2372201"/>
                    <a:chExt cx="835248" cy="232040"/>
                  </a:xfrm>
                </p:grpSpPr>
                <p:sp>
                  <p:nvSpPr>
                    <p:cNvPr id="162" name="타원 161">
                      <a:extLst>
                        <a:ext uri="{FF2B5EF4-FFF2-40B4-BE49-F238E27FC236}">
                          <a16:creationId xmlns:a16="http://schemas.microsoft.com/office/drawing/2014/main" id="{A238D35F-7662-4052-A9C3-EFAC8561DE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923978" y="2376238"/>
                      <a:ext cx="228003" cy="228003"/>
                    </a:xfrm>
                    <a:prstGeom prst="ellipse">
                      <a:avLst/>
                    </a:prstGeom>
                    <a:solidFill>
                      <a:srgbClr val="00C518"/>
                    </a:solidFill>
                    <a:ln w="762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63" name="타원 162">
                      <a:extLst>
                        <a:ext uri="{FF2B5EF4-FFF2-40B4-BE49-F238E27FC236}">
                          <a16:creationId xmlns:a16="http://schemas.microsoft.com/office/drawing/2014/main" id="{A96AEA4F-EEED-4DB0-9DF8-30B3069318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531223" y="2372201"/>
                      <a:ext cx="228003" cy="228003"/>
                    </a:xfrm>
                    <a:prstGeom prst="ellipse">
                      <a:avLst/>
                    </a:prstGeom>
                    <a:solidFill>
                      <a:srgbClr val="00C518"/>
                    </a:solidFill>
                    <a:ln w="762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cxnSp>
                <p:nvCxnSpPr>
                  <p:cNvPr id="161" name="직선 연결선 160">
                    <a:extLst>
                      <a:ext uri="{FF2B5EF4-FFF2-40B4-BE49-F238E27FC236}">
                        <a16:creationId xmlns:a16="http://schemas.microsoft.com/office/drawing/2014/main" id="{03176ACD-E005-4296-A4D6-04913B7E2575}"/>
                      </a:ext>
                    </a:extLst>
                  </p:cNvPr>
                  <p:cNvCxnSpPr/>
                  <p:nvPr/>
                </p:nvCxnSpPr>
                <p:spPr>
                  <a:xfrm>
                    <a:off x="7219370" y="4148134"/>
                    <a:ext cx="107366" cy="0"/>
                  </a:xfrm>
                  <a:prstGeom prst="line">
                    <a:avLst/>
                  </a:prstGeom>
                  <a:ln w="19050" cap="rnd">
                    <a:solidFill>
                      <a:srgbClr val="00C51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44FAA448-9F4F-4FB0-A146-E22796EFA09C}"/>
                    </a:ext>
                  </a:extLst>
                </p:cNvPr>
                <p:cNvSpPr txBox="1"/>
                <p:nvPr/>
              </p:nvSpPr>
              <p:spPr>
                <a:xfrm>
                  <a:off x="5965866" y="5587168"/>
                  <a:ext cx="36508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b="1" dirty="0">
                      <a:solidFill>
                        <a:srgbClr val="00C518"/>
                      </a:solidFill>
                    </a:rPr>
                    <a:t>55</a:t>
                  </a:r>
                  <a:endParaRPr lang="ko-KR" altLang="en-US" sz="1200" b="1" dirty="0">
                    <a:solidFill>
                      <a:srgbClr val="00C518"/>
                    </a:solidFill>
                  </a:endParaRPr>
                </a:p>
              </p:txBody>
            </p:sp>
            <p:grpSp>
              <p:nvGrpSpPr>
                <p:cNvPr id="174" name="그룹 173">
                  <a:extLst>
                    <a:ext uri="{FF2B5EF4-FFF2-40B4-BE49-F238E27FC236}">
                      <a16:creationId xmlns:a16="http://schemas.microsoft.com/office/drawing/2014/main" id="{FD9739F6-C2CA-4B93-AC32-90C72CC79FEE}"/>
                    </a:ext>
                  </a:extLst>
                </p:cNvPr>
                <p:cNvGrpSpPr/>
                <p:nvPr/>
              </p:nvGrpSpPr>
              <p:grpSpPr>
                <a:xfrm>
                  <a:off x="6422658" y="5302516"/>
                  <a:ext cx="263009" cy="263009"/>
                  <a:chOff x="7141549" y="3956566"/>
                  <a:chExt cx="263009" cy="263009"/>
                </a:xfrm>
              </p:grpSpPr>
              <p:sp>
                <p:nvSpPr>
                  <p:cNvPr id="176" name="타원 175">
                    <a:extLst>
                      <a:ext uri="{FF2B5EF4-FFF2-40B4-BE49-F238E27FC236}">
                        <a16:creationId xmlns:a16="http://schemas.microsoft.com/office/drawing/2014/main" id="{B29354A8-1F6A-4A9C-95C0-0B2B6ACE5C34}"/>
                      </a:ext>
                    </a:extLst>
                  </p:cNvPr>
                  <p:cNvSpPr/>
                  <p:nvPr/>
                </p:nvSpPr>
                <p:spPr>
                  <a:xfrm>
                    <a:off x="7141549" y="3956566"/>
                    <a:ext cx="263009" cy="263009"/>
                  </a:xfrm>
                  <a:prstGeom prst="ellipse">
                    <a:avLst/>
                  </a:prstGeom>
                  <a:noFill/>
                  <a:ln w="19050">
                    <a:solidFill>
                      <a:srgbClr val="00C51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177" name="그룹 176">
                    <a:extLst>
                      <a:ext uri="{FF2B5EF4-FFF2-40B4-BE49-F238E27FC236}">
                        <a16:creationId xmlns:a16="http://schemas.microsoft.com/office/drawing/2014/main" id="{391F4E05-5F88-4CC4-AD5C-2B8760022BEB}"/>
                      </a:ext>
                    </a:extLst>
                  </p:cNvPr>
                  <p:cNvGrpSpPr/>
                  <p:nvPr/>
                </p:nvGrpSpPr>
                <p:grpSpPr>
                  <a:xfrm>
                    <a:off x="7180903" y="4042555"/>
                    <a:ext cx="184302" cy="51201"/>
                    <a:chOff x="9923978" y="2372201"/>
                    <a:chExt cx="835248" cy="232040"/>
                  </a:xfrm>
                </p:grpSpPr>
                <p:sp>
                  <p:nvSpPr>
                    <p:cNvPr id="179" name="타원 178">
                      <a:extLst>
                        <a:ext uri="{FF2B5EF4-FFF2-40B4-BE49-F238E27FC236}">
                          <a16:creationId xmlns:a16="http://schemas.microsoft.com/office/drawing/2014/main" id="{C3DFBC3A-8556-4FFC-9892-4186837B7A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923978" y="2376238"/>
                      <a:ext cx="228003" cy="228003"/>
                    </a:xfrm>
                    <a:prstGeom prst="ellipse">
                      <a:avLst/>
                    </a:prstGeom>
                    <a:solidFill>
                      <a:srgbClr val="00C518"/>
                    </a:solidFill>
                    <a:ln w="762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80" name="타원 179">
                      <a:extLst>
                        <a:ext uri="{FF2B5EF4-FFF2-40B4-BE49-F238E27FC236}">
                          <a16:creationId xmlns:a16="http://schemas.microsoft.com/office/drawing/2014/main" id="{653481ED-73B0-446D-88AE-D22E0912ED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531223" y="2372201"/>
                      <a:ext cx="228003" cy="228003"/>
                    </a:xfrm>
                    <a:prstGeom prst="ellipse">
                      <a:avLst/>
                    </a:prstGeom>
                    <a:solidFill>
                      <a:srgbClr val="00C518"/>
                    </a:solidFill>
                    <a:ln w="762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cxnSp>
                <p:nvCxnSpPr>
                  <p:cNvPr id="178" name="직선 연결선 177">
                    <a:extLst>
                      <a:ext uri="{FF2B5EF4-FFF2-40B4-BE49-F238E27FC236}">
                        <a16:creationId xmlns:a16="http://schemas.microsoft.com/office/drawing/2014/main" id="{A0FCA12F-AAC3-4DF0-8238-9211A00ADFEF}"/>
                      </a:ext>
                    </a:extLst>
                  </p:cNvPr>
                  <p:cNvCxnSpPr/>
                  <p:nvPr/>
                </p:nvCxnSpPr>
                <p:spPr>
                  <a:xfrm>
                    <a:off x="7219370" y="4148134"/>
                    <a:ext cx="107366" cy="0"/>
                  </a:xfrm>
                  <a:prstGeom prst="line">
                    <a:avLst/>
                  </a:prstGeom>
                  <a:ln w="19050" cap="rnd">
                    <a:solidFill>
                      <a:srgbClr val="00C51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75" name="TextBox 174">
                  <a:extLst>
                    <a:ext uri="{FF2B5EF4-FFF2-40B4-BE49-F238E27FC236}">
                      <a16:creationId xmlns:a16="http://schemas.microsoft.com/office/drawing/2014/main" id="{9F639034-A1B4-441F-93C2-B862ABAE51F0}"/>
                    </a:ext>
                  </a:extLst>
                </p:cNvPr>
                <p:cNvSpPr txBox="1"/>
                <p:nvPr/>
              </p:nvSpPr>
              <p:spPr>
                <a:xfrm>
                  <a:off x="6319634" y="5593518"/>
                  <a:ext cx="46905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b="1" dirty="0">
                      <a:solidFill>
                        <a:srgbClr val="00C518"/>
                      </a:solidFill>
                    </a:rPr>
                    <a:t>100</a:t>
                  </a:r>
                  <a:endParaRPr lang="ko-KR" altLang="en-US" sz="1200" b="1" dirty="0">
                    <a:solidFill>
                      <a:srgbClr val="00C518"/>
                    </a:solidFill>
                  </a:endParaRPr>
                </a:p>
              </p:txBody>
            </p:sp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10FDEA22-4967-4027-A230-ABA01D51BC0C}"/>
                    </a:ext>
                  </a:extLst>
                </p:cNvPr>
                <p:cNvSpPr txBox="1"/>
                <p:nvPr/>
              </p:nvSpPr>
              <p:spPr>
                <a:xfrm>
                  <a:off x="6714021" y="5595902"/>
                  <a:ext cx="46905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b="1" dirty="0">
                      <a:solidFill>
                        <a:srgbClr val="FDA163"/>
                      </a:solidFill>
                    </a:rPr>
                    <a:t>270</a:t>
                  </a:r>
                  <a:endParaRPr lang="ko-KR" altLang="en-US" sz="1200" b="1" dirty="0">
                    <a:solidFill>
                      <a:srgbClr val="FDA163"/>
                    </a:solidFill>
                  </a:endParaRPr>
                </a:p>
              </p:txBody>
            </p:sp>
            <p:grpSp>
              <p:nvGrpSpPr>
                <p:cNvPr id="190" name="그룹 189">
                  <a:extLst>
                    <a:ext uri="{FF2B5EF4-FFF2-40B4-BE49-F238E27FC236}">
                      <a16:creationId xmlns:a16="http://schemas.microsoft.com/office/drawing/2014/main" id="{05624C84-7253-4CA4-B406-2E27C5A41DD7}"/>
                    </a:ext>
                  </a:extLst>
                </p:cNvPr>
                <p:cNvGrpSpPr/>
                <p:nvPr/>
              </p:nvGrpSpPr>
              <p:grpSpPr>
                <a:xfrm>
                  <a:off x="6817045" y="5301071"/>
                  <a:ext cx="263009" cy="263009"/>
                  <a:chOff x="11338237" y="7031342"/>
                  <a:chExt cx="263009" cy="263009"/>
                </a:xfrm>
              </p:grpSpPr>
              <p:sp>
                <p:nvSpPr>
                  <p:cNvPr id="191" name="타원 190">
                    <a:extLst>
                      <a:ext uri="{FF2B5EF4-FFF2-40B4-BE49-F238E27FC236}">
                        <a16:creationId xmlns:a16="http://schemas.microsoft.com/office/drawing/2014/main" id="{37A3EBF0-E6D0-48B6-B985-5B0E457CDD97}"/>
                      </a:ext>
                    </a:extLst>
                  </p:cNvPr>
                  <p:cNvSpPr/>
                  <p:nvPr/>
                </p:nvSpPr>
                <p:spPr>
                  <a:xfrm>
                    <a:off x="11338237" y="7031342"/>
                    <a:ext cx="263009" cy="263009"/>
                  </a:xfrm>
                  <a:prstGeom prst="ellipse">
                    <a:avLst/>
                  </a:prstGeom>
                  <a:noFill/>
                  <a:ln w="19050">
                    <a:solidFill>
                      <a:srgbClr val="FDA16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rgbClr val="FDA163"/>
                      </a:solidFill>
                    </a:endParaRPr>
                  </a:p>
                </p:txBody>
              </p:sp>
              <p:cxnSp>
                <p:nvCxnSpPr>
                  <p:cNvPr id="192" name="직선 연결선 191">
                    <a:extLst>
                      <a:ext uri="{FF2B5EF4-FFF2-40B4-BE49-F238E27FC236}">
                        <a16:creationId xmlns:a16="http://schemas.microsoft.com/office/drawing/2014/main" id="{A1B6C6F2-DE8B-428B-9E04-54605A7B528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1426933" y="7225150"/>
                    <a:ext cx="85617" cy="0"/>
                  </a:xfrm>
                  <a:prstGeom prst="line">
                    <a:avLst/>
                  </a:prstGeom>
                  <a:ln w="15875">
                    <a:solidFill>
                      <a:srgbClr val="FDA16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93" name="그룹 192">
                    <a:extLst>
                      <a:ext uri="{FF2B5EF4-FFF2-40B4-BE49-F238E27FC236}">
                        <a16:creationId xmlns:a16="http://schemas.microsoft.com/office/drawing/2014/main" id="{9AB3CE70-4B63-4309-8115-851CEFE5084C}"/>
                      </a:ext>
                    </a:extLst>
                  </p:cNvPr>
                  <p:cNvGrpSpPr/>
                  <p:nvPr/>
                </p:nvGrpSpPr>
                <p:grpSpPr>
                  <a:xfrm>
                    <a:off x="11397608" y="7117391"/>
                    <a:ext cx="144266" cy="40481"/>
                    <a:chOff x="11397608" y="7117391"/>
                    <a:chExt cx="144266" cy="40481"/>
                  </a:xfrm>
                </p:grpSpPr>
                <p:cxnSp>
                  <p:nvCxnSpPr>
                    <p:cNvPr id="194" name="직선 연결선 193">
                      <a:extLst>
                        <a:ext uri="{FF2B5EF4-FFF2-40B4-BE49-F238E27FC236}">
                          <a16:creationId xmlns:a16="http://schemas.microsoft.com/office/drawing/2014/main" id="{8ADF4DCA-88B9-4451-86B7-674BE0DBE3F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8900000">
                      <a:off x="11397608" y="7117391"/>
                      <a:ext cx="40481" cy="40481"/>
                    </a:xfrm>
                    <a:prstGeom prst="line">
                      <a:avLst/>
                    </a:prstGeom>
                    <a:ln w="15875">
                      <a:solidFill>
                        <a:srgbClr val="FDA163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5" name="직선 연결선 194">
                      <a:extLst>
                        <a:ext uri="{FF2B5EF4-FFF2-40B4-BE49-F238E27FC236}">
                          <a16:creationId xmlns:a16="http://schemas.microsoft.com/office/drawing/2014/main" id="{C3111422-80F7-41EC-BBFB-749DFB533B5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8900000">
                      <a:off x="11501393" y="7117391"/>
                      <a:ext cx="40481" cy="40481"/>
                    </a:xfrm>
                    <a:prstGeom prst="line">
                      <a:avLst/>
                    </a:prstGeom>
                    <a:ln w="15875">
                      <a:solidFill>
                        <a:srgbClr val="FDA163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206" name="TextBox 205">
                  <a:extLst>
                    <a:ext uri="{FF2B5EF4-FFF2-40B4-BE49-F238E27FC236}">
                      <a16:creationId xmlns:a16="http://schemas.microsoft.com/office/drawing/2014/main" id="{3213761F-AB27-40F4-AFBD-30D9A9125AA6}"/>
                    </a:ext>
                  </a:extLst>
                </p:cNvPr>
                <p:cNvSpPr txBox="1"/>
                <p:nvPr/>
              </p:nvSpPr>
              <p:spPr>
                <a:xfrm>
                  <a:off x="7131901" y="5595902"/>
                  <a:ext cx="46905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b="1" dirty="0">
                      <a:solidFill>
                        <a:srgbClr val="FDA163"/>
                      </a:solidFill>
                    </a:rPr>
                    <a:t>400</a:t>
                  </a:r>
                  <a:endParaRPr lang="ko-KR" altLang="en-US" sz="1200" b="1" dirty="0">
                    <a:solidFill>
                      <a:srgbClr val="FDA163"/>
                    </a:solidFill>
                  </a:endParaRPr>
                </a:p>
              </p:txBody>
            </p:sp>
            <p:grpSp>
              <p:nvGrpSpPr>
                <p:cNvPr id="207" name="그룹 206">
                  <a:extLst>
                    <a:ext uri="{FF2B5EF4-FFF2-40B4-BE49-F238E27FC236}">
                      <a16:creationId xmlns:a16="http://schemas.microsoft.com/office/drawing/2014/main" id="{345F7EA2-FE88-4ED5-A024-590ECE120A3A}"/>
                    </a:ext>
                  </a:extLst>
                </p:cNvPr>
                <p:cNvGrpSpPr/>
                <p:nvPr/>
              </p:nvGrpSpPr>
              <p:grpSpPr>
                <a:xfrm>
                  <a:off x="7234925" y="5301071"/>
                  <a:ext cx="263009" cy="263009"/>
                  <a:chOff x="11338237" y="7031342"/>
                  <a:chExt cx="263009" cy="263009"/>
                </a:xfrm>
              </p:grpSpPr>
              <p:sp>
                <p:nvSpPr>
                  <p:cNvPr id="208" name="타원 207">
                    <a:extLst>
                      <a:ext uri="{FF2B5EF4-FFF2-40B4-BE49-F238E27FC236}">
                        <a16:creationId xmlns:a16="http://schemas.microsoft.com/office/drawing/2014/main" id="{A0A5FD6A-292D-4311-8C5C-BF25444F1B38}"/>
                      </a:ext>
                    </a:extLst>
                  </p:cNvPr>
                  <p:cNvSpPr/>
                  <p:nvPr/>
                </p:nvSpPr>
                <p:spPr>
                  <a:xfrm>
                    <a:off x="11338237" y="7031342"/>
                    <a:ext cx="263009" cy="263009"/>
                  </a:xfrm>
                  <a:prstGeom prst="ellipse">
                    <a:avLst/>
                  </a:prstGeom>
                  <a:noFill/>
                  <a:ln w="19050">
                    <a:solidFill>
                      <a:srgbClr val="FDA16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rgbClr val="FDA163"/>
                      </a:solidFill>
                    </a:endParaRPr>
                  </a:p>
                </p:txBody>
              </p:sp>
              <p:cxnSp>
                <p:nvCxnSpPr>
                  <p:cNvPr id="209" name="직선 연결선 208">
                    <a:extLst>
                      <a:ext uri="{FF2B5EF4-FFF2-40B4-BE49-F238E27FC236}">
                        <a16:creationId xmlns:a16="http://schemas.microsoft.com/office/drawing/2014/main" id="{C51E674A-00C1-4B02-8EF7-98284FD0542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1426933" y="7225150"/>
                    <a:ext cx="85617" cy="0"/>
                  </a:xfrm>
                  <a:prstGeom prst="line">
                    <a:avLst/>
                  </a:prstGeom>
                  <a:ln w="15875">
                    <a:solidFill>
                      <a:srgbClr val="FDA16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10" name="그룹 209">
                    <a:extLst>
                      <a:ext uri="{FF2B5EF4-FFF2-40B4-BE49-F238E27FC236}">
                        <a16:creationId xmlns:a16="http://schemas.microsoft.com/office/drawing/2014/main" id="{273DA096-D7FA-426B-B0E1-4C923E0ADE56}"/>
                      </a:ext>
                    </a:extLst>
                  </p:cNvPr>
                  <p:cNvGrpSpPr/>
                  <p:nvPr/>
                </p:nvGrpSpPr>
                <p:grpSpPr>
                  <a:xfrm>
                    <a:off x="11397608" y="7117391"/>
                    <a:ext cx="144266" cy="40481"/>
                    <a:chOff x="11397608" y="7117391"/>
                    <a:chExt cx="144266" cy="40481"/>
                  </a:xfrm>
                </p:grpSpPr>
                <p:cxnSp>
                  <p:nvCxnSpPr>
                    <p:cNvPr id="211" name="직선 연결선 210">
                      <a:extLst>
                        <a:ext uri="{FF2B5EF4-FFF2-40B4-BE49-F238E27FC236}">
                          <a16:creationId xmlns:a16="http://schemas.microsoft.com/office/drawing/2014/main" id="{236923A4-4F83-4AD7-AC5E-A7847EAA836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8900000">
                      <a:off x="11397608" y="7117391"/>
                      <a:ext cx="40481" cy="40481"/>
                    </a:xfrm>
                    <a:prstGeom prst="line">
                      <a:avLst/>
                    </a:prstGeom>
                    <a:ln w="15875">
                      <a:solidFill>
                        <a:srgbClr val="FDA163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2" name="직선 연결선 211">
                      <a:extLst>
                        <a:ext uri="{FF2B5EF4-FFF2-40B4-BE49-F238E27FC236}">
                          <a16:creationId xmlns:a16="http://schemas.microsoft.com/office/drawing/2014/main" id="{E24A8E28-D23E-48DF-8F45-E2A36EE81D3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8900000">
                      <a:off x="11501393" y="7117391"/>
                      <a:ext cx="40481" cy="40481"/>
                    </a:xfrm>
                    <a:prstGeom prst="line">
                      <a:avLst/>
                    </a:prstGeom>
                    <a:ln w="15875">
                      <a:solidFill>
                        <a:srgbClr val="FDA163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214" name="TextBox 213">
                  <a:extLst>
                    <a:ext uri="{FF2B5EF4-FFF2-40B4-BE49-F238E27FC236}">
                      <a16:creationId xmlns:a16="http://schemas.microsoft.com/office/drawing/2014/main" id="{FEADD260-FF9E-41FD-B69A-D0957EAFB0B0}"/>
                    </a:ext>
                  </a:extLst>
                </p:cNvPr>
                <p:cNvSpPr txBox="1"/>
                <p:nvPr/>
              </p:nvSpPr>
              <p:spPr>
                <a:xfrm>
                  <a:off x="7513105" y="5595902"/>
                  <a:ext cx="46905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b="1" dirty="0">
                      <a:solidFill>
                        <a:srgbClr val="FDA163"/>
                      </a:solidFill>
                    </a:rPr>
                    <a:t>310</a:t>
                  </a:r>
                  <a:endParaRPr lang="ko-KR" altLang="en-US" sz="1200" b="1" dirty="0">
                    <a:solidFill>
                      <a:srgbClr val="FDA163"/>
                    </a:solidFill>
                  </a:endParaRPr>
                </a:p>
              </p:txBody>
            </p:sp>
            <p:grpSp>
              <p:nvGrpSpPr>
                <p:cNvPr id="215" name="그룹 214">
                  <a:extLst>
                    <a:ext uri="{FF2B5EF4-FFF2-40B4-BE49-F238E27FC236}">
                      <a16:creationId xmlns:a16="http://schemas.microsoft.com/office/drawing/2014/main" id="{EC8625E6-1610-4B8F-A8D6-6B46A54DD35F}"/>
                    </a:ext>
                  </a:extLst>
                </p:cNvPr>
                <p:cNvGrpSpPr/>
                <p:nvPr/>
              </p:nvGrpSpPr>
              <p:grpSpPr>
                <a:xfrm>
                  <a:off x="7616129" y="5301071"/>
                  <a:ext cx="263009" cy="263009"/>
                  <a:chOff x="11338237" y="7031342"/>
                  <a:chExt cx="263009" cy="263009"/>
                </a:xfrm>
              </p:grpSpPr>
              <p:sp>
                <p:nvSpPr>
                  <p:cNvPr id="216" name="타원 215">
                    <a:extLst>
                      <a:ext uri="{FF2B5EF4-FFF2-40B4-BE49-F238E27FC236}">
                        <a16:creationId xmlns:a16="http://schemas.microsoft.com/office/drawing/2014/main" id="{C909F07B-5090-46BD-8339-A16C57F99D9D}"/>
                      </a:ext>
                    </a:extLst>
                  </p:cNvPr>
                  <p:cNvSpPr/>
                  <p:nvPr/>
                </p:nvSpPr>
                <p:spPr>
                  <a:xfrm>
                    <a:off x="11338237" y="7031342"/>
                    <a:ext cx="263009" cy="263009"/>
                  </a:xfrm>
                  <a:prstGeom prst="ellipse">
                    <a:avLst/>
                  </a:prstGeom>
                  <a:noFill/>
                  <a:ln w="19050">
                    <a:solidFill>
                      <a:srgbClr val="FDA16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rgbClr val="FDA163"/>
                      </a:solidFill>
                    </a:endParaRPr>
                  </a:p>
                </p:txBody>
              </p:sp>
              <p:cxnSp>
                <p:nvCxnSpPr>
                  <p:cNvPr id="217" name="직선 연결선 216">
                    <a:extLst>
                      <a:ext uri="{FF2B5EF4-FFF2-40B4-BE49-F238E27FC236}">
                        <a16:creationId xmlns:a16="http://schemas.microsoft.com/office/drawing/2014/main" id="{45BEBFF6-C5DA-4EAF-8F0A-7F05D732A28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1426933" y="7225150"/>
                    <a:ext cx="85617" cy="0"/>
                  </a:xfrm>
                  <a:prstGeom prst="line">
                    <a:avLst/>
                  </a:prstGeom>
                  <a:ln w="15875">
                    <a:solidFill>
                      <a:srgbClr val="FDA16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18" name="그룹 217">
                    <a:extLst>
                      <a:ext uri="{FF2B5EF4-FFF2-40B4-BE49-F238E27FC236}">
                        <a16:creationId xmlns:a16="http://schemas.microsoft.com/office/drawing/2014/main" id="{E84F85DF-CAC0-42B1-B7FD-80D9D2B2F8BB}"/>
                      </a:ext>
                    </a:extLst>
                  </p:cNvPr>
                  <p:cNvGrpSpPr/>
                  <p:nvPr/>
                </p:nvGrpSpPr>
                <p:grpSpPr>
                  <a:xfrm>
                    <a:off x="11397608" y="7117391"/>
                    <a:ext cx="144266" cy="40481"/>
                    <a:chOff x="11397608" y="7117391"/>
                    <a:chExt cx="144266" cy="40481"/>
                  </a:xfrm>
                </p:grpSpPr>
                <p:cxnSp>
                  <p:nvCxnSpPr>
                    <p:cNvPr id="219" name="직선 연결선 218">
                      <a:extLst>
                        <a:ext uri="{FF2B5EF4-FFF2-40B4-BE49-F238E27FC236}">
                          <a16:creationId xmlns:a16="http://schemas.microsoft.com/office/drawing/2014/main" id="{FB062470-F785-4947-A612-9157E73540C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8900000">
                      <a:off x="11397608" y="7117391"/>
                      <a:ext cx="40481" cy="40481"/>
                    </a:xfrm>
                    <a:prstGeom prst="line">
                      <a:avLst/>
                    </a:prstGeom>
                    <a:ln w="15875">
                      <a:solidFill>
                        <a:srgbClr val="FDA163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0" name="직선 연결선 219">
                      <a:extLst>
                        <a:ext uri="{FF2B5EF4-FFF2-40B4-BE49-F238E27FC236}">
                          <a16:creationId xmlns:a16="http://schemas.microsoft.com/office/drawing/2014/main" id="{DB6C4ECA-180A-46EC-BAC3-285FC75F2A2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8900000">
                      <a:off x="11501393" y="7117391"/>
                      <a:ext cx="40481" cy="40481"/>
                    </a:xfrm>
                    <a:prstGeom prst="line">
                      <a:avLst/>
                    </a:prstGeom>
                    <a:ln w="15875">
                      <a:solidFill>
                        <a:srgbClr val="FDA163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30" name="그룹 229">
                  <a:extLst>
                    <a:ext uri="{FF2B5EF4-FFF2-40B4-BE49-F238E27FC236}">
                      <a16:creationId xmlns:a16="http://schemas.microsoft.com/office/drawing/2014/main" id="{266506FE-428B-47CC-9C48-E4DAE5AAE572}"/>
                    </a:ext>
                  </a:extLst>
                </p:cNvPr>
                <p:cNvGrpSpPr/>
                <p:nvPr/>
              </p:nvGrpSpPr>
              <p:grpSpPr>
                <a:xfrm>
                  <a:off x="8031920" y="5302516"/>
                  <a:ext cx="263009" cy="263009"/>
                  <a:chOff x="7141549" y="3956566"/>
                  <a:chExt cx="263009" cy="263009"/>
                </a:xfrm>
              </p:grpSpPr>
              <p:sp>
                <p:nvSpPr>
                  <p:cNvPr id="232" name="타원 231">
                    <a:extLst>
                      <a:ext uri="{FF2B5EF4-FFF2-40B4-BE49-F238E27FC236}">
                        <a16:creationId xmlns:a16="http://schemas.microsoft.com/office/drawing/2014/main" id="{1C9BEDB7-4648-4683-B02B-F1361970FCF8}"/>
                      </a:ext>
                    </a:extLst>
                  </p:cNvPr>
                  <p:cNvSpPr/>
                  <p:nvPr/>
                </p:nvSpPr>
                <p:spPr>
                  <a:xfrm>
                    <a:off x="7141549" y="3956566"/>
                    <a:ext cx="263009" cy="263009"/>
                  </a:xfrm>
                  <a:prstGeom prst="ellipse">
                    <a:avLst/>
                  </a:prstGeom>
                  <a:noFill/>
                  <a:ln w="19050">
                    <a:solidFill>
                      <a:srgbClr val="00C51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233" name="그룹 232">
                    <a:extLst>
                      <a:ext uri="{FF2B5EF4-FFF2-40B4-BE49-F238E27FC236}">
                        <a16:creationId xmlns:a16="http://schemas.microsoft.com/office/drawing/2014/main" id="{399E0A0C-2B19-4CFF-AA9D-E939C0638E5C}"/>
                      </a:ext>
                    </a:extLst>
                  </p:cNvPr>
                  <p:cNvGrpSpPr/>
                  <p:nvPr/>
                </p:nvGrpSpPr>
                <p:grpSpPr>
                  <a:xfrm>
                    <a:off x="7180903" y="4042555"/>
                    <a:ext cx="184302" cy="51201"/>
                    <a:chOff x="9923978" y="2372201"/>
                    <a:chExt cx="835248" cy="232040"/>
                  </a:xfrm>
                </p:grpSpPr>
                <p:sp>
                  <p:nvSpPr>
                    <p:cNvPr id="235" name="타원 234">
                      <a:extLst>
                        <a:ext uri="{FF2B5EF4-FFF2-40B4-BE49-F238E27FC236}">
                          <a16:creationId xmlns:a16="http://schemas.microsoft.com/office/drawing/2014/main" id="{5594083A-6018-41BB-8C10-C2AC6C92AE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923978" y="2376238"/>
                      <a:ext cx="228003" cy="228003"/>
                    </a:xfrm>
                    <a:prstGeom prst="ellipse">
                      <a:avLst/>
                    </a:prstGeom>
                    <a:solidFill>
                      <a:srgbClr val="00C518"/>
                    </a:solidFill>
                    <a:ln w="762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36" name="타원 235">
                      <a:extLst>
                        <a:ext uri="{FF2B5EF4-FFF2-40B4-BE49-F238E27FC236}">
                          <a16:creationId xmlns:a16="http://schemas.microsoft.com/office/drawing/2014/main" id="{802EAB26-F760-4746-B996-D04F75B57D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531223" y="2372201"/>
                      <a:ext cx="228003" cy="228003"/>
                    </a:xfrm>
                    <a:prstGeom prst="ellipse">
                      <a:avLst/>
                    </a:prstGeom>
                    <a:solidFill>
                      <a:srgbClr val="00C518"/>
                    </a:solidFill>
                    <a:ln w="762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cxnSp>
                <p:nvCxnSpPr>
                  <p:cNvPr id="234" name="직선 연결선 233">
                    <a:extLst>
                      <a:ext uri="{FF2B5EF4-FFF2-40B4-BE49-F238E27FC236}">
                        <a16:creationId xmlns:a16="http://schemas.microsoft.com/office/drawing/2014/main" id="{7D72F22B-DCE6-48DD-BB6E-2284082B764B}"/>
                      </a:ext>
                    </a:extLst>
                  </p:cNvPr>
                  <p:cNvCxnSpPr/>
                  <p:nvPr/>
                </p:nvCxnSpPr>
                <p:spPr>
                  <a:xfrm>
                    <a:off x="7219370" y="4148134"/>
                    <a:ext cx="107366" cy="0"/>
                  </a:xfrm>
                  <a:prstGeom prst="line">
                    <a:avLst/>
                  </a:prstGeom>
                  <a:ln w="19050" cap="rnd">
                    <a:solidFill>
                      <a:srgbClr val="00C51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31" name="TextBox 230">
                  <a:extLst>
                    <a:ext uri="{FF2B5EF4-FFF2-40B4-BE49-F238E27FC236}">
                      <a16:creationId xmlns:a16="http://schemas.microsoft.com/office/drawing/2014/main" id="{A6C83228-2D8A-4975-8E1D-C88E51C87E25}"/>
                    </a:ext>
                  </a:extLst>
                </p:cNvPr>
                <p:cNvSpPr txBox="1"/>
                <p:nvPr/>
              </p:nvSpPr>
              <p:spPr>
                <a:xfrm>
                  <a:off x="7928896" y="5593518"/>
                  <a:ext cx="46905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b="1" dirty="0">
                      <a:solidFill>
                        <a:srgbClr val="00C518"/>
                      </a:solidFill>
                    </a:rPr>
                    <a:t>190</a:t>
                  </a:r>
                  <a:endParaRPr lang="ko-KR" altLang="en-US" sz="1200" b="1" dirty="0">
                    <a:solidFill>
                      <a:srgbClr val="00C518"/>
                    </a:solidFill>
                  </a:endParaRPr>
                </a:p>
              </p:txBody>
            </p:sp>
            <p:sp>
              <p:nvSpPr>
                <p:cNvPr id="239" name="TextBox 238">
                  <a:extLst>
                    <a:ext uri="{FF2B5EF4-FFF2-40B4-BE49-F238E27FC236}">
                      <a16:creationId xmlns:a16="http://schemas.microsoft.com/office/drawing/2014/main" id="{99CAD6EA-9BEC-4B03-B30D-4740F01DB1B8}"/>
                    </a:ext>
                  </a:extLst>
                </p:cNvPr>
                <p:cNvSpPr txBox="1"/>
                <p:nvPr/>
              </p:nvSpPr>
              <p:spPr>
                <a:xfrm>
                  <a:off x="8336586" y="5593518"/>
                  <a:ext cx="46905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200" b="1" dirty="0">
                      <a:solidFill>
                        <a:srgbClr val="4DADFF"/>
                      </a:solidFill>
                    </a:rPr>
                    <a:t>40</a:t>
                  </a:r>
                  <a:endParaRPr lang="ko-KR" altLang="en-US" sz="1200" b="1" dirty="0">
                    <a:solidFill>
                      <a:srgbClr val="4DADFF"/>
                    </a:solidFill>
                  </a:endParaRPr>
                </a:p>
              </p:txBody>
            </p:sp>
            <p:grpSp>
              <p:nvGrpSpPr>
                <p:cNvPr id="245" name="그룹 244">
                  <a:extLst>
                    <a:ext uri="{FF2B5EF4-FFF2-40B4-BE49-F238E27FC236}">
                      <a16:creationId xmlns:a16="http://schemas.microsoft.com/office/drawing/2014/main" id="{AFFC0563-3A19-4D0D-A147-5D560F27AFDD}"/>
                    </a:ext>
                  </a:extLst>
                </p:cNvPr>
                <p:cNvGrpSpPr/>
                <p:nvPr/>
              </p:nvGrpSpPr>
              <p:grpSpPr>
                <a:xfrm>
                  <a:off x="8439610" y="5306285"/>
                  <a:ext cx="263009" cy="263009"/>
                  <a:chOff x="10530829" y="2716980"/>
                  <a:chExt cx="263009" cy="263009"/>
                </a:xfrm>
              </p:grpSpPr>
              <p:sp>
                <p:nvSpPr>
                  <p:cNvPr id="246" name="타원 245">
                    <a:extLst>
                      <a:ext uri="{FF2B5EF4-FFF2-40B4-BE49-F238E27FC236}">
                        <a16:creationId xmlns:a16="http://schemas.microsoft.com/office/drawing/2014/main" id="{46166183-629A-45C7-BF5D-E84933F5A1EE}"/>
                      </a:ext>
                    </a:extLst>
                  </p:cNvPr>
                  <p:cNvSpPr/>
                  <p:nvPr/>
                </p:nvSpPr>
                <p:spPr>
                  <a:xfrm>
                    <a:off x="10530829" y="2716980"/>
                    <a:ext cx="263009" cy="263009"/>
                  </a:xfrm>
                  <a:prstGeom prst="ellipse">
                    <a:avLst/>
                  </a:prstGeom>
                  <a:noFill/>
                  <a:ln w="19050">
                    <a:solidFill>
                      <a:srgbClr val="4DAD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47" name="자유형: 도형 246">
                    <a:extLst>
                      <a:ext uri="{FF2B5EF4-FFF2-40B4-BE49-F238E27FC236}">
                        <a16:creationId xmlns:a16="http://schemas.microsoft.com/office/drawing/2014/main" id="{DF729BA3-FC4B-421D-BEFF-A233AFCB7378}"/>
                      </a:ext>
                    </a:extLst>
                  </p:cNvPr>
                  <p:cNvSpPr/>
                  <p:nvPr/>
                </p:nvSpPr>
                <p:spPr>
                  <a:xfrm>
                    <a:off x="10581181" y="2893693"/>
                    <a:ext cx="162304" cy="45719"/>
                  </a:xfrm>
                  <a:custGeom>
                    <a:avLst/>
                    <a:gdLst>
                      <a:gd name="connsiteX0" fmla="*/ 0 w 211340"/>
                      <a:gd name="connsiteY0" fmla="*/ 0 h 59532"/>
                      <a:gd name="connsiteX1" fmla="*/ 211340 w 211340"/>
                      <a:gd name="connsiteY1" fmla="*/ 0 h 59532"/>
                      <a:gd name="connsiteX2" fmla="*/ 196595 w 211340"/>
                      <a:gd name="connsiteY2" fmla="*/ 21869 h 59532"/>
                      <a:gd name="connsiteX3" fmla="*/ 105670 w 211340"/>
                      <a:gd name="connsiteY3" fmla="*/ 59532 h 59532"/>
                      <a:gd name="connsiteX4" fmla="*/ 14745 w 211340"/>
                      <a:gd name="connsiteY4" fmla="*/ 21869 h 595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11340" h="59532">
                        <a:moveTo>
                          <a:pt x="0" y="0"/>
                        </a:moveTo>
                        <a:lnTo>
                          <a:pt x="211340" y="0"/>
                        </a:lnTo>
                        <a:lnTo>
                          <a:pt x="196595" y="21869"/>
                        </a:lnTo>
                        <a:cubicBezTo>
                          <a:pt x="173326" y="45139"/>
                          <a:pt x="141179" y="59532"/>
                          <a:pt x="105670" y="59532"/>
                        </a:cubicBezTo>
                        <a:cubicBezTo>
                          <a:pt x="70162" y="59532"/>
                          <a:pt x="38015" y="45139"/>
                          <a:pt x="14745" y="21869"/>
                        </a:cubicBezTo>
                        <a:close/>
                      </a:path>
                    </a:pathLst>
                  </a:custGeom>
                  <a:solidFill>
                    <a:srgbClr val="4DADF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248" name="그룹 247">
                    <a:extLst>
                      <a:ext uri="{FF2B5EF4-FFF2-40B4-BE49-F238E27FC236}">
                        <a16:creationId xmlns:a16="http://schemas.microsoft.com/office/drawing/2014/main" id="{72BFAD62-2B91-41CD-BFE7-126A921DEBA5}"/>
                      </a:ext>
                    </a:extLst>
                  </p:cNvPr>
                  <p:cNvGrpSpPr/>
                  <p:nvPr/>
                </p:nvGrpSpPr>
                <p:grpSpPr>
                  <a:xfrm>
                    <a:off x="10567320" y="2788742"/>
                    <a:ext cx="69723" cy="40481"/>
                    <a:chOff x="10560177" y="2788742"/>
                    <a:chExt cx="69723" cy="40481"/>
                  </a:xfrm>
                </p:grpSpPr>
                <p:cxnSp>
                  <p:nvCxnSpPr>
                    <p:cNvPr id="252" name="직선 연결선 251">
                      <a:extLst>
                        <a:ext uri="{FF2B5EF4-FFF2-40B4-BE49-F238E27FC236}">
                          <a16:creationId xmlns:a16="http://schemas.microsoft.com/office/drawing/2014/main" id="{5189C9F0-9BA4-4199-9EB2-45BB886CFDB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0589419" y="2788742"/>
                      <a:ext cx="40481" cy="40481"/>
                    </a:xfrm>
                    <a:prstGeom prst="line">
                      <a:avLst/>
                    </a:prstGeom>
                    <a:ln w="15875">
                      <a:solidFill>
                        <a:srgbClr val="4DADFF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3" name="직선 연결선 252">
                      <a:extLst>
                        <a:ext uri="{FF2B5EF4-FFF2-40B4-BE49-F238E27FC236}">
                          <a16:creationId xmlns:a16="http://schemas.microsoft.com/office/drawing/2014/main" id="{6A6290D5-F034-4089-B2F1-BD335C2A2C5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0560177" y="2788742"/>
                      <a:ext cx="40481" cy="40481"/>
                    </a:xfrm>
                    <a:prstGeom prst="line">
                      <a:avLst/>
                    </a:prstGeom>
                    <a:ln w="15875">
                      <a:solidFill>
                        <a:srgbClr val="4DADFF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49" name="그룹 248">
                    <a:extLst>
                      <a:ext uri="{FF2B5EF4-FFF2-40B4-BE49-F238E27FC236}">
                        <a16:creationId xmlns:a16="http://schemas.microsoft.com/office/drawing/2014/main" id="{B0E50801-8961-48B9-B8CC-840C75BF522B}"/>
                      </a:ext>
                    </a:extLst>
                  </p:cNvPr>
                  <p:cNvGrpSpPr/>
                  <p:nvPr/>
                </p:nvGrpSpPr>
                <p:grpSpPr>
                  <a:xfrm>
                    <a:off x="10686384" y="2788742"/>
                    <a:ext cx="69723" cy="40481"/>
                    <a:chOff x="10560177" y="2788742"/>
                    <a:chExt cx="69723" cy="40481"/>
                  </a:xfrm>
                </p:grpSpPr>
                <p:cxnSp>
                  <p:nvCxnSpPr>
                    <p:cNvPr id="250" name="직선 연결선 249">
                      <a:extLst>
                        <a:ext uri="{FF2B5EF4-FFF2-40B4-BE49-F238E27FC236}">
                          <a16:creationId xmlns:a16="http://schemas.microsoft.com/office/drawing/2014/main" id="{77A447D7-AD8A-49FD-90F8-42BC40D5D04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0589419" y="2788742"/>
                      <a:ext cx="40481" cy="40481"/>
                    </a:xfrm>
                    <a:prstGeom prst="line">
                      <a:avLst/>
                    </a:prstGeom>
                    <a:ln w="15875">
                      <a:solidFill>
                        <a:srgbClr val="4DADFF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1" name="직선 연결선 250">
                      <a:extLst>
                        <a:ext uri="{FF2B5EF4-FFF2-40B4-BE49-F238E27FC236}">
                          <a16:creationId xmlns:a16="http://schemas.microsoft.com/office/drawing/2014/main" id="{ABAC179D-8C2E-43EC-8BAF-DBCB5BFE872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0560177" y="2788742"/>
                      <a:ext cx="40481" cy="40481"/>
                    </a:xfrm>
                    <a:prstGeom prst="line">
                      <a:avLst/>
                    </a:prstGeom>
                    <a:ln w="15875">
                      <a:solidFill>
                        <a:srgbClr val="4DADFF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256" name="TextBox 255">
                  <a:extLst>
                    <a:ext uri="{FF2B5EF4-FFF2-40B4-BE49-F238E27FC236}">
                      <a16:creationId xmlns:a16="http://schemas.microsoft.com/office/drawing/2014/main" id="{D0185BAC-D639-464F-8E7B-F42D7B63D2CE}"/>
                    </a:ext>
                  </a:extLst>
                </p:cNvPr>
                <p:cNvSpPr txBox="1"/>
                <p:nvPr/>
              </p:nvSpPr>
              <p:spPr>
                <a:xfrm>
                  <a:off x="8749033" y="5593518"/>
                  <a:ext cx="46905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200" b="1" dirty="0">
                      <a:solidFill>
                        <a:srgbClr val="4DADFF"/>
                      </a:solidFill>
                    </a:rPr>
                    <a:t>40</a:t>
                  </a:r>
                  <a:endParaRPr lang="ko-KR" altLang="en-US" sz="1200" b="1" dirty="0">
                    <a:solidFill>
                      <a:srgbClr val="4DADFF"/>
                    </a:solidFill>
                  </a:endParaRPr>
                </a:p>
              </p:txBody>
            </p:sp>
            <p:grpSp>
              <p:nvGrpSpPr>
                <p:cNvPr id="257" name="그룹 256">
                  <a:extLst>
                    <a:ext uri="{FF2B5EF4-FFF2-40B4-BE49-F238E27FC236}">
                      <a16:creationId xmlns:a16="http://schemas.microsoft.com/office/drawing/2014/main" id="{CF5CDA39-6425-4115-A8C8-54E4C166EEC9}"/>
                    </a:ext>
                  </a:extLst>
                </p:cNvPr>
                <p:cNvGrpSpPr/>
                <p:nvPr/>
              </p:nvGrpSpPr>
              <p:grpSpPr>
                <a:xfrm>
                  <a:off x="8852057" y="5306285"/>
                  <a:ext cx="263009" cy="263009"/>
                  <a:chOff x="10530829" y="2716980"/>
                  <a:chExt cx="263009" cy="263009"/>
                </a:xfrm>
              </p:grpSpPr>
              <p:sp>
                <p:nvSpPr>
                  <p:cNvPr id="258" name="타원 257">
                    <a:extLst>
                      <a:ext uri="{FF2B5EF4-FFF2-40B4-BE49-F238E27FC236}">
                        <a16:creationId xmlns:a16="http://schemas.microsoft.com/office/drawing/2014/main" id="{914573CC-E386-418E-8DAB-E1B5D8B77DE2}"/>
                      </a:ext>
                    </a:extLst>
                  </p:cNvPr>
                  <p:cNvSpPr/>
                  <p:nvPr/>
                </p:nvSpPr>
                <p:spPr>
                  <a:xfrm>
                    <a:off x="10530829" y="2716980"/>
                    <a:ext cx="263009" cy="263009"/>
                  </a:xfrm>
                  <a:prstGeom prst="ellipse">
                    <a:avLst/>
                  </a:prstGeom>
                  <a:noFill/>
                  <a:ln w="19050">
                    <a:solidFill>
                      <a:srgbClr val="4DAD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59" name="자유형: 도형 258">
                    <a:extLst>
                      <a:ext uri="{FF2B5EF4-FFF2-40B4-BE49-F238E27FC236}">
                        <a16:creationId xmlns:a16="http://schemas.microsoft.com/office/drawing/2014/main" id="{2A38F311-0754-48EF-9009-EFE2DB1A0409}"/>
                      </a:ext>
                    </a:extLst>
                  </p:cNvPr>
                  <p:cNvSpPr/>
                  <p:nvPr/>
                </p:nvSpPr>
                <p:spPr>
                  <a:xfrm>
                    <a:off x="10581181" y="2893693"/>
                    <a:ext cx="162304" cy="45719"/>
                  </a:xfrm>
                  <a:custGeom>
                    <a:avLst/>
                    <a:gdLst>
                      <a:gd name="connsiteX0" fmla="*/ 0 w 211340"/>
                      <a:gd name="connsiteY0" fmla="*/ 0 h 59532"/>
                      <a:gd name="connsiteX1" fmla="*/ 211340 w 211340"/>
                      <a:gd name="connsiteY1" fmla="*/ 0 h 59532"/>
                      <a:gd name="connsiteX2" fmla="*/ 196595 w 211340"/>
                      <a:gd name="connsiteY2" fmla="*/ 21869 h 59532"/>
                      <a:gd name="connsiteX3" fmla="*/ 105670 w 211340"/>
                      <a:gd name="connsiteY3" fmla="*/ 59532 h 59532"/>
                      <a:gd name="connsiteX4" fmla="*/ 14745 w 211340"/>
                      <a:gd name="connsiteY4" fmla="*/ 21869 h 595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11340" h="59532">
                        <a:moveTo>
                          <a:pt x="0" y="0"/>
                        </a:moveTo>
                        <a:lnTo>
                          <a:pt x="211340" y="0"/>
                        </a:lnTo>
                        <a:lnTo>
                          <a:pt x="196595" y="21869"/>
                        </a:lnTo>
                        <a:cubicBezTo>
                          <a:pt x="173326" y="45139"/>
                          <a:pt x="141179" y="59532"/>
                          <a:pt x="105670" y="59532"/>
                        </a:cubicBezTo>
                        <a:cubicBezTo>
                          <a:pt x="70162" y="59532"/>
                          <a:pt x="38015" y="45139"/>
                          <a:pt x="14745" y="21869"/>
                        </a:cubicBezTo>
                        <a:close/>
                      </a:path>
                    </a:pathLst>
                  </a:custGeom>
                  <a:solidFill>
                    <a:srgbClr val="4DADF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260" name="그룹 259">
                    <a:extLst>
                      <a:ext uri="{FF2B5EF4-FFF2-40B4-BE49-F238E27FC236}">
                        <a16:creationId xmlns:a16="http://schemas.microsoft.com/office/drawing/2014/main" id="{40182EA9-DBEC-4539-AC00-82BFC56D95D1}"/>
                      </a:ext>
                    </a:extLst>
                  </p:cNvPr>
                  <p:cNvGrpSpPr/>
                  <p:nvPr/>
                </p:nvGrpSpPr>
                <p:grpSpPr>
                  <a:xfrm>
                    <a:off x="10567320" y="2788742"/>
                    <a:ext cx="69723" cy="40481"/>
                    <a:chOff x="10560177" y="2788742"/>
                    <a:chExt cx="69723" cy="40481"/>
                  </a:xfrm>
                </p:grpSpPr>
                <p:cxnSp>
                  <p:nvCxnSpPr>
                    <p:cNvPr id="264" name="직선 연결선 263">
                      <a:extLst>
                        <a:ext uri="{FF2B5EF4-FFF2-40B4-BE49-F238E27FC236}">
                          <a16:creationId xmlns:a16="http://schemas.microsoft.com/office/drawing/2014/main" id="{89877C81-945E-4727-B9A8-4D602DE0170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0589419" y="2788742"/>
                      <a:ext cx="40481" cy="40481"/>
                    </a:xfrm>
                    <a:prstGeom prst="line">
                      <a:avLst/>
                    </a:prstGeom>
                    <a:ln w="15875">
                      <a:solidFill>
                        <a:srgbClr val="4DADFF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5" name="직선 연결선 264">
                      <a:extLst>
                        <a:ext uri="{FF2B5EF4-FFF2-40B4-BE49-F238E27FC236}">
                          <a16:creationId xmlns:a16="http://schemas.microsoft.com/office/drawing/2014/main" id="{A4455CBC-185F-4196-AA7B-CFF41EC4CDD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0560177" y="2788742"/>
                      <a:ext cx="40481" cy="40481"/>
                    </a:xfrm>
                    <a:prstGeom prst="line">
                      <a:avLst/>
                    </a:prstGeom>
                    <a:ln w="15875">
                      <a:solidFill>
                        <a:srgbClr val="4DADFF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61" name="그룹 260">
                    <a:extLst>
                      <a:ext uri="{FF2B5EF4-FFF2-40B4-BE49-F238E27FC236}">
                        <a16:creationId xmlns:a16="http://schemas.microsoft.com/office/drawing/2014/main" id="{62995A3D-4364-4AFF-98FA-F0BB07DEF9D2}"/>
                      </a:ext>
                    </a:extLst>
                  </p:cNvPr>
                  <p:cNvGrpSpPr/>
                  <p:nvPr/>
                </p:nvGrpSpPr>
                <p:grpSpPr>
                  <a:xfrm>
                    <a:off x="10686384" y="2788742"/>
                    <a:ext cx="69723" cy="40481"/>
                    <a:chOff x="10560177" y="2788742"/>
                    <a:chExt cx="69723" cy="40481"/>
                  </a:xfrm>
                </p:grpSpPr>
                <p:cxnSp>
                  <p:nvCxnSpPr>
                    <p:cNvPr id="262" name="직선 연결선 261">
                      <a:extLst>
                        <a:ext uri="{FF2B5EF4-FFF2-40B4-BE49-F238E27FC236}">
                          <a16:creationId xmlns:a16="http://schemas.microsoft.com/office/drawing/2014/main" id="{FB54368F-D352-435A-9290-52B24F3801C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0589419" y="2788742"/>
                      <a:ext cx="40481" cy="40481"/>
                    </a:xfrm>
                    <a:prstGeom prst="line">
                      <a:avLst/>
                    </a:prstGeom>
                    <a:ln w="15875">
                      <a:solidFill>
                        <a:srgbClr val="4DADFF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3" name="직선 연결선 262">
                      <a:extLst>
                        <a:ext uri="{FF2B5EF4-FFF2-40B4-BE49-F238E27FC236}">
                          <a16:creationId xmlns:a16="http://schemas.microsoft.com/office/drawing/2014/main" id="{26CA2721-E482-498B-96AE-29C0C57D237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0560177" y="2788742"/>
                      <a:ext cx="40481" cy="40481"/>
                    </a:xfrm>
                    <a:prstGeom prst="line">
                      <a:avLst/>
                    </a:prstGeom>
                    <a:ln w="15875">
                      <a:solidFill>
                        <a:srgbClr val="4DADFF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</p:grpSp>
      </p:grpSp>
      <p:sp>
        <p:nvSpPr>
          <p:cNvPr id="376" name="사각형: 둥근 모서리 375">
            <a:extLst>
              <a:ext uri="{FF2B5EF4-FFF2-40B4-BE49-F238E27FC236}">
                <a16:creationId xmlns:a16="http://schemas.microsoft.com/office/drawing/2014/main" id="{8664E969-D6E7-413D-AD6C-A35EBFD21CA2}"/>
              </a:ext>
            </a:extLst>
          </p:cNvPr>
          <p:cNvSpPr/>
          <p:nvPr/>
        </p:nvSpPr>
        <p:spPr>
          <a:xfrm>
            <a:off x="5154028" y="3443288"/>
            <a:ext cx="874578" cy="1257350"/>
          </a:xfrm>
          <a:prstGeom prst="roundRect">
            <a:avLst/>
          </a:prstGeom>
          <a:blipFill dpi="0" rotWithShape="1">
            <a:blip r:embed="rId2">
              <a:alphaModFix amt="38000"/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1170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사각형: 둥근 모서리 182">
            <a:extLst>
              <a:ext uri="{FF2B5EF4-FFF2-40B4-BE49-F238E27FC236}">
                <a16:creationId xmlns:a16="http://schemas.microsoft.com/office/drawing/2014/main" id="{83C43C36-B307-4223-B12E-868471EB7909}"/>
              </a:ext>
            </a:extLst>
          </p:cNvPr>
          <p:cNvSpPr/>
          <p:nvPr/>
        </p:nvSpPr>
        <p:spPr>
          <a:xfrm>
            <a:off x="5687477" y="3113254"/>
            <a:ext cx="1751480" cy="2518042"/>
          </a:xfrm>
          <a:prstGeom prst="roundRect">
            <a:avLst/>
          </a:prstGeom>
          <a:blipFill dpi="0" rotWithShape="1">
            <a:blip r:embed="rId2">
              <a:alphaModFix amt="46000"/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5" name="사각형: 둥근 모서리 184">
            <a:extLst>
              <a:ext uri="{FF2B5EF4-FFF2-40B4-BE49-F238E27FC236}">
                <a16:creationId xmlns:a16="http://schemas.microsoft.com/office/drawing/2014/main" id="{1DAC06D6-DC01-474D-9565-2663EC965D19}"/>
              </a:ext>
            </a:extLst>
          </p:cNvPr>
          <p:cNvSpPr/>
          <p:nvPr/>
        </p:nvSpPr>
        <p:spPr>
          <a:xfrm>
            <a:off x="6261225" y="2215954"/>
            <a:ext cx="2694167" cy="3873312"/>
          </a:xfrm>
          <a:prstGeom prst="roundRect">
            <a:avLst/>
          </a:prstGeom>
          <a:blipFill dpi="0" rotWithShape="1">
            <a:blip r:embed="rId2">
              <a:alphaModFix amt="73000"/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A218AE1-1905-4168-892C-FCF0402F582A}"/>
              </a:ext>
            </a:extLst>
          </p:cNvPr>
          <p:cNvSpPr/>
          <p:nvPr/>
        </p:nvSpPr>
        <p:spPr>
          <a:xfrm>
            <a:off x="182788" y="173039"/>
            <a:ext cx="86661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540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프로그램</a:t>
            </a:r>
            <a:r>
              <a:rPr lang="ko-KR" altLang="en-US" sz="5400" b="0" cap="none" spc="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소개 </a:t>
            </a:r>
            <a:r>
              <a:rPr lang="en-US" altLang="ko-KR" sz="5400" b="0" cap="none" spc="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</a:t>
            </a:r>
            <a:r>
              <a:rPr lang="ko-KR" altLang="en-US" sz="360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간편한 주소 검색</a:t>
            </a:r>
            <a:endParaRPr lang="en-US" altLang="ko-KR" sz="3600" b="0" cap="none" spc="0" dirty="0">
              <a:ln w="0"/>
              <a:solidFill>
                <a:schemeClr val="bg2">
                  <a:lumMod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F29A207F-D83E-4163-8E78-44D67CA362F1}"/>
              </a:ext>
            </a:extLst>
          </p:cNvPr>
          <p:cNvGrpSpPr/>
          <p:nvPr/>
        </p:nvGrpSpPr>
        <p:grpSpPr>
          <a:xfrm>
            <a:off x="1725616" y="1314450"/>
            <a:ext cx="3590925" cy="5162550"/>
            <a:chOff x="4294256" y="1314450"/>
            <a:chExt cx="3590925" cy="5162550"/>
          </a:xfrm>
        </p:grpSpPr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AD79E2D7-5AD3-4995-96AC-B0F72181C67F}"/>
                </a:ext>
              </a:extLst>
            </p:cNvPr>
            <p:cNvSpPr/>
            <p:nvPr/>
          </p:nvSpPr>
          <p:spPr>
            <a:xfrm>
              <a:off x="4294256" y="1314450"/>
              <a:ext cx="3590925" cy="5162550"/>
            </a:xfrm>
            <a:prstGeom prst="roundRect">
              <a:avLst/>
            </a:prstGeom>
            <a:solidFill>
              <a:srgbClr val="53B9EB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2" name="그룹 111">
              <a:extLst>
                <a:ext uri="{FF2B5EF4-FFF2-40B4-BE49-F238E27FC236}">
                  <a16:creationId xmlns:a16="http://schemas.microsoft.com/office/drawing/2014/main" id="{82A8D6B8-8022-48C8-8B43-42C6A828AB48}"/>
                </a:ext>
              </a:extLst>
            </p:cNvPr>
            <p:cNvGrpSpPr/>
            <p:nvPr/>
          </p:nvGrpSpPr>
          <p:grpSpPr>
            <a:xfrm>
              <a:off x="4729495" y="1786469"/>
              <a:ext cx="2717411" cy="4335331"/>
              <a:chOff x="4729495" y="1786469"/>
              <a:chExt cx="2717411" cy="4335331"/>
            </a:xfrm>
          </p:grpSpPr>
          <p:grpSp>
            <p:nvGrpSpPr>
              <p:cNvPr id="4" name="그룹 3">
                <a:extLst>
                  <a:ext uri="{FF2B5EF4-FFF2-40B4-BE49-F238E27FC236}">
                    <a16:creationId xmlns:a16="http://schemas.microsoft.com/office/drawing/2014/main" id="{4828E93E-7B39-485A-B026-AF91261A2D4B}"/>
                  </a:ext>
                </a:extLst>
              </p:cNvPr>
              <p:cNvGrpSpPr/>
              <p:nvPr/>
            </p:nvGrpSpPr>
            <p:grpSpPr>
              <a:xfrm>
                <a:off x="5654813" y="2826616"/>
                <a:ext cx="866775" cy="864371"/>
                <a:chOff x="6438852" y="644128"/>
                <a:chExt cx="3478208" cy="3468560"/>
              </a:xfrm>
              <a:effectLst/>
            </p:grpSpPr>
            <p:sp>
              <p:nvSpPr>
                <p:cNvPr id="5" name="타원 4">
                  <a:extLst>
                    <a:ext uri="{FF2B5EF4-FFF2-40B4-BE49-F238E27FC236}">
                      <a16:creationId xmlns:a16="http://schemas.microsoft.com/office/drawing/2014/main" id="{58D92796-4389-478D-AD1C-2F183C7808E1}"/>
                    </a:ext>
                  </a:extLst>
                </p:cNvPr>
                <p:cNvSpPr/>
                <p:nvPr/>
              </p:nvSpPr>
              <p:spPr>
                <a:xfrm>
                  <a:off x="7048500" y="1244127"/>
                  <a:ext cx="2268563" cy="2268562"/>
                </a:xfrm>
                <a:prstGeom prst="ellipse">
                  <a:avLst/>
                </a:prstGeom>
                <a:solidFill>
                  <a:srgbClr val="FDF28A"/>
                </a:solidFill>
                <a:ln w="3175">
                  <a:solidFill>
                    <a:srgbClr val="C4E7F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6" name="그룹 5">
                  <a:extLst>
                    <a:ext uri="{FF2B5EF4-FFF2-40B4-BE49-F238E27FC236}">
                      <a16:creationId xmlns:a16="http://schemas.microsoft.com/office/drawing/2014/main" id="{08AB0C79-5377-43AA-9AB7-6CCEC2E3BC19}"/>
                    </a:ext>
                  </a:extLst>
                </p:cNvPr>
                <p:cNvGrpSpPr/>
                <p:nvPr/>
              </p:nvGrpSpPr>
              <p:grpSpPr>
                <a:xfrm>
                  <a:off x="7912124" y="644129"/>
                  <a:ext cx="541314" cy="3468559"/>
                  <a:chOff x="7912124" y="644129"/>
                  <a:chExt cx="541314" cy="3468559"/>
                </a:xfrm>
              </p:grpSpPr>
              <p:sp>
                <p:nvSpPr>
                  <p:cNvPr id="22" name="이등변 삼각형 21">
                    <a:extLst>
                      <a:ext uri="{FF2B5EF4-FFF2-40B4-BE49-F238E27FC236}">
                        <a16:creationId xmlns:a16="http://schemas.microsoft.com/office/drawing/2014/main" id="{35CF753E-A2A7-4E95-B9E2-3931E494244E}"/>
                      </a:ext>
                    </a:extLst>
                  </p:cNvPr>
                  <p:cNvSpPr/>
                  <p:nvPr/>
                </p:nvSpPr>
                <p:spPr>
                  <a:xfrm>
                    <a:off x="7912124" y="644129"/>
                    <a:ext cx="541314" cy="466648"/>
                  </a:xfrm>
                  <a:prstGeom prst="triangle">
                    <a:avLst/>
                  </a:prstGeom>
                  <a:solidFill>
                    <a:srgbClr val="FDF28A"/>
                  </a:solidFill>
                  <a:ln w="3175">
                    <a:solidFill>
                      <a:srgbClr val="C4E7F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" name="이등변 삼각형 22">
                    <a:extLst>
                      <a:ext uri="{FF2B5EF4-FFF2-40B4-BE49-F238E27FC236}">
                        <a16:creationId xmlns:a16="http://schemas.microsoft.com/office/drawing/2014/main" id="{CD5F9412-7355-4FBE-952F-2792407E76B2}"/>
                      </a:ext>
                    </a:extLst>
                  </p:cNvPr>
                  <p:cNvSpPr/>
                  <p:nvPr/>
                </p:nvSpPr>
                <p:spPr>
                  <a:xfrm flipV="1">
                    <a:off x="7912124" y="3646040"/>
                    <a:ext cx="541314" cy="466648"/>
                  </a:xfrm>
                  <a:prstGeom prst="triangle">
                    <a:avLst/>
                  </a:prstGeom>
                  <a:solidFill>
                    <a:srgbClr val="FDF28A"/>
                  </a:solidFill>
                  <a:ln w="3175">
                    <a:solidFill>
                      <a:srgbClr val="C4E7F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7" name="그룹 6">
                  <a:extLst>
                    <a:ext uri="{FF2B5EF4-FFF2-40B4-BE49-F238E27FC236}">
                      <a16:creationId xmlns:a16="http://schemas.microsoft.com/office/drawing/2014/main" id="{292C1AA3-1EDA-47E9-B120-68D25C641CC6}"/>
                    </a:ext>
                  </a:extLst>
                </p:cNvPr>
                <p:cNvGrpSpPr/>
                <p:nvPr/>
              </p:nvGrpSpPr>
              <p:grpSpPr>
                <a:xfrm rot="1800000">
                  <a:off x="7912124" y="644129"/>
                  <a:ext cx="541314" cy="3468559"/>
                  <a:chOff x="7912124" y="644129"/>
                  <a:chExt cx="541314" cy="3468559"/>
                </a:xfrm>
              </p:grpSpPr>
              <p:sp>
                <p:nvSpPr>
                  <p:cNvPr id="20" name="이등변 삼각형 19">
                    <a:extLst>
                      <a:ext uri="{FF2B5EF4-FFF2-40B4-BE49-F238E27FC236}">
                        <a16:creationId xmlns:a16="http://schemas.microsoft.com/office/drawing/2014/main" id="{097AA3FA-A24B-41D7-95B8-B77189D6AB1F}"/>
                      </a:ext>
                    </a:extLst>
                  </p:cNvPr>
                  <p:cNvSpPr/>
                  <p:nvPr/>
                </p:nvSpPr>
                <p:spPr>
                  <a:xfrm>
                    <a:off x="7912124" y="644129"/>
                    <a:ext cx="541314" cy="466648"/>
                  </a:xfrm>
                  <a:prstGeom prst="triangle">
                    <a:avLst/>
                  </a:prstGeom>
                  <a:solidFill>
                    <a:srgbClr val="FDF28A"/>
                  </a:solidFill>
                  <a:ln w="3175">
                    <a:solidFill>
                      <a:srgbClr val="C4E7F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1" name="이등변 삼각형 20">
                    <a:extLst>
                      <a:ext uri="{FF2B5EF4-FFF2-40B4-BE49-F238E27FC236}">
                        <a16:creationId xmlns:a16="http://schemas.microsoft.com/office/drawing/2014/main" id="{6448A7BB-A88D-46E0-B214-111E33F3D90D}"/>
                      </a:ext>
                    </a:extLst>
                  </p:cNvPr>
                  <p:cNvSpPr/>
                  <p:nvPr/>
                </p:nvSpPr>
                <p:spPr>
                  <a:xfrm flipV="1">
                    <a:off x="7912124" y="3646040"/>
                    <a:ext cx="541314" cy="466648"/>
                  </a:xfrm>
                  <a:prstGeom prst="triangle">
                    <a:avLst/>
                  </a:prstGeom>
                  <a:solidFill>
                    <a:srgbClr val="FDF28A"/>
                  </a:solidFill>
                  <a:ln w="3175">
                    <a:solidFill>
                      <a:srgbClr val="C4E7F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8" name="그룹 7">
                  <a:extLst>
                    <a:ext uri="{FF2B5EF4-FFF2-40B4-BE49-F238E27FC236}">
                      <a16:creationId xmlns:a16="http://schemas.microsoft.com/office/drawing/2014/main" id="{AC11C3F0-55D1-4BC9-B7B4-1E76FFBF2C87}"/>
                    </a:ext>
                  </a:extLst>
                </p:cNvPr>
                <p:cNvGrpSpPr/>
                <p:nvPr/>
              </p:nvGrpSpPr>
              <p:grpSpPr>
                <a:xfrm rot="3488159">
                  <a:off x="7912124" y="644129"/>
                  <a:ext cx="541314" cy="3468559"/>
                  <a:chOff x="7912124" y="644129"/>
                  <a:chExt cx="541314" cy="3468559"/>
                </a:xfrm>
              </p:grpSpPr>
              <p:sp>
                <p:nvSpPr>
                  <p:cNvPr id="18" name="이등변 삼각형 17">
                    <a:extLst>
                      <a:ext uri="{FF2B5EF4-FFF2-40B4-BE49-F238E27FC236}">
                        <a16:creationId xmlns:a16="http://schemas.microsoft.com/office/drawing/2014/main" id="{C91B128B-10BA-4B2F-839B-3F90E273A250}"/>
                      </a:ext>
                    </a:extLst>
                  </p:cNvPr>
                  <p:cNvSpPr/>
                  <p:nvPr/>
                </p:nvSpPr>
                <p:spPr>
                  <a:xfrm>
                    <a:off x="7912124" y="644129"/>
                    <a:ext cx="541314" cy="466648"/>
                  </a:xfrm>
                  <a:prstGeom prst="triangle">
                    <a:avLst/>
                  </a:prstGeom>
                  <a:solidFill>
                    <a:srgbClr val="FDF28A"/>
                  </a:solidFill>
                  <a:ln w="3175">
                    <a:solidFill>
                      <a:srgbClr val="C4E7F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9" name="이등변 삼각형 18">
                    <a:extLst>
                      <a:ext uri="{FF2B5EF4-FFF2-40B4-BE49-F238E27FC236}">
                        <a16:creationId xmlns:a16="http://schemas.microsoft.com/office/drawing/2014/main" id="{55DBA0D8-FD63-4A12-B6FE-4C0DE3B58CAE}"/>
                      </a:ext>
                    </a:extLst>
                  </p:cNvPr>
                  <p:cNvSpPr/>
                  <p:nvPr/>
                </p:nvSpPr>
                <p:spPr>
                  <a:xfrm flipV="1">
                    <a:off x="7912124" y="3646040"/>
                    <a:ext cx="541314" cy="466648"/>
                  </a:xfrm>
                  <a:prstGeom prst="triangle">
                    <a:avLst/>
                  </a:prstGeom>
                  <a:solidFill>
                    <a:srgbClr val="FDF28A"/>
                  </a:solidFill>
                  <a:ln w="3175">
                    <a:solidFill>
                      <a:srgbClr val="C4E7F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9" name="그룹 8">
                  <a:extLst>
                    <a:ext uri="{FF2B5EF4-FFF2-40B4-BE49-F238E27FC236}">
                      <a16:creationId xmlns:a16="http://schemas.microsoft.com/office/drawing/2014/main" id="{2F52D2D7-1ECF-4296-991E-D1568A930403}"/>
                    </a:ext>
                  </a:extLst>
                </p:cNvPr>
                <p:cNvGrpSpPr/>
                <p:nvPr/>
              </p:nvGrpSpPr>
              <p:grpSpPr>
                <a:xfrm rot="19851318">
                  <a:off x="7912124" y="644128"/>
                  <a:ext cx="541314" cy="3468559"/>
                  <a:chOff x="7912124" y="644129"/>
                  <a:chExt cx="541314" cy="3468559"/>
                </a:xfrm>
              </p:grpSpPr>
              <p:sp>
                <p:nvSpPr>
                  <p:cNvPr id="16" name="이등변 삼각형 15">
                    <a:extLst>
                      <a:ext uri="{FF2B5EF4-FFF2-40B4-BE49-F238E27FC236}">
                        <a16:creationId xmlns:a16="http://schemas.microsoft.com/office/drawing/2014/main" id="{B2B3602B-CE21-4398-AC7B-1BB3A468FAEF}"/>
                      </a:ext>
                    </a:extLst>
                  </p:cNvPr>
                  <p:cNvSpPr/>
                  <p:nvPr/>
                </p:nvSpPr>
                <p:spPr>
                  <a:xfrm>
                    <a:off x="7912124" y="644129"/>
                    <a:ext cx="541314" cy="466648"/>
                  </a:xfrm>
                  <a:prstGeom prst="triangle">
                    <a:avLst/>
                  </a:prstGeom>
                  <a:solidFill>
                    <a:srgbClr val="FDF28A"/>
                  </a:solidFill>
                  <a:ln w="3175">
                    <a:solidFill>
                      <a:srgbClr val="C4E7F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7" name="이등변 삼각형 16">
                    <a:extLst>
                      <a:ext uri="{FF2B5EF4-FFF2-40B4-BE49-F238E27FC236}">
                        <a16:creationId xmlns:a16="http://schemas.microsoft.com/office/drawing/2014/main" id="{3DA0987E-756F-4FB3-A202-24B3545DA925}"/>
                      </a:ext>
                    </a:extLst>
                  </p:cNvPr>
                  <p:cNvSpPr/>
                  <p:nvPr/>
                </p:nvSpPr>
                <p:spPr>
                  <a:xfrm flipV="1">
                    <a:off x="7912124" y="3646040"/>
                    <a:ext cx="541314" cy="466648"/>
                  </a:xfrm>
                  <a:prstGeom prst="triangle">
                    <a:avLst/>
                  </a:prstGeom>
                  <a:solidFill>
                    <a:srgbClr val="FDF28A"/>
                  </a:solidFill>
                  <a:ln w="3175">
                    <a:solidFill>
                      <a:srgbClr val="C4E7F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0" name="그룹 9">
                  <a:extLst>
                    <a:ext uri="{FF2B5EF4-FFF2-40B4-BE49-F238E27FC236}">
                      <a16:creationId xmlns:a16="http://schemas.microsoft.com/office/drawing/2014/main" id="{18DD82DC-BFBB-47B5-BBE8-DE2EFF745FFF}"/>
                    </a:ext>
                  </a:extLst>
                </p:cNvPr>
                <p:cNvGrpSpPr/>
                <p:nvPr/>
              </p:nvGrpSpPr>
              <p:grpSpPr>
                <a:xfrm rot="18184827">
                  <a:off x="7912124" y="644129"/>
                  <a:ext cx="541314" cy="3468559"/>
                  <a:chOff x="7912124" y="644129"/>
                  <a:chExt cx="541314" cy="3468559"/>
                </a:xfrm>
              </p:grpSpPr>
              <p:sp>
                <p:nvSpPr>
                  <p:cNvPr id="14" name="이등변 삼각형 13">
                    <a:extLst>
                      <a:ext uri="{FF2B5EF4-FFF2-40B4-BE49-F238E27FC236}">
                        <a16:creationId xmlns:a16="http://schemas.microsoft.com/office/drawing/2014/main" id="{B3FE709F-7F57-4B62-A12D-061DF3110E05}"/>
                      </a:ext>
                    </a:extLst>
                  </p:cNvPr>
                  <p:cNvSpPr/>
                  <p:nvPr/>
                </p:nvSpPr>
                <p:spPr>
                  <a:xfrm>
                    <a:off x="7912124" y="644129"/>
                    <a:ext cx="541314" cy="466648"/>
                  </a:xfrm>
                  <a:prstGeom prst="triangle">
                    <a:avLst/>
                  </a:prstGeom>
                  <a:solidFill>
                    <a:srgbClr val="FDF28A"/>
                  </a:solidFill>
                  <a:ln w="3175">
                    <a:solidFill>
                      <a:srgbClr val="C4E7F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" name="이등변 삼각형 14">
                    <a:extLst>
                      <a:ext uri="{FF2B5EF4-FFF2-40B4-BE49-F238E27FC236}">
                        <a16:creationId xmlns:a16="http://schemas.microsoft.com/office/drawing/2014/main" id="{52AC3D0B-9A0C-4870-8990-CDB39773ADC4}"/>
                      </a:ext>
                    </a:extLst>
                  </p:cNvPr>
                  <p:cNvSpPr/>
                  <p:nvPr/>
                </p:nvSpPr>
                <p:spPr>
                  <a:xfrm flipV="1">
                    <a:off x="7912124" y="3646040"/>
                    <a:ext cx="541314" cy="466648"/>
                  </a:xfrm>
                  <a:prstGeom prst="triangle">
                    <a:avLst/>
                  </a:prstGeom>
                  <a:solidFill>
                    <a:srgbClr val="FDF28A"/>
                  </a:solidFill>
                  <a:ln w="3175">
                    <a:solidFill>
                      <a:srgbClr val="C4E7F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1" name="그룹 10">
                  <a:extLst>
                    <a:ext uri="{FF2B5EF4-FFF2-40B4-BE49-F238E27FC236}">
                      <a16:creationId xmlns:a16="http://schemas.microsoft.com/office/drawing/2014/main" id="{2C44FB34-DB62-4D97-A18F-E0100798C933}"/>
                    </a:ext>
                  </a:extLst>
                </p:cNvPr>
                <p:cNvGrpSpPr/>
                <p:nvPr/>
              </p:nvGrpSpPr>
              <p:grpSpPr>
                <a:xfrm rot="5563893">
                  <a:off x="7902475" y="644129"/>
                  <a:ext cx="541314" cy="3468559"/>
                  <a:chOff x="7912124" y="644129"/>
                  <a:chExt cx="541314" cy="3468559"/>
                </a:xfrm>
              </p:grpSpPr>
              <p:sp>
                <p:nvSpPr>
                  <p:cNvPr id="12" name="이등변 삼각형 11">
                    <a:extLst>
                      <a:ext uri="{FF2B5EF4-FFF2-40B4-BE49-F238E27FC236}">
                        <a16:creationId xmlns:a16="http://schemas.microsoft.com/office/drawing/2014/main" id="{BE5F354A-E898-4AD7-9A34-9D199768569C}"/>
                      </a:ext>
                    </a:extLst>
                  </p:cNvPr>
                  <p:cNvSpPr/>
                  <p:nvPr/>
                </p:nvSpPr>
                <p:spPr>
                  <a:xfrm>
                    <a:off x="7912124" y="644129"/>
                    <a:ext cx="541314" cy="466648"/>
                  </a:xfrm>
                  <a:prstGeom prst="triangle">
                    <a:avLst/>
                  </a:prstGeom>
                  <a:solidFill>
                    <a:srgbClr val="FDF28A"/>
                  </a:solidFill>
                  <a:ln w="3175">
                    <a:solidFill>
                      <a:srgbClr val="C4E7F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" name="이등변 삼각형 12">
                    <a:extLst>
                      <a:ext uri="{FF2B5EF4-FFF2-40B4-BE49-F238E27FC236}">
                        <a16:creationId xmlns:a16="http://schemas.microsoft.com/office/drawing/2014/main" id="{2553D77A-B8F8-4558-A7B0-9A0F0F821F0B}"/>
                      </a:ext>
                    </a:extLst>
                  </p:cNvPr>
                  <p:cNvSpPr/>
                  <p:nvPr/>
                </p:nvSpPr>
                <p:spPr>
                  <a:xfrm flipV="1">
                    <a:off x="7912124" y="3646040"/>
                    <a:ext cx="541314" cy="466648"/>
                  </a:xfrm>
                  <a:prstGeom prst="triangle">
                    <a:avLst/>
                  </a:prstGeom>
                  <a:solidFill>
                    <a:srgbClr val="FDF28A"/>
                  </a:solidFill>
                  <a:ln w="3175">
                    <a:solidFill>
                      <a:srgbClr val="C4E7F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F05FEF68-A946-4AEC-BCDB-35E14935BC31}"/>
                  </a:ext>
                </a:extLst>
              </p:cNvPr>
              <p:cNvSpPr txBox="1"/>
              <p:nvPr/>
            </p:nvSpPr>
            <p:spPr>
              <a:xfrm>
                <a:off x="5213602" y="1786469"/>
                <a:ext cx="1749197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5400" dirty="0">
                    <a:solidFill>
                      <a:schemeClr val="bg1"/>
                    </a:solidFill>
                  </a:rPr>
                  <a:t>17.5</a:t>
                </a:r>
                <a:r>
                  <a:rPr lang="ko-KR" altLang="en-US" sz="5400" dirty="0">
                    <a:solidFill>
                      <a:schemeClr val="bg1"/>
                    </a:solidFill>
                  </a:rPr>
                  <a:t>°</a:t>
                </a:r>
                <a:endParaRPr lang="ko-KR" altLang="en-US" sz="2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7EDF7916-1223-4090-A403-922FDC59FC0E}"/>
                  </a:ext>
                </a:extLst>
              </p:cNvPr>
              <p:cNvSpPr txBox="1"/>
              <p:nvPr/>
            </p:nvSpPr>
            <p:spPr>
              <a:xfrm>
                <a:off x="4984372" y="3899543"/>
                <a:ext cx="2207656" cy="46166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dirty="0">
                    <a:solidFill>
                      <a:schemeClr val="bg1"/>
                    </a:solidFill>
                  </a:rPr>
                  <a:t>미세먼지</a:t>
                </a:r>
                <a:r>
                  <a:rPr lang="en-US" altLang="ko-KR" sz="2400" dirty="0">
                    <a:solidFill>
                      <a:schemeClr val="bg1"/>
                    </a:solidFill>
                  </a:rPr>
                  <a:t>: </a:t>
                </a:r>
                <a:r>
                  <a:rPr lang="ko-KR" altLang="en-US" sz="2400" dirty="0">
                    <a:solidFill>
                      <a:schemeClr val="bg1"/>
                    </a:solidFill>
                  </a:rPr>
                  <a:t>보통</a:t>
                </a: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884D97F9-240E-4ADA-BB29-3D74A59CEFD8}"/>
                  </a:ext>
                </a:extLst>
              </p:cNvPr>
              <p:cNvSpPr txBox="1"/>
              <p:nvPr/>
            </p:nvSpPr>
            <p:spPr>
              <a:xfrm>
                <a:off x="5380314" y="4483733"/>
                <a:ext cx="141577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3200" dirty="0">
                    <a:solidFill>
                      <a:schemeClr val="bg1"/>
                    </a:solidFill>
                  </a:rPr>
                  <a:t>시흥시</a:t>
                </a: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EFEB03D2-67FA-4AF5-B617-5556EE4B7ABE}"/>
                  </a:ext>
                </a:extLst>
              </p:cNvPr>
              <p:cNvSpPr txBox="1"/>
              <p:nvPr/>
            </p:nvSpPr>
            <p:spPr>
              <a:xfrm>
                <a:off x="4729495" y="5191032"/>
                <a:ext cx="27174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>
                    <a:solidFill>
                      <a:schemeClr val="bg1"/>
                    </a:solidFill>
                  </a:rPr>
                  <a:t>업데이트 </a:t>
                </a:r>
                <a:r>
                  <a:rPr lang="en-US" altLang="ko-KR" dirty="0">
                    <a:solidFill>
                      <a:schemeClr val="bg1"/>
                    </a:solidFill>
                  </a:rPr>
                  <a:t>4/26 </a:t>
                </a:r>
                <a:r>
                  <a:rPr lang="ko-KR" altLang="en-US" dirty="0">
                    <a:solidFill>
                      <a:schemeClr val="bg1"/>
                    </a:solidFill>
                  </a:rPr>
                  <a:t>오후 </a:t>
                </a:r>
                <a:r>
                  <a:rPr lang="en-US" altLang="ko-KR" dirty="0">
                    <a:solidFill>
                      <a:schemeClr val="bg1"/>
                    </a:solidFill>
                  </a:rPr>
                  <a:t>1:21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0" name="화살표: 원형 109">
                <a:extLst>
                  <a:ext uri="{FF2B5EF4-FFF2-40B4-BE49-F238E27FC236}">
                    <a16:creationId xmlns:a16="http://schemas.microsoft.com/office/drawing/2014/main" id="{E5727112-0C06-4B05-93F5-722408989BC4}"/>
                  </a:ext>
                </a:extLst>
              </p:cNvPr>
              <p:cNvSpPr/>
              <p:nvPr/>
            </p:nvSpPr>
            <p:spPr>
              <a:xfrm flipV="1">
                <a:off x="5903536" y="5752472"/>
                <a:ext cx="369328" cy="369328"/>
              </a:xfrm>
              <a:prstGeom prst="circularArrow">
                <a:avLst>
                  <a:gd name="adj1" fmla="val 12500"/>
                  <a:gd name="adj2" fmla="val 1142319"/>
                  <a:gd name="adj3" fmla="val 20457681"/>
                  <a:gd name="adj4" fmla="val 1218478"/>
                  <a:gd name="adj5" fmla="val 125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86" name="사각형: 둥근 모서리 185">
            <a:extLst>
              <a:ext uri="{FF2B5EF4-FFF2-40B4-BE49-F238E27FC236}">
                <a16:creationId xmlns:a16="http://schemas.microsoft.com/office/drawing/2014/main" id="{7BE6962E-B65F-4F22-94C2-0E96538B7642}"/>
              </a:ext>
            </a:extLst>
          </p:cNvPr>
          <p:cNvSpPr/>
          <p:nvPr/>
        </p:nvSpPr>
        <p:spPr>
          <a:xfrm>
            <a:off x="5154028" y="3951288"/>
            <a:ext cx="874578" cy="1257350"/>
          </a:xfrm>
          <a:prstGeom prst="roundRect">
            <a:avLst/>
          </a:prstGeom>
          <a:blipFill dpi="0" rotWithShape="1">
            <a:blip r:embed="rId2">
              <a:alphaModFix amt="20000"/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6" name="사각형: 둥근 모서리 275">
            <a:extLst>
              <a:ext uri="{FF2B5EF4-FFF2-40B4-BE49-F238E27FC236}">
                <a16:creationId xmlns:a16="http://schemas.microsoft.com/office/drawing/2014/main" id="{FF00D290-7319-403C-8464-143F4D6DFF10}"/>
              </a:ext>
            </a:extLst>
          </p:cNvPr>
          <p:cNvSpPr/>
          <p:nvPr/>
        </p:nvSpPr>
        <p:spPr>
          <a:xfrm>
            <a:off x="2432306" y="4517529"/>
            <a:ext cx="2172032" cy="524089"/>
          </a:xfrm>
          <a:prstGeom prst="round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5" name="직선 연결선 154">
            <a:extLst>
              <a:ext uri="{FF2B5EF4-FFF2-40B4-BE49-F238E27FC236}">
                <a16:creationId xmlns:a16="http://schemas.microsoft.com/office/drawing/2014/main" id="{C02F295A-2194-404A-A35C-89099D8C0B00}"/>
              </a:ext>
            </a:extLst>
          </p:cNvPr>
          <p:cNvCxnSpPr>
            <a:cxnSpLocks/>
          </p:cNvCxnSpPr>
          <p:nvPr/>
        </p:nvCxnSpPr>
        <p:spPr>
          <a:xfrm flipV="1">
            <a:off x="4604564" y="1510164"/>
            <a:ext cx="2437848" cy="3265957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16E1A570-16CE-4E9E-BDAD-E6384E262036}"/>
              </a:ext>
            </a:extLst>
          </p:cNvPr>
          <p:cNvCxnSpPr>
            <a:cxnSpLocks/>
          </p:cNvCxnSpPr>
          <p:nvPr/>
        </p:nvCxnSpPr>
        <p:spPr>
          <a:xfrm>
            <a:off x="4598929" y="4777237"/>
            <a:ext cx="2518151" cy="1623563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FC5FB6AC-4ADE-4413-A475-91925964FCC9}"/>
              </a:ext>
            </a:extLst>
          </p:cNvPr>
          <p:cNvGrpSpPr/>
          <p:nvPr/>
        </p:nvGrpSpPr>
        <p:grpSpPr>
          <a:xfrm>
            <a:off x="6875461" y="1320534"/>
            <a:ext cx="3590925" cy="5162550"/>
            <a:chOff x="6875461" y="1320534"/>
            <a:chExt cx="3590925" cy="5162550"/>
          </a:xfrm>
        </p:grpSpPr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9934730F-7FB1-473A-81F8-16613735F342}"/>
                </a:ext>
              </a:extLst>
            </p:cNvPr>
            <p:cNvSpPr/>
            <p:nvPr/>
          </p:nvSpPr>
          <p:spPr>
            <a:xfrm>
              <a:off x="6875461" y="1320534"/>
              <a:ext cx="3590925" cy="516255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4717D0F5-1CF5-47AE-9351-3B867E63DB75}"/>
                </a:ext>
              </a:extLst>
            </p:cNvPr>
            <p:cNvGrpSpPr/>
            <p:nvPr/>
          </p:nvGrpSpPr>
          <p:grpSpPr>
            <a:xfrm>
              <a:off x="7193280" y="1771407"/>
              <a:ext cx="2954020" cy="4350393"/>
              <a:chOff x="7193280" y="1771407"/>
              <a:chExt cx="2954020" cy="4350393"/>
            </a:xfrm>
          </p:grpSpPr>
          <p:sp>
            <p:nvSpPr>
              <p:cNvPr id="237" name="이등변 삼각형 236">
                <a:extLst>
                  <a:ext uri="{FF2B5EF4-FFF2-40B4-BE49-F238E27FC236}">
                    <a16:creationId xmlns:a16="http://schemas.microsoft.com/office/drawing/2014/main" id="{B9F006C5-4E96-45F7-A6A4-5FA5BB0371A0}"/>
                  </a:ext>
                </a:extLst>
              </p:cNvPr>
              <p:cNvSpPr/>
              <p:nvPr/>
            </p:nvSpPr>
            <p:spPr>
              <a:xfrm flipV="1">
                <a:off x="8422400" y="1839487"/>
                <a:ext cx="117430" cy="101232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사각형: 둥근 모서리 169">
                <a:extLst>
                  <a:ext uri="{FF2B5EF4-FFF2-40B4-BE49-F238E27FC236}">
                    <a16:creationId xmlns:a16="http://schemas.microsoft.com/office/drawing/2014/main" id="{B363CCBC-C063-41A2-BADE-5765A55A2BF0}"/>
                  </a:ext>
                </a:extLst>
              </p:cNvPr>
              <p:cNvSpPr/>
              <p:nvPr/>
            </p:nvSpPr>
            <p:spPr>
              <a:xfrm>
                <a:off x="8142152" y="1771407"/>
                <a:ext cx="1028389" cy="315416"/>
              </a:xfrm>
              <a:prstGeom prst="roundRect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chemeClr val="bg1"/>
                    </a:solidFill>
                  </a:rPr>
                  <a:t>통합대기</a:t>
                </a:r>
              </a:p>
            </p:txBody>
          </p:sp>
          <p:grpSp>
            <p:nvGrpSpPr>
              <p:cNvPr id="242" name="그룹 241">
                <a:extLst>
                  <a:ext uri="{FF2B5EF4-FFF2-40B4-BE49-F238E27FC236}">
                    <a16:creationId xmlns:a16="http://schemas.microsoft.com/office/drawing/2014/main" id="{6FBFCB98-1714-4412-BA58-A68F38877397}"/>
                  </a:ext>
                </a:extLst>
              </p:cNvPr>
              <p:cNvGrpSpPr/>
              <p:nvPr/>
            </p:nvGrpSpPr>
            <p:grpSpPr>
              <a:xfrm>
                <a:off x="7193280" y="2512073"/>
                <a:ext cx="2954020" cy="447027"/>
                <a:chOff x="7218680" y="2512073"/>
                <a:chExt cx="2954020" cy="447027"/>
              </a:xfrm>
            </p:grpSpPr>
            <p:sp>
              <p:nvSpPr>
                <p:cNvPr id="169" name="사각형: 둥근 모서리 168">
                  <a:extLst>
                    <a:ext uri="{FF2B5EF4-FFF2-40B4-BE49-F238E27FC236}">
                      <a16:creationId xmlns:a16="http://schemas.microsoft.com/office/drawing/2014/main" id="{902BEDA7-63D6-4151-8529-2D84F19B27AD}"/>
                    </a:ext>
                  </a:extLst>
                </p:cNvPr>
                <p:cNvSpPr/>
                <p:nvPr/>
              </p:nvSpPr>
              <p:spPr>
                <a:xfrm>
                  <a:off x="8958830" y="2512073"/>
                  <a:ext cx="1213870" cy="4470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>
                      <a:solidFill>
                        <a:schemeClr val="bg1"/>
                      </a:solidFill>
                    </a:rPr>
                    <a:t>관측소목록</a:t>
                  </a:r>
                </a:p>
              </p:txBody>
            </p:sp>
            <p:grpSp>
              <p:nvGrpSpPr>
                <p:cNvPr id="241" name="그룹 240">
                  <a:extLst>
                    <a:ext uri="{FF2B5EF4-FFF2-40B4-BE49-F238E27FC236}">
                      <a16:creationId xmlns:a16="http://schemas.microsoft.com/office/drawing/2014/main" id="{536A359C-226F-4D47-B5D6-FC20DA3AE066}"/>
                    </a:ext>
                  </a:extLst>
                </p:cNvPr>
                <p:cNvGrpSpPr/>
                <p:nvPr/>
              </p:nvGrpSpPr>
              <p:grpSpPr>
                <a:xfrm>
                  <a:off x="7218680" y="2512073"/>
                  <a:ext cx="1493520" cy="447027"/>
                  <a:chOff x="7218680" y="2512073"/>
                  <a:chExt cx="1493520" cy="447027"/>
                </a:xfrm>
              </p:grpSpPr>
              <p:sp>
                <p:nvSpPr>
                  <p:cNvPr id="229" name="사각형: 둥근 모서리 228">
                    <a:extLst>
                      <a:ext uri="{FF2B5EF4-FFF2-40B4-BE49-F238E27FC236}">
                        <a16:creationId xmlns:a16="http://schemas.microsoft.com/office/drawing/2014/main" id="{6673A061-85A2-4BBB-B4C3-3F0FE51328B0}"/>
                      </a:ext>
                    </a:extLst>
                  </p:cNvPr>
                  <p:cNvSpPr/>
                  <p:nvPr/>
                </p:nvSpPr>
                <p:spPr>
                  <a:xfrm>
                    <a:off x="7218680" y="2512073"/>
                    <a:ext cx="1493520" cy="44702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ko-KR" altLang="en-US" sz="1400" dirty="0">
                        <a:solidFill>
                          <a:schemeClr val="bg2">
                            <a:lumMod val="25000"/>
                          </a:schemeClr>
                        </a:solidFill>
                      </a:rPr>
                      <a:t>서울특별시</a:t>
                    </a:r>
                  </a:p>
                </p:txBody>
              </p:sp>
              <p:sp>
                <p:nvSpPr>
                  <p:cNvPr id="238" name="이등변 삼각형 237">
                    <a:extLst>
                      <a:ext uri="{FF2B5EF4-FFF2-40B4-BE49-F238E27FC236}">
                        <a16:creationId xmlns:a16="http://schemas.microsoft.com/office/drawing/2014/main" id="{DD0AB990-DBA4-4314-ACAD-AAACC9E9F35B}"/>
                      </a:ext>
                    </a:extLst>
                  </p:cNvPr>
                  <p:cNvSpPr/>
                  <p:nvPr/>
                </p:nvSpPr>
                <p:spPr>
                  <a:xfrm flipV="1">
                    <a:off x="8385865" y="2653474"/>
                    <a:ext cx="190500" cy="164224"/>
                  </a:xfrm>
                  <a:prstGeom prst="triangl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172" name="사각형: 둥근 모서리 171">
                <a:extLst>
                  <a:ext uri="{FF2B5EF4-FFF2-40B4-BE49-F238E27FC236}">
                    <a16:creationId xmlns:a16="http://schemas.microsoft.com/office/drawing/2014/main" id="{A22F3FCD-61D8-47BA-9A84-82FF34C7A9C5}"/>
                  </a:ext>
                </a:extLst>
              </p:cNvPr>
              <p:cNvSpPr/>
              <p:nvPr/>
            </p:nvSpPr>
            <p:spPr>
              <a:xfrm>
                <a:off x="7258830" y="3295175"/>
                <a:ext cx="2822921" cy="44702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주소를 입력하세요</a:t>
                </a:r>
              </a:p>
            </p:txBody>
          </p:sp>
          <p:sp>
            <p:nvSpPr>
              <p:cNvPr id="240" name="사각형: 둥근 모서리 239">
                <a:extLst>
                  <a:ext uri="{FF2B5EF4-FFF2-40B4-BE49-F238E27FC236}">
                    <a16:creationId xmlns:a16="http://schemas.microsoft.com/office/drawing/2014/main" id="{1D995225-6D34-447C-817C-67490F8715BD}"/>
                  </a:ext>
                </a:extLst>
              </p:cNvPr>
              <p:cNvSpPr/>
              <p:nvPr/>
            </p:nvSpPr>
            <p:spPr>
              <a:xfrm>
                <a:off x="7214379" y="4140200"/>
                <a:ext cx="2911822" cy="19816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r>
                  <a:rPr lang="ko-KR" alt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주소 목록</a:t>
                </a:r>
              </a:p>
            </p:txBody>
          </p:sp>
          <p:grpSp>
            <p:nvGrpSpPr>
              <p:cNvPr id="255" name="그룹 254">
                <a:extLst>
                  <a:ext uri="{FF2B5EF4-FFF2-40B4-BE49-F238E27FC236}">
                    <a16:creationId xmlns:a16="http://schemas.microsoft.com/office/drawing/2014/main" id="{7E5D0A88-365F-4BB6-952D-C243AAB26AAD}"/>
                  </a:ext>
                </a:extLst>
              </p:cNvPr>
              <p:cNvGrpSpPr/>
              <p:nvPr/>
            </p:nvGrpSpPr>
            <p:grpSpPr>
              <a:xfrm>
                <a:off x="9641965" y="3397050"/>
                <a:ext cx="190500" cy="238885"/>
                <a:chOff x="11176000" y="959250"/>
                <a:chExt cx="1066911" cy="1337894"/>
              </a:xfrm>
            </p:grpSpPr>
            <p:sp>
              <p:nvSpPr>
                <p:cNvPr id="243" name="원형: 비어 있음 242">
                  <a:extLst>
                    <a:ext uri="{FF2B5EF4-FFF2-40B4-BE49-F238E27FC236}">
                      <a16:creationId xmlns:a16="http://schemas.microsoft.com/office/drawing/2014/main" id="{0DB4185F-DA54-4E01-85A6-C0A2B1CA8096}"/>
                    </a:ext>
                  </a:extLst>
                </p:cNvPr>
                <p:cNvSpPr/>
                <p:nvPr/>
              </p:nvSpPr>
              <p:spPr>
                <a:xfrm>
                  <a:off x="11176000" y="959250"/>
                  <a:ext cx="1016000" cy="1016000"/>
                </a:xfrm>
                <a:prstGeom prst="donut">
                  <a:avLst>
                    <a:gd name="adj" fmla="val 22143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4" name="순서도: 처리 243">
                  <a:extLst>
                    <a:ext uri="{FF2B5EF4-FFF2-40B4-BE49-F238E27FC236}">
                      <a16:creationId xmlns:a16="http://schemas.microsoft.com/office/drawing/2014/main" id="{DAF555D4-FE7C-4A47-83F6-A879857641B4}"/>
                    </a:ext>
                  </a:extLst>
                </p:cNvPr>
                <p:cNvSpPr/>
                <p:nvPr/>
              </p:nvSpPr>
              <p:spPr>
                <a:xfrm rot="2700000">
                  <a:off x="11782991" y="1837225"/>
                  <a:ext cx="728961" cy="190878"/>
                </a:xfrm>
                <a:prstGeom prst="flowChartProcess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113543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8A218AE1-1905-4168-892C-FCF0402F582A}"/>
              </a:ext>
            </a:extLst>
          </p:cNvPr>
          <p:cNvSpPr/>
          <p:nvPr/>
        </p:nvSpPr>
        <p:spPr>
          <a:xfrm>
            <a:off x="182788" y="173039"/>
            <a:ext cx="29546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540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개발계획</a:t>
            </a:r>
            <a:endParaRPr lang="en-US" altLang="ko-KR" sz="3600" b="0" cap="none" spc="0" dirty="0">
              <a:ln w="0"/>
              <a:solidFill>
                <a:schemeClr val="bg2">
                  <a:lumMod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id="{762D505C-4952-439A-9D76-7927306CFD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8335585"/>
              </p:ext>
            </p:extLst>
          </p:nvPr>
        </p:nvGraphicFramePr>
        <p:xfrm>
          <a:off x="188262" y="1096369"/>
          <a:ext cx="11711637" cy="5447305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903938">
                  <a:extLst>
                    <a:ext uri="{9D8B030D-6E8A-4147-A177-3AD203B41FA5}">
                      <a16:colId xmlns:a16="http://schemas.microsoft.com/office/drawing/2014/main" val="234313995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1258705912"/>
                    </a:ext>
                  </a:extLst>
                </a:gridCol>
                <a:gridCol w="8445499">
                  <a:extLst>
                    <a:ext uri="{9D8B030D-6E8A-4147-A177-3AD203B41FA5}">
                      <a16:colId xmlns:a16="http://schemas.microsoft.com/office/drawing/2014/main" val="2283693022"/>
                    </a:ext>
                  </a:extLst>
                </a:gridCol>
              </a:tblGrid>
              <a:tr h="8715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수집과 좌표처리</a:t>
                      </a: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/>
                        <a:t>리소스 제작</a:t>
                      </a:r>
                      <a:endParaRPr lang="en-US" altLang="ko-KR" sz="1400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/>
                        <a:t>좌표 지정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리소스 피벗 좌표 및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충돌 영역 등</a:t>
                      </a:r>
                      <a:r>
                        <a:rPr lang="en-US" altLang="ko-KR" sz="1400" dirty="0"/>
                        <a:t>)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/>
                        <a:t>위젯 리소스 정의</a:t>
                      </a: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7548950"/>
                  </a:ext>
                </a:extLst>
              </a:tr>
              <a:tr h="8715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 anchor="ctr">
                    <a:solidFill>
                      <a:srgbClr val="BFDDA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인스턴스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및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프레임워크 정의</a:t>
                      </a:r>
                      <a:endParaRPr lang="en-US" altLang="ko-KR" sz="1400" dirty="0"/>
                    </a:p>
                  </a:txBody>
                  <a:tcPr anchor="ctr">
                    <a:solidFill>
                      <a:srgbClr val="BFDDAB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/>
                        <a:t>프로그램에서 사용할 객체 정의</a:t>
                      </a:r>
                      <a:endParaRPr lang="en-US" altLang="ko-KR" sz="1400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/>
                        <a:t>메인 프레임과 서브 프레임으로 나누고 정의</a:t>
                      </a:r>
                      <a:endParaRPr lang="en-US" altLang="ko-KR" sz="1400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/>
                        <a:t>프로그램에 사용할 모듈 제작 및 오픈 소스 설치</a:t>
                      </a:r>
                      <a:endParaRPr lang="en-US" altLang="ko-KR" sz="1400" dirty="0"/>
                    </a:p>
                  </a:txBody>
                  <a:tcPr anchor="ctr">
                    <a:solidFill>
                      <a:srgbClr val="BFDD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136181"/>
                  </a:ext>
                </a:extLst>
              </a:tr>
              <a:tr h="8715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 anchor="ctr">
                    <a:solidFill>
                      <a:srgbClr val="BFDDA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대략적인 </a:t>
                      </a:r>
                      <a:r>
                        <a:rPr lang="en-US" altLang="ko-KR" sz="1400" dirty="0"/>
                        <a:t>UI </a:t>
                      </a:r>
                      <a:r>
                        <a:rPr lang="ko-KR" altLang="en-US" sz="1400" dirty="0"/>
                        <a:t>제작</a:t>
                      </a:r>
                    </a:p>
                  </a:txBody>
                  <a:tcPr anchor="ctr">
                    <a:solidFill>
                      <a:srgbClr val="BFDDAB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/>
                        <a:t>위젯 리소스를 활용한 </a:t>
                      </a:r>
                      <a:r>
                        <a:rPr lang="en-US" altLang="ko-KR" sz="1400" dirty="0"/>
                        <a:t>UI </a:t>
                      </a:r>
                      <a:r>
                        <a:rPr lang="ko-KR" altLang="en-US" sz="1400" dirty="0"/>
                        <a:t>제작</a:t>
                      </a:r>
                      <a:endParaRPr lang="en-US" altLang="ko-KR" sz="1400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/>
                        <a:t>프레임별 배치할 리소스 및 대략적인 처리 정의</a:t>
                      </a:r>
                    </a:p>
                  </a:txBody>
                  <a:tcPr anchor="ctr">
                    <a:solidFill>
                      <a:srgbClr val="BFDD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9760011"/>
                  </a:ext>
                </a:extLst>
              </a:tr>
              <a:tr h="544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공공데이터 오픈 </a:t>
                      </a:r>
                      <a:r>
                        <a:rPr lang="en-US" altLang="ko-KR" sz="1400" dirty="0"/>
                        <a:t>API </a:t>
                      </a:r>
                      <a:r>
                        <a:rPr lang="ko-KR" altLang="en-US" sz="1400" dirty="0"/>
                        <a:t>연동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및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UI </a:t>
                      </a:r>
                      <a:r>
                        <a:rPr lang="ko-KR" altLang="en-US" sz="1400" dirty="0"/>
                        <a:t>편집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/>
                        <a:t>각 프레임에 배치된 위젯 및 버튼 오브젝트에서 처리할 데이터 정의</a:t>
                      </a:r>
                      <a:endParaRPr lang="en-US" altLang="ko-KR" sz="1400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/>
                        <a:t>공공데이터 처리 메소드 구현</a:t>
                      </a:r>
                      <a:endParaRPr lang="en-US" altLang="ko-KR" sz="1400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en-US" altLang="ko-KR" sz="1400" dirty="0"/>
                        <a:t>UI </a:t>
                      </a:r>
                      <a:r>
                        <a:rPr lang="ko-KR" altLang="en-US" sz="1400" dirty="0"/>
                        <a:t>편집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6631438"/>
                  </a:ext>
                </a:extLst>
              </a:tr>
              <a:tr h="544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5408465"/>
                  </a:ext>
                </a:extLst>
              </a:tr>
              <a:tr h="8715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애니메이션효과 구현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및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부수적인 기능</a:t>
                      </a:r>
                      <a:endParaRPr lang="en-US" altLang="ko-KR" sz="1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/>
                        <a:t>현재 프레임에서 다음 프레임으로 넘어갈 때 표현할 애니메이션 정의</a:t>
                      </a:r>
                      <a:r>
                        <a:rPr lang="en-US" altLang="ko-KR" sz="1400" dirty="0"/>
                        <a:t>(Overlap, Sliding </a:t>
                      </a:r>
                      <a:r>
                        <a:rPr lang="ko-KR" altLang="en-US" sz="1400" dirty="0"/>
                        <a:t>등</a:t>
                      </a:r>
                      <a:r>
                        <a:rPr lang="en-US" altLang="ko-KR" sz="1400" dirty="0"/>
                        <a:t>)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/>
                        <a:t>기타 기상청 정보를 처리할 프레임 정의</a:t>
                      </a:r>
                      <a:endParaRPr lang="en-US" altLang="ko-KR" sz="1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300281"/>
                  </a:ext>
                </a:extLst>
              </a:tr>
              <a:tr h="8715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디버깅 및 배포</a:t>
                      </a:r>
                    </a:p>
                  </a:txBody>
                  <a:tcPr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/>
                        <a:t>오프라인 상태에서의 공공데이터 처리</a:t>
                      </a:r>
                      <a:r>
                        <a:rPr lang="en-US" altLang="ko-KR" sz="1400" dirty="0"/>
                        <a:t>(XML, JSON </a:t>
                      </a:r>
                      <a:r>
                        <a:rPr lang="ko-KR" altLang="en-US" sz="1400" dirty="0"/>
                        <a:t>등</a:t>
                      </a:r>
                      <a:r>
                        <a:rPr lang="en-US" altLang="ko-KR" sz="1400" dirty="0"/>
                        <a:t>)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/>
                        <a:t>최종 점검 및 릴리즈</a:t>
                      </a:r>
                    </a:p>
                  </a:txBody>
                  <a:tcPr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6373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525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</TotalTime>
  <Words>249</Words>
  <Application>Microsoft Office PowerPoint</Application>
  <PresentationFormat>와이드스크린</PresentationFormat>
  <Paragraphs>88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 명준</dc:creator>
  <cp:lastModifiedBy>정 명준</cp:lastModifiedBy>
  <cp:revision>44</cp:revision>
  <dcterms:created xsi:type="dcterms:W3CDTF">2018-04-26T12:33:42Z</dcterms:created>
  <dcterms:modified xsi:type="dcterms:W3CDTF">2018-05-16T08:19:34Z</dcterms:modified>
</cp:coreProperties>
</file>