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5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E40"/>
    <a:srgbClr val="4DADFF"/>
    <a:srgbClr val="53B9EB"/>
    <a:srgbClr val="FF5D5D"/>
    <a:srgbClr val="FDA163"/>
    <a:srgbClr val="00C518"/>
    <a:srgbClr val="F2F2F2"/>
    <a:srgbClr val="2E75B6"/>
    <a:srgbClr val="D3EEF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BD392-AE7D-4B96-BADA-0D1F3D5AEF64}"/>
              </a:ext>
            </a:extLst>
          </p:cNvPr>
          <p:cNvSpPr/>
          <p:nvPr/>
        </p:nvSpPr>
        <p:spPr>
          <a:xfrm>
            <a:off x="1233527" y="1857250"/>
            <a:ext cx="2754146" cy="396727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6D607-7784-4031-BD26-9AB175D38DB8}"/>
              </a:ext>
            </a:extLst>
          </p:cNvPr>
          <p:cNvSpPr/>
          <p:nvPr/>
        </p:nvSpPr>
        <p:spPr>
          <a:xfrm>
            <a:off x="4718927" y="1857250"/>
            <a:ext cx="2754146" cy="3967276"/>
          </a:xfrm>
          <a:prstGeom prst="rect">
            <a:avLst/>
          </a:prstGeom>
          <a:solidFill>
            <a:srgbClr val="53B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A901F0-D2D2-4BA6-8EFB-62B7CB72B3D1}"/>
              </a:ext>
            </a:extLst>
          </p:cNvPr>
          <p:cNvSpPr/>
          <p:nvPr/>
        </p:nvSpPr>
        <p:spPr>
          <a:xfrm>
            <a:off x="8204327" y="1857250"/>
            <a:ext cx="2754146" cy="396727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C3DA3-CC4A-4ABD-AC94-A77F95A1F60B}"/>
              </a:ext>
            </a:extLst>
          </p:cNvPr>
          <p:cNvSpPr/>
          <p:nvPr/>
        </p:nvSpPr>
        <p:spPr>
          <a:xfrm>
            <a:off x="1728076" y="1619125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239466-B26C-4204-8BF9-0FF52014C461}"/>
              </a:ext>
            </a:extLst>
          </p:cNvPr>
          <p:cNvSpPr/>
          <p:nvPr/>
        </p:nvSpPr>
        <p:spPr>
          <a:xfrm>
            <a:off x="6598886" y="1619125"/>
            <a:ext cx="2754146" cy="39672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D4EF1-E9F7-4C99-BEA3-4E08EA0ECB27}"/>
              </a:ext>
            </a:extLst>
          </p:cNvPr>
          <p:cNvSpPr/>
          <p:nvPr/>
        </p:nvSpPr>
        <p:spPr>
          <a:xfrm>
            <a:off x="1233527" y="1857250"/>
            <a:ext cx="2754146" cy="396727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7D48A5-D4CC-4742-943D-3113611803EC}"/>
              </a:ext>
            </a:extLst>
          </p:cNvPr>
          <p:cNvSpPr/>
          <p:nvPr/>
        </p:nvSpPr>
        <p:spPr>
          <a:xfrm>
            <a:off x="4718927" y="1857250"/>
            <a:ext cx="2754146" cy="3967276"/>
          </a:xfrm>
          <a:prstGeom prst="rect">
            <a:avLst/>
          </a:prstGeom>
          <a:solidFill>
            <a:srgbClr val="53B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6BB7A6-4DFB-47EA-BFE4-B26640A09DBA}"/>
              </a:ext>
            </a:extLst>
          </p:cNvPr>
          <p:cNvSpPr/>
          <p:nvPr/>
        </p:nvSpPr>
        <p:spPr>
          <a:xfrm>
            <a:off x="8204327" y="1857250"/>
            <a:ext cx="2754146" cy="396727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2422612" y="5252942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9F07B0-151E-4767-B3D9-7677920C3F70}"/>
              </a:ext>
            </a:extLst>
          </p:cNvPr>
          <p:cNvGrpSpPr/>
          <p:nvPr/>
        </p:nvGrpSpPr>
        <p:grpSpPr>
          <a:xfrm>
            <a:off x="5655238" y="2810888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5CF753E-A2A7-4E95-B9E2-3931E494244E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5F9412-7355-4FBE-952F-2792407E76B2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7AA3FA-A24B-41D7-95B8-B77189D6AB1F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448A7BB-A88D-46E0-B214-111E33F3D90D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91B128B-10BA-4B2F-839B-3F90E273A250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5DBA0D8-FD63-4A12-B6FE-4C0DE3B58CAE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2B3602B-CE21-4398-AC7B-1BB3A468FAEF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DA0987E-756F-4FB3-A202-24B3545DA925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FE709F-7F57-4B62-A12D-061DF3110E05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2AC3D0B-9A0C-4870-8990-CDB39773ADC4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5F354A-E898-4AD7-9A34-9D199768569C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553D77A-B8F8-4558-A7B0-9A0F0F821F0B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2333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170281" y="2866720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396736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3C1F48-83F1-48DB-BA59-F50A4AADB77D}"/>
              </a:ext>
            </a:extLst>
          </p:cNvPr>
          <p:cNvGrpSpPr/>
          <p:nvPr/>
        </p:nvGrpSpPr>
        <p:grpSpPr>
          <a:xfrm>
            <a:off x="2229952" y="4277472"/>
            <a:ext cx="761296" cy="697574"/>
            <a:chOff x="1848555" y="4277472"/>
            <a:chExt cx="761296" cy="697574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6D2E628-AA70-478E-B060-E23BC02AAA34}"/>
                </a:ext>
              </a:extLst>
            </p:cNvPr>
            <p:cNvSpPr/>
            <p:nvPr/>
          </p:nvSpPr>
          <p:spPr>
            <a:xfrm>
              <a:off x="1848555" y="4277472"/>
              <a:ext cx="733981" cy="407649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55668E-EDB8-49DB-9FDA-5DD1FCBDB713}"/>
                </a:ext>
              </a:extLst>
            </p:cNvPr>
            <p:cNvGrpSpPr/>
            <p:nvPr/>
          </p:nvGrpSpPr>
          <p:grpSpPr>
            <a:xfrm>
              <a:off x="1858240" y="4765986"/>
              <a:ext cx="751611" cy="209060"/>
              <a:chOff x="627108" y="2675780"/>
              <a:chExt cx="1350455" cy="375628"/>
            </a:xfrm>
          </p:grpSpPr>
          <p:pic>
            <p:nvPicPr>
              <p:cNvPr id="4" name="그래픽 3" descr="눈꽃">
                <a:extLst>
                  <a:ext uri="{FF2B5EF4-FFF2-40B4-BE49-F238E27FC236}">
                    <a16:creationId xmlns:a16="http://schemas.microsoft.com/office/drawing/2014/main" id="{D1149161-9029-46F9-A164-77372E985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8" name="그래픽 37" descr="눈꽃">
                <a:extLst>
                  <a:ext uri="{FF2B5EF4-FFF2-40B4-BE49-F238E27FC236}">
                    <a16:creationId xmlns:a16="http://schemas.microsoft.com/office/drawing/2014/main" id="{1274FB75-2E83-4F39-A91A-D6057A2DA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9" name="그래픽 38" descr="눈꽃">
                <a:extLst>
                  <a:ext uri="{FF2B5EF4-FFF2-40B4-BE49-F238E27FC236}">
                    <a16:creationId xmlns:a16="http://schemas.microsoft.com/office/drawing/2014/main" id="{BF131F03-1FD1-47BC-B3F7-AD375CC5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0" name="그래픽 39" descr="눈꽃">
                <a:extLst>
                  <a:ext uri="{FF2B5EF4-FFF2-40B4-BE49-F238E27FC236}">
                    <a16:creationId xmlns:a16="http://schemas.microsoft.com/office/drawing/2014/main" id="{86A76353-DFBE-4D7F-B841-840FCED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1" name="그래픽 40" descr="눈꽃">
                <a:extLst>
                  <a:ext uri="{FF2B5EF4-FFF2-40B4-BE49-F238E27FC236}">
                    <a16:creationId xmlns:a16="http://schemas.microsoft.com/office/drawing/2014/main" id="{54D2B1DE-265D-4A21-AD2C-5178ECA53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2" name="그래픽 41" descr="눈꽃">
                <a:extLst>
                  <a:ext uri="{FF2B5EF4-FFF2-40B4-BE49-F238E27FC236}">
                    <a16:creationId xmlns:a16="http://schemas.microsoft.com/office/drawing/2014/main" id="{12DB6446-C3C6-40A5-A6EC-DE7B8C931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3" name="그래픽 42" descr="눈꽃">
                <a:extLst>
                  <a:ext uri="{FF2B5EF4-FFF2-40B4-BE49-F238E27FC236}">
                    <a16:creationId xmlns:a16="http://schemas.microsoft.com/office/drawing/2014/main" id="{38762C34-6A73-41E4-8DAC-A20EA108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4" name="그래픽 43" descr="눈꽃">
                <a:extLst>
                  <a:ext uri="{FF2B5EF4-FFF2-40B4-BE49-F238E27FC236}">
                    <a16:creationId xmlns:a16="http://schemas.microsoft.com/office/drawing/2014/main" id="{5C838A0B-69B5-464E-B1EB-8A87F45DF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0A140A-16E9-4D4C-826F-F7DF7CF14072}"/>
              </a:ext>
            </a:extLst>
          </p:cNvPr>
          <p:cNvGrpSpPr/>
          <p:nvPr/>
        </p:nvGrpSpPr>
        <p:grpSpPr>
          <a:xfrm>
            <a:off x="2232600" y="1717398"/>
            <a:ext cx="756000" cy="706660"/>
            <a:chOff x="1846446" y="1717398"/>
            <a:chExt cx="756000" cy="706660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F1ED5A5-5DF2-4C35-A1DF-2E1D19484F23}"/>
                </a:ext>
              </a:extLst>
            </p:cNvPr>
            <p:cNvSpPr/>
            <p:nvPr/>
          </p:nvSpPr>
          <p:spPr>
            <a:xfrm>
              <a:off x="1846446" y="1717398"/>
              <a:ext cx="733980" cy="407649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BEA0A83-90A8-42D1-B95C-9C00D3AAA63D}"/>
                </a:ext>
              </a:extLst>
            </p:cNvPr>
            <p:cNvSpPr/>
            <p:nvPr/>
          </p:nvSpPr>
          <p:spPr>
            <a:xfrm rot="18900000">
              <a:off x="1934237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4EEDE281-D7B4-4829-B5A3-D04C90A36A50}"/>
                </a:ext>
              </a:extLst>
            </p:cNvPr>
            <p:cNvSpPr/>
            <p:nvPr/>
          </p:nvSpPr>
          <p:spPr>
            <a:xfrm rot="18900000">
              <a:off x="2019057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7DEAEA37-FD4D-4CA0-90DC-F2F63BE0A3C5}"/>
                </a:ext>
              </a:extLst>
            </p:cNvPr>
            <p:cNvSpPr/>
            <p:nvPr/>
          </p:nvSpPr>
          <p:spPr>
            <a:xfrm rot="18900000">
              <a:off x="2108472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EB9AFD93-CF35-4821-A2F6-B330E689B0A5}"/>
                </a:ext>
              </a:extLst>
            </p:cNvPr>
            <p:cNvSpPr/>
            <p:nvPr/>
          </p:nvSpPr>
          <p:spPr>
            <a:xfrm rot="18900000">
              <a:off x="2193292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1E7E0885-879C-4AE3-9CFD-44521497A4BD}"/>
                </a:ext>
              </a:extLst>
            </p:cNvPr>
            <p:cNvSpPr/>
            <p:nvPr/>
          </p:nvSpPr>
          <p:spPr>
            <a:xfrm rot="18900000">
              <a:off x="2278112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4FE838F-32B1-4E91-A39F-8A8828DE7418}"/>
                </a:ext>
              </a:extLst>
            </p:cNvPr>
            <p:cNvSpPr/>
            <p:nvPr/>
          </p:nvSpPr>
          <p:spPr>
            <a:xfrm rot="18900000">
              <a:off x="2362931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58A0F125-CB10-4B3F-A49E-1078302F071E}"/>
                </a:ext>
              </a:extLst>
            </p:cNvPr>
            <p:cNvSpPr/>
            <p:nvPr/>
          </p:nvSpPr>
          <p:spPr>
            <a:xfrm rot="18900000">
              <a:off x="2452347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92E11A09-4F21-4B06-818F-C7B8705640E8}"/>
                </a:ext>
              </a:extLst>
            </p:cNvPr>
            <p:cNvSpPr/>
            <p:nvPr/>
          </p:nvSpPr>
          <p:spPr>
            <a:xfrm rot="18900000">
              <a:off x="2537166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F361E-1450-4285-8F4F-684DCD2F1213}"/>
              </a:ext>
            </a:extLst>
          </p:cNvPr>
          <p:cNvGrpSpPr/>
          <p:nvPr/>
        </p:nvGrpSpPr>
        <p:grpSpPr>
          <a:xfrm>
            <a:off x="2205055" y="419420"/>
            <a:ext cx="811090" cy="742990"/>
            <a:chOff x="0" y="-850106"/>
            <a:chExt cx="1457325" cy="13349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8B9891-99C2-4D7E-AA33-C424E0C5C984}"/>
                </a:ext>
              </a:extLst>
            </p:cNvPr>
            <p:cNvSpPr/>
            <p:nvPr/>
          </p:nvSpPr>
          <p:spPr>
            <a:xfrm>
              <a:off x="0" y="-850106"/>
              <a:ext cx="1457325" cy="1334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29E647F-1CBC-4768-95E0-ABAE6E61F906}"/>
                </a:ext>
              </a:extLst>
            </p:cNvPr>
            <p:cNvGrpSpPr/>
            <p:nvPr/>
          </p:nvGrpSpPr>
          <p:grpSpPr>
            <a:xfrm>
              <a:off x="189378" y="-680840"/>
              <a:ext cx="945849" cy="976325"/>
              <a:chOff x="189378" y="-680840"/>
              <a:chExt cx="945849" cy="976325"/>
            </a:xfrm>
          </p:grpSpPr>
          <p:pic>
            <p:nvPicPr>
              <p:cNvPr id="25" name="그래픽 24" descr="우산">
                <a:extLst>
                  <a:ext uri="{FF2B5EF4-FFF2-40B4-BE49-F238E27FC236}">
                    <a16:creationId xmlns:a16="http://schemas.microsoft.com/office/drawing/2014/main" id="{2238CCCF-713E-489F-BC77-37D30943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700000">
                <a:off x="189378" y="-61891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5F6625A-1D37-45CD-8355-1D0A9C7408CD}"/>
                  </a:ext>
                </a:extLst>
              </p:cNvPr>
              <p:cNvGrpSpPr/>
              <p:nvPr/>
            </p:nvGrpSpPr>
            <p:grpSpPr>
              <a:xfrm>
                <a:off x="584797" y="-680840"/>
                <a:ext cx="550430" cy="530220"/>
                <a:chOff x="584797" y="-680840"/>
                <a:chExt cx="550430" cy="530220"/>
              </a:xfrm>
            </p:grpSpPr>
            <p:sp>
              <p:nvSpPr>
                <p:cNvPr id="60" name="눈물 방울 59">
                  <a:extLst>
                    <a:ext uri="{FF2B5EF4-FFF2-40B4-BE49-F238E27FC236}">
                      <a16:creationId xmlns:a16="http://schemas.microsoft.com/office/drawing/2014/main" id="{0B688E78-71DC-4D65-BA0F-5CDEE59345DD}"/>
                    </a:ext>
                  </a:extLst>
                </p:cNvPr>
                <p:cNvSpPr/>
                <p:nvPr/>
              </p:nvSpPr>
              <p:spPr>
                <a:xfrm>
                  <a:off x="584797" y="-624821"/>
                  <a:ext cx="117291" cy="117291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눈물 방울 61">
                  <a:extLst>
                    <a:ext uri="{FF2B5EF4-FFF2-40B4-BE49-F238E27FC236}">
                      <a16:creationId xmlns:a16="http://schemas.microsoft.com/office/drawing/2014/main" id="{77373371-5767-4EB8-B8F1-DFB3AEDA89EE}"/>
                    </a:ext>
                  </a:extLst>
                </p:cNvPr>
                <p:cNvSpPr/>
                <p:nvPr/>
              </p:nvSpPr>
              <p:spPr>
                <a:xfrm>
                  <a:off x="819738" y="-680840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눈물 방울 62">
                  <a:extLst>
                    <a:ext uri="{FF2B5EF4-FFF2-40B4-BE49-F238E27FC236}">
                      <a16:creationId xmlns:a16="http://schemas.microsoft.com/office/drawing/2014/main" id="{3922AB0B-4544-4A13-BCEE-89C3A148CFB9}"/>
                    </a:ext>
                  </a:extLst>
                </p:cNvPr>
                <p:cNvSpPr/>
                <p:nvPr/>
              </p:nvSpPr>
              <p:spPr>
                <a:xfrm>
                  <a:off x="854751" y="-553386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눈물 방울 63">
                  <a:extLst>
                    <a:ext uri="{FF2B5EF4-FFF2-40B4-BE49-F238E27FC236}">
                      <a16:creationId xmlns:a16="http://schemas.microsoft.com/office/drawing/2014/main" id="{E4152539-C05F-42D9-A3DB-DC40D6186B36}"/>
                    </a:ext>
                  </a:extLst>
                </p:cNvPr>
                <p:cNvSpPr/>
                <p:nvPr/>
              </p:nvSpPr>
              <p:spPr>
                <a:xfrm>
                  <a:off x="801873" y="-211816"/>
                  <a:ext cx="61196" cy="61196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눈물 방울 66">
                  <a:extLst>
                    <a:ext uri="{FF2B5EF4-FFF2-40B4-BE49-F238E27FC236}">
                      <a16:creationId xmlns:a16="http://schemas.microsoft.com/office/drawing/2014/main" id="{EBC51021-98A9-427D-BD71-7D30D94BF644}"/>
                    </a:ext>
                  </a:extLst>
                </p:cNvPr>
                <p:cNvSpPr/>
                <p:nvPr/>
              </p:nvSpPr>
              <p:spPr>
                <a:xfrm>
                  <a:off x="977265" y="-283141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눈물 방울 67">
                  <a:extLst>
                    <a:ext uri="{FF2B5EF4-FFF2-40B4-BE49-F238E27FC236}">
                      <a16:creationId xmlns:a16="http://schemas.microsoft.com/office/drawing/2014/main" id="{79FBECB0-BA66-483E-A338-F6D221147A27}"/>
                    </a:ext>
                  </a:extLst>
                </p:cNvPr>
                <p:cNvSpPr/>
                <p:nvPr/>
              </p:nvSpPr>
              <p:spPr>
                <a:xfrm>
                  <a:off x="1022985" y="-540677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B1573-FA03-4623-9BB2-06DD0F988389}"/>
              </a:ext>
            </a:extLst>
          </p:cNvPr>
          <p:cNvGrpSpPr/>
          <p:nvPr/>
        </p:nvGrpSpPr>
        <p:grpSpPr>
          <a:xfrm>
            <a:off x="2243609" y="2912500"/>
            <a:ext cx="733982" cy="661146"/>
            <a:chOff x="1837673" y="2795159"/>
            <a:chExt cx="733982" cy="661146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852873E-5241-4392-A7FB-A63BCC1B5150}"/>
                </a:ext>
              </a:extLst>
            </p:cNvPr>
            <p:cNvSpPr/>
            <p:nvPr/>
          </p:nvSpPr>
          <p:spPr>
            <a:xfrm>
              <a:off x="1837673" y="2795159"/>
              <a:ext cx="733982" cy="407650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CD9B926-480A-4223-AB8A-D93CC08CB460}"/>
                </a:ext>
              </a:extLst>
            </p:cNvPr>
            <p:cNvGrpSpPr/>
            <p:nvPr/>
          </p:nvGrpSpPr>
          <p:grpSpPr>
            <a:xfrm>
              <a:off x="1923814" y="3255643"/>
              <a:ext cx="508882" cy="200662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7B1AF595-A61A-4250-8D7A-AAE435794D06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64394C5E-CEA7-4AF4-9963-3BEBEE51861D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4E93696E-33C3-45CB-8FD5-770C503BE254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EC5930E4-3BF3-4AC7-9A90-1A789344D902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3C8D4916-C7C8-4108-9720-7123A03F4E25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21B91065-C798-4847-82BC-AFFC27024909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09ECEC2A-C9CD-46CF-8633-8C342CBCC2CF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EB30DE95-A881-4950-A625-09AEA8E8CC24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8B359BDD-6318-4C56-84F7-14021CB4E7C8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DE2564-5BD4-4D2F-BF67-5AA073CCA876}"/>
              </a:ext>
            </a:extLst>
          </p:cNvPr>
          <p:cNvSpPr/>
          <p:nvPr/>
        </p:nvSpPr>
        <p:spPr>
          <a:xfrm>
            <a:off x="1233527" y="1857250"/>
            <a:ext cx="2754146" cy="396727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220C63-F8FD-4548-90B9-9D5F14B257B8}"/>
              </a:ext>
            </a:extLst>
          </p:cNvPr>
          <p:cNvSpPr/>
          <p:nvPr/>
        </p:nvSpPr>
        <p:spPr>
          <a:xfrm>
            <a:off x="4718927" y="1857250"/>
            <a:ext cx="2754146" cy="3967276"/>
          </a:xfrm>
          <a:prstGeom prst="rect">
            <a:avLst/>
          </a:prstGeom>
          <a:solidFill>
            <a:srgbClr val="53B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3C33AC-96F7-415E-BFD7-BEF7CB6E9D98}"/>
              </a:ext>
            </a:extLst>
          </p:cNvPr>
          <p:cNvSpPr/>
          <p:nvPr/>
        </p:nvSpPr>
        <p:spPr>
          <a:xfrm>
            <a:off x="8204327" y="1857250"/>
            <a:ext cx="2754146" cy="396727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원형 35">
            <a:extLst>
              <a:ext uri="{FF2B5EF4-FFF2-40B4-BE49-F238E27FC236}">
                <a16:creationId xmlns:a16="http://schemas.microsoft.com/office/drawing/2014/main" id="{1B7A10F8-80CB-4941-93FA-FD47BF85DEB0}"/>
              </a:ext>
            </a:extLst>
          </p:cNvPr>
          <p:cNvSpPr/>
          <p:nvPr/>
        </p:nvSpPr>
        <p:spPr>
          <a:xfrm flipV="1">
            <a:off x="2422612" y="5252942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C127F1-BC92-41B5-8BFF-94DED04DDD9E}"/>
              </a:ext>
            </a:extLst>
          </p:cNvPr>
          <p:cNvGrpSpPr/>
          <p:nvPr/>
        </p:nvGrpSpPr>
        <p:grpSpPr>
          <a:xfrm>
            <a:off x="5655238" y="2810888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BC5A65B-DDA8-4F22-8EDE-81F060E5719C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5A8EE801-2CA8-4088-AA1F-E8DA5B8AFAD8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E9B8E7E4-7F99-4CBD-A53B-620F1B4CBFB0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231872CF-CF06-4F40-B642-52FE801131CC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E7C163BA-F1EE-4543-97D4-B41F90466E56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4758811D-E16F-496A-A637-67C1F46F6715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BAC1E076-DE57-4F5C-957F-B6015CB23ACA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69E84E0D-0A93-40C0-A081-CEA33981AE6E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4A39940D-A8E4-404C-9EA9-B5231C160293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A45190A2-ED0D-46ED-8B47-DF86D070CBF0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2A4BDAD5-7AE5-468D-A200-9D5681BF4002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FDF1B99-0815-439C-B07E-C0A561718C68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73C4C0F-40DD-46EE-819B-3CB58C0F40D7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화살표: 원형 68">
            <a:extLst>
              <a:ext uri="{FF2B5EF4-FFF2-40B4-BE49-F238E27FC236}">
                <a16:creationId xmlns:a16="http://schemas.microsoft.com/office/drawing/2014/main" id="{E9AEE635-2F10-4B34-8B53-91F35C4E92B4}"/>
              </a:ext>
            </a:extLst>
          </p:cNvPr>
          <p:cNvSpPr/>
          <p:nvPr/>
        </p:nvSpPr>
        <p:spPr>
          <a:xfrm flipV="1">
            <a:off x="5902333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8727581-1600-4E63-B55C-2B8F579F7893}"/>
              </a:ext>
            </a:extLst>
          </p:cNvPr>
          <p:cNvSpPr/>
          <p:nvPr/>
        </p:nvSpPr>
        <p:spPr>
          <a:xfrm>
            <a:off x="9192345" y="2866721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8104F4E1-FBCF-4AE0-8306-BECA1AA760CD}"/>
              </a:ext>
            </a:extLst>
          </p:cNvPr>
          <p:cNvSpPr/>
          <p:nvPr/>
        </p:nvSpPr>
        <p:spPr>
          <a:xfrm flipV="1">
            <a:off x="9396736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D9638D5-F0A6-49DE-841D-102A9D354C5F}"/>
              </a:ext>
            </a:extLst>
          </p:cNvPr>
          <p:cNvGrpSpPr/>
          <p:nvPr/>
        </p:nvGrpSpPr>
        <p:grpSpPr>
          <a:xfrm>
            <a:off x="2243609" y="2912500"/>
            <a:ext cx="733982" cy="661146"/>
            <a:chOff x="1837673" y="2795159"/>
            <a:chExt cx="733982" cy="661146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4068DCE-6046-4C55-9306-5B4BD9047F9A}"/>
                </a:ext>
              </a:extLst>
            </p:cNvPr>
            <p:cNvSpPr/>
            <p:nvPr/>
          </p:nvSpPr>
          <p:spPr>
            <a:xfrm>
              <a:off x="1837673" y="2795159"/>
              <a:ext cx="733982" cy="407650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7A39EF8-3496-41A0-AEC2-30973C60058C}"/>
                </a:ext>
              </a:extLst>
            </p:cNvPr>
            <p:cNvGrpSpPr/>
            <p:nvPr/>
          </p:nvGrpSpPr>
          <p:grpSpPr>
            <a:xfrm>
              <a:off x="1923814" y="3255643"/>
              <a:ext cx="508882" cy="200662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4B456476-671F-42EF-8281-C0F6A08A1668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40412047-D805-4495-80F1-FBA3FB6A1895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E9C1F778-807D-4F21-B2FB-45EE989B297B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95D0183E-03FC-40CE-9AFB-E4CF5BD41F9C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054E74ED-6FA4-4EC1-BB2C-70579EAFA607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88478902-9CBA-4022-9C13-1C478180BBCC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B504918A-7CE9-4DD9-A0EB-4C63744A291E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C31824B7-4F7F-4969-9060-B42B6CFC7F59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62931A4F-6FFE-4446-88AB-2BAC32812DB3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Font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776D7C-E641-4485-A09E-8C47D2552E79}"/>
              </a:ext>
            </a:extLst>
          </p:cNvPr>
          <p:cNvGrpSpPr/>
          <p:nvPr/>
        </p:nvGrpSpPr>
        <p:grpSpPr>
          <a:xfrm>
            <a:off x="1389753" y="1863344"/>
            <a:ext cx="2441694" cy="3383425"/>
            <a:chOff x="1389753" y="1863344"/>
            <a:chExt cx="2441694" cy="338342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BDA2FD-D95A-4BD0-93DE-85C8A0B83225}"/>
                </a:ext>
              </a:extLst>
            </p:cNvPr>
            <p:cNvSpPr txBox="1"/>
            <p:nvPr/>
          </p:nvSpPr>
          <p:spPr>
            <a:xfrm>
              <a:off x="1821762" y="1863344"/>
              <a:ext cx="1577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14.5</a:t>
              </a:r>
              <a:r>
                <a:rPr lang="ko-KR" altLang="en-US" sz="48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8AA3D6-DEFD-4EEA-AAB3-3625C6F9A44E}"/>
                </a:ext>
              </a:extLst>
            </p:cNvPr>
            <p:cNvSpPr txBox="1"/>
            <p:nvPr/>
          </p:nvSpPr>
          <p:spPr>
            <a:xfrm>
              <a:off x="1675889" y="3848083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000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D8D538-E7A1-4E8B-A8F3-AA8DEA7FF840}"/>
                </a:ext>
              </a:extLst>
            </p:cNvPr>
            <p:cNvSpPr txBox="1"/>
            <p:nvPr/>
          </p:nvSpPr>
          <p:spPr>
            <a:xfrm>
              <a:off x="1979658" y="429155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D8BAFF-E91D-4C82-86D3-09AC08AD4D70}"/>
                </a:ext>
              </a:extLst>
            </p:cNvPr>
            <p:cNvSpPr txBox="1"/>
            <p:nvPr/>
          </p:nvSpPr>
          <p:spPr>
            <a:xfrm>
              <a:off x="1389753" y="4908215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sz="1600" dirty="0">
                  <a:solidFill>
                    <a:schemeClr val="bg1"/>
                  </a:solidFill>
                </a:rPr>
                <a:t>4/25 </a:t>
              </a:r>
              <a:r>
                <a:rPr lang="ko-KR" altLang="en-US" sz="1600" dirty="0">
                  <a:solidFill>
                    <a:schemeClr val="bg1"/>
                  </a:solidFill>
                </a:rPr>
                <a:t>오전 </a:t>
              </a:r>
              <a:r>
                <a:rPr lang="en-US" altLang="ko-KR" sz="1600" dirty="0">
                  <a:solidFill>
                    <a:schemeClr val="bg1"/>
                  </a:solidFill>
                </a:rPr>
                <a:t>8:53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6C3C76-B96F-439F-8ED2-01D444DF547C}"/>
              </a:ext>
            </a:extLst>
          </p:cNvPr>
          <p:cNvGrpSpPr/>
          <p:nvPr/>
        </p:nvGrpSpPr>
        <p:grpSpPr>
          <a:xfrm>
            <a:off x="4875903" y="1862175"/>
            <a:ext cx="2441694" cy="3383425"/>
            <a:chOff x="1389753" y="1863344"/>
            <a:chExt cx="2441694" cy="338342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75A766-69B4-4252-BA2E-B812AA32CDAE}"/>
                </a:ext>
              </a:extLst>
            </p:cNvPr>
            <p:cNvSpPr txBox="1"/>
            <p:nvPr/>
          </p:nvSpPr>
          <p:spPr>
            <a:xfrm>
              <a:off x="1821762" y="1863344"/>
              <a:ext cx="1577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14.5</a:t>
              </a:r>
              <a:r>
                <a:rPr lang="ko-KR" altLang="en-US" sz="48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DB0542-4532-4FD9-8CC5-C5BC0F9438A7}"/>
                </a:ext>
              </a:extLst>
            </p:cNvPr>
            <p:cNvSpPr txBox="1"/>
            <p:nvPr/>
          </p:nvSpPr>
          <p:spPr>
            <a:xfrm>
              <a:off x="1675889" y="3848083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000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44C711-109F-4B90-ADE1-07421F9F7806}"/>
                </a:ext>
              </a:extLst>
            </p:cNvPr>
            <p:cNvSpPr txBox="1"/>
            <p:nvPr/>
          </p:nvSpPr>
          <p:spPr>
            <a:xfrm>
              <a:off x="1979658" y="429155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5A84C9-0878-4195-8BFA-25CA03BD9B68}"/>
                </a:ext>
              </a:extLst>
            </p:cNvPr>
            <p:cNvSpPr txBox="1"/>
            <p:nvPr/>
          </p:nvSpPr>
          <p:spPr>
            <a:xfrm>
              <a:off x="1389753" y="4908215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sz="1600" dirty="0">
                  <a:solidFill>
                    <a:schemeClr val="bg1"/>
                  </a:solidFill>
                </a:rPr>
                <a:t>4/25 </a:t>
              </a:r>
              <a:r>
                <a:rPr lang="ko-KR" altLang="en-US" sz="1600" dirty="0">
                  <a:solidFill>
                    <a:schemeClr val="bg1"/>
                  </a:solidFill>
                </a:rPr>
                <a:t>오전 </a:t>
              </a:r>
              <a:r>
                <a:rPr lang="en-US" altLang="ko-KR" sz="1600" dirty="0">
                  <a:solidFill>
                    <a:schemeClr val="bg1"/>
                  </a:solidFill>
                </a:rPr>
                <a:t>8:53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7FBB33A-6A68-4E30-B351-522C6AB08B30}"/>
              </a:ext>
            </a:extLst>
          </p:cNvPr>
          <p:cNvGrpSpPr/>
          <p:nvPr/>
        </p:nvGrpSpPr>
        <p:grpSpPr>
          <a:xfrm>
            <a:off x="8360553" y="1862175"/>
            <a:ext cx="2441694" cy="3383425"/>
            <a:chOff x="1389753" y="1863344"/>
            <a:chExt cx="2441694" cy="338342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D1B3BA-1E12-4E8F-93CC-6ECA7E87EE70}"/>
                </a:ext>
              </a:extLst>
            </p:cNvPr>
            <p:cNvSpPr txBox="1"/>
            <p:nvPr/>
          </p:nvSpPr>
          <p:spPr>
            <a:xfrm>
              <a:off x="1821762" y="1863344"/>
              <a:ext cx="1577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14.5</a:t>
              </a:r>
              <a:r>
                <a:rPr lang="ko-KR" altLang="en-US" sz="48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F084F5C-BD4D-4385-8FD3-75D2EE4F8B65}"/>
                </a:ext>
              </a:extLst>
            </p:cNvPr>
            <p:cNvSpPr txBox="1"/>
            <p:nvPr/>
          </p:nvSpPr>
          <p:spPr>
            <a:xfrm>
              <a:off x="1675889" y="3848083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000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8AD526-6AD1-4055-87C8-3CA48C016DCB}"/>
                </a:ext>
              </a:extLst>
            </p:cNvPr>
            <p:cNvSpPr txBox="1"/>
            <p:nvPr/>
          </p:nvSpPr>
          <p:spPr>
            <a:xfrm>
              <a:off x="1979658" y="429155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0C4080-2216-414A-B8F6-78F6815BFEE9}"/>
                </a:ext>
              </a:extLst>
            </p:cNvPr>
            <p:cNvSpPr txBox="1"/>
            <p:nvPr/>
          </p:nvSpPr>
          <p:spPr>
            <a:xfrm>
              <a:off x="1389753" y="4908215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sz="1600" dirty="0">
                  <a:solidFill>
                    <a:schemeClr val="bg1"/>
                  </a:solidFill>
                </a:rPr>
                <a:t>4/25 </a:t>
              </a:r>
              <a:r>
                <a:rPr lang="ko-KR" altLang="en-US" sz="1600" dirty="0">
                  <a:solidFill>
                    <a:schemeClr val="bg1"/>
                  </a:solidFill>
                </a:rPr>
                <a:t>오전 </a:t>
              </a:r>
              <a:r>
                <a:rPr lang="en-US" altLang="ko-KR" sz="1600" dirty="0">
                  <a:solidFill>
                    <a:schemeClr val="bg1"/>
                  </a:solidFill>
                </a:rPr>
                <a:t>8:53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1A8B0B-EF4C-4BBB-924F-F6EDEF5E55BD}"/>
              </a:ext>
            </a:extLst>
          </p:cNvPr>
          <p:cNvSpPr/>
          <p:nvPr/>
        </p:nvSpPr>
        <p:spPr>
          <a:xfrm>
            <a:off x="4147338" y="2315810"/>
            <a:ext cx="2754146" cy="39672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F91FE62-1B62-4CA8-BFCF-8DA0FB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119820" y="1321207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70B762-266D-4E0D-AD08-28B237D21A3F}"/>
              </a:ext>
            </a:extLst>
          </p:cNvPr>
          <p:cNvSpPr/>
          <p:nvPr/>
        </p:nvSpPr>
        <p:spPr>
          <a:xfrm>
            <a:off x="5137282" y="2703773"/>
            <a:ext cx="685616" cy="210284"/>
          </a:xfrm>
          <a:prstGeom prst="roundRect">
            <a:avLst/>
          </a:prstGeom>
          <a:noFill/>
          <a:ln w="19050">
            <a:solidFill>
              <a:srgbClr val="669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간편대기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C9A14DC-161E-4FF6-B64A-526E89B31E8F}"/>
              </a:ext>
            </a:extLst>
          </p:cNvPr>
          <p:cNvSpPr/>
          <p:nvPr/>
        </p:nvSpPr>
        <p:spPr>
          <a:xfrm>
            <a:off x="1350082" y="2892203"/>
            <a:ext cx="270137" cy="3140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9CB216-CC3C-445C-80AC-713E5A630D9E}"/>
              </a:ext>
            </a:extLst>
          </p:cNvPr>
          <p:cNvGrpSpPr/>
          <p:nvPr/>
        </p:nvGrpSpPr>
        <p:grpSpPr>
          <a:xfrm>
            <a:off x="1409612" y="2922784"/>
            <a:ext cx="151076" cy="151226"/>
            <a:chOff x="1409612" y="2922784"/>
            <a:chExt cx="151076" cy="151226"/>
          </a:xfrm>
          <a:effectLst>
            <a:outerShdw blurRad="50800" dist="38100" dir="8100000" sx="72000" sy="72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93F64A-41D5-4FFB-A6F1-C38789C9A5DF}"/>
                </a:ext>
              </a:extLst>
            </p:cNvPr>
            <p:cNvSpPr/>
            <p:nvPr/>
          </p:nvSpPr>
          <p:spPr>
            <a:xfrm>
              <a:off x="1436118" y="2948943"/>
              <a:ext cx="98907" cy="98907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1A0B5919-6259-44EF-95D6-3E112078D16C}"/>
                </a:ext>
              </a:extLst>
            </p:cNvPr>
            <p:cNvSpPr/>
            <p:nvPr/>
          </p:nvSpPr>
          <p:spPr>
            <a:xfrm>
              <a:off x="1473771" y="292278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242785F-769B-4269-801B-0E9D84A2B34E}"/>
                </a:ext>
              </a:extLst>
            </p:cNvPr>
            <p:cNvSpPr/>
            <p:nvPr/>
          </p:nvSpPr>
          <p:spPr>
            <a:xfrm flipV="1">
              <a:off x="1473771" y="305366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71A200E-1094-423D-84CE-65C73871FDC6}"/>
                </a:ext>
              </a:extLst>
            </p:cNvPr>
            <p:cNvSpPr/>
            <p:nvPr/>
          </p:nvSpPr>
          <p:spPr>
            <a:xfrm rot="1800000">
              <a:off x="1506490" y="2931551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11F5B66-D78F-45E8-91F8-C079B92A4FD9}"/>
                </a:ext>
              </a:extLst>
            </p:cNvPr>
            <p:cNvSpPr/>
            <p:nvPr/>
          </p:nvSpPr>
          <p:spPr>
            <a:xfrm rot="1800000" flipV="1">
              <a:off x="1441051" y="3044897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9C2555B-EA42-4161-897E-661BFAB10C03}"/>
                </a:ext>
              </a:extLst>
            </p:cNvPr>
            <p:cNvSpPr/>
            <p:nvPr/>
          </p:nvSpPr>
          <p:spPr>
            <a:xfrm rot="3488159">
              <a:off x="1529349" y="2953678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672F3B0-74B9-40B0-BD22-BEA7F19F098B}"/>
                </a:ext>
              </a:extLst>
            </p:cNvPr>
            <p:cNvSpPr/>
            <p:nvPr/>
          </p:nvSpPr>
          <p:spPr>
            <a:xfrm rot="3488159" flipV="1">
              <a:off x="1418192" y="3022770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C51C332-BCEC-42A5-9315-1433E962263C}"/>
                </a:ext>
              </a:extLst>
            </p:cNvPr>
            <p:cNvSpPr/>
            <p:nvPr/>
          </p:nvSpPr>
          <p:spPr>
            <a:xfrm rot="19851318">
              <a:off x="1441900" y="293106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69D233B1-AE16-43C3-AA19-6EB17A3F5DD8}"/>
                </a:ext>
              </a:extLst>
            </p:cNvPr>
            <p:cNvSpPr/>
            <p:nvPr/>
          </p:nvSpPr>
          <p:spPr>
            <a:xfrm rot="19851318" flipV="1">
              <a:off x="1505641" y="304537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7105F29E-EE31-4A5E-8581-693F423F2D14}"/>
                </a:ext>
              </a:extLst>
            </p:cNvPr>
            <p:cNvSpPr/>
            <p:nvPr/>
          </p:nvSpPr>
          <p:spPr>
            <a:xfrm rot="18184827">
              <a:off x="1418938" y="29525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BEBCD0F-9E1A-4BD0-AAC1-D83EA8F9C8DB}"/>
                </a:ext>
              </a:extLst>
            </p:cNvPr>
            <p:cNvSpPr/>
            <p:nvPr/>
          </p:nvSpPr>
          <p:spPr>
            <a:xfrm rot="18184827" flipV="1">
              <a:off x="1528603" y="30239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1A263D14-D9BC-4CE2-BE5A-E184113A5781}"/>
                </a:ext>
              </a:extLst>
            </p:cNvPr>
            <p:cNvSpPr/>
            <p:nvPr/>
          </p:nvSpPr>
          <p:spPr>
            <a:xfrm rot="5563893">
              <a:off x="1538715" y="29913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245C9BBD-0A8D-41AE-AA39-8CB0076B923D}"/>
                </a:ext>
              </a:extLst>
            </p:cNvPr>
            <p:cNvSpPr/>
            <p:nvPr/>
          </p:nvSpPr>
          <p:spPr>
            <a:xfrm rot="5563893" flipV="1">
              <a:off x="1407984" y="29851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A765E9-5907-4217-83A1-66F6F618AE79}"/>
              </a:ext>
            </a:extLst>
          </p:cNvPr>
          <p:cNvSpPr txBox="1"/>
          <p:nvPr/>
        </p:nvSpPr>
        <p:spPr>
          <a:xfrm>
            <a:off x="1309450" y="3033184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0EE10B-8D7D-4AF8-8360-EF70520B1AB3}"/>
              </a:ext>
            </a:extLst>
          </p:cNvPr>
          <p:cNvSpPr txBox="1"/>
          <p:nvPr/>
        </p:nvSpPr>
        <p:spPr>
          <a:xfrm>
            <a:off x="1309449" y="2735586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+mj-lt"/>
                <a:ea typeface="HY견고딕" panose="02030600000101010101" pitchFamily="18" charset="-127"/>
              </a:rPr>
              <a:t>인천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7CC79-C5DE-424B-9CAD-B6165FB90078}"/>
              </a:ext>
            </a:extLst>
          </p:cNvPr>
          <p:cNvGrpSpPr/>
          <p:nvPr/>
        </p:nvGrpSpPr>
        <p:grpSpPr>
          <a:xfrm>
            <a:off x="5265819" y="3269582"/>
            <a:ext cx="375213" cy="497653"/>
            <a:chOff x="2191693" y="2867892"/>
            <a:chExt cx="375213" cy="497653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4DE2C2-924E-42E7-8FC6-3E994EAD9E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11D5BE-CEF5-422F-ACEB-0B6B2308664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653D17-96C8-4AEA-B828-0C897F273A0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49A785-DEDA-4E2C-9317-137D0BFC69DB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F214F957-D5CE-411D-8FB3-2BC9E6F11F2F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235C5CD9-FAA4-47AA-9B77-B8A1E813F43D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6FE9DB3B-49FE-4CF5-9692-51C094F8249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6502B99-C21B-4752-B934-B425DAD7979B}"/>
              </a:ext>
            </a:extLst>
          </p:cNvPr>
          <p:cNvGrpSpPr/>
          <p:nvPr/>
        </p:nvGrpSpPr>
        <p:grpSpPr>
          <a:xfrm>
            <a:off x="1033546" y="3600189"/>
            <a:ext cx="375213" cy="497653"/>
            <a:chOff x="2191693" y="2867892"/>
            <a:chExt cx="375213" cy="497653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092A310A-1681-4936-9335-02D4CD3D6D7D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FFB4A52-1120-4E87-9ECF-D6618729FD2A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93ACB3-5A4E-45AE-B7DD-F1FBD9D54186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6541F1-5F52-41C2-88C2-000C7CF5148D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눈물 방울 118">
                <a:extLst>
                  <a:ext uri="{FF2B5EF4-FFF2-40B4-BE49-F238E27FC236}">
                    <a16:creationId xmlns:a16="http://schemas.microsoft.com/office/drawing/2014/main" id="{1F21EC41-5D90-4668-9D6F-36C45AC343F0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눈물 방울 119">
                <a:extLst>
                  <a:ext uri="{FF2B5EF4-FFF2-40B4-BE49-F238E27FC236}">
                    <a16:creationId xmlns:a16="http://schemas.microsoft.com/office/drawing/2014/main" id="{A5E2DDFC-812F-4FEC-9A28-AC5BCBE0E37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눈물 방울 123">
                <a:extLst>
                  <a:ext uri="{FF2B5EF4-FFF2-40B4-BE49-F238E27FC236}">
                    <a16:creationId xmlns:a16="http://schemas.microsoft.com/office/drawing/2014/main" id="{B769B6ED-272D-401D-B77E-FE11DD0C39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C1DFB1-AD11-4CF8-9E0D-46F1AC60DE01}"/>
              </a:ext>
            </a:extLst>
          </p:cNvPr>
          <p:cNvGrpSpPr/>
          <p:nvPr/>
        </p:nvGrpSpPr>
        <p:grpSpPr>
          <a:xfrm>
            <a:off x="1502733" y="3600189"/>
            <a:ext cx="375213" cy="497653"/>
            <a:chOff x="3368735" y="105303"/>
            <a:chExt cx="375213" cy="497653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219B068C-7E0E-4295-9B10-29DCF61B515E}"/>
                </a:ext>
              </a:extLst>
            </p:cNvPr>
            <p:cNvSpPr/>
            <p:nvPr/>
          </p:nvSpPr>
          <p:spPr>
            <a:xfrm>
              <a:off x="3421273" y="261920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B8213-9F6F-4AD9-A6E4-C92D34B5CE72}"/>
                </a:ext>
              </a:extLst>
            </p:cNvPr>
            <p:cNvSpPr txBox="1"/>
            <p:nvPr/>
          </p:nvSpPr>
          <p:spPr>
            <a:xfrm>
              <a:off x="3380641" y="402901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707F7B-9A86-491E-A169-A9F0E2E7BD32}"/>
                </a:ext>
              </a:extLst>
            </p:cNvPr>
            <p:cNvSpPr txBox="1"/>
            <p:nvPr/>
          </p:nvSpPr>
          <p:spPr>
            <a:xfrm>
              <a:off x="3368735" y="105303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6D1FD2A-EA13-47AF-8361-BE2100D07870}"/>
                </a:ext>
              </a:extLst>
            </p:cNvPr>
            <p:cNvGrpSpPr/>
            <p:nvPr/>
          </p:nvGrpSpPr>
          <p:grpSpPr>
            <a:xfrm>
              <a:off x="3480803" y="296190"/>
              <a:ext cx="151076" cy="151226"/>
              <a:chOff x="1409612" y="2922784"/>
              <a:chExt cx="151076" cy="151226"/>
            </a:xfrm>
            <a:effectLst>
              <a:outerShdw blurRad="50800" dist="38100" dir="8100000" sx="72000" sy="72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BB2D7790-A5A7-4ED1-9876-192545551337}"/>
                  </a:ext>
                </a:extLst>
              </p:cNvPr>
              <p:cNvSpPr/>
              <p:nvPr/>
            </p:nvSpPr>
            <p:spPr>
              <a:xfrm>
                <a:off x="1436118" y="2948943"/>
                <a:ext cx="98907" cy="98907"/>
              </a:xfrm>
              <a:prstGeom prst="ellips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:a16="http://schemas.microsoft.com/office/drawing/2014/main" id="{709C5A0F-F213-4B2F-A61A-51AD28A32EB5}"/>
                  </a:ext>
                </a:extLst>
              </p:cNvPr>
              <p:cNvSpPr/>
              <p:nvPr/>
            </p:nvSpPr>
            <p:spPr>
              <a:xfrm>
                <a:off x="1473771" y="292278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이등변 삼각형 182">
                <a:extLst>
                  <a:ext uri="{FF2B5EF4-FFF2-40B4-BE49-F238E27FC236}">
                    <a16:creationId xmlns:a16="http://schemas.microsoft.com/office/drawing/2014/main" id="{7641DE7F-67B0-4332-B2C2-B438B13DD236}"/>
                  </a:ext>
                </a:extLst>
              </p:cNvPr>
              <p:cNvSpPr/>
              <p:nvPr/>
            </p:nvSpPr>
            <p:spPr>
              <a:xfrm flipV="1">
                <a:off x="1473771" y="305366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BC657E44-A2FA-4989-99A2-5A7C986ECD41}"/>
                  </a:ext>
                </a:extLst>
              </p:cNvPr>
              <p:cNvSpPr/>
              <p:nvPr/>
            </p:nvSpPr>
            <p:spPr>
              <a:xfrm rot="1800000">
                <a:off x="1506490" y="2931551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이등변 삼각형 184">
                <a:extLst>
                  <a:ext uri="{FF2B5EF4-FFF2-40B4-BE49-F238E27FC236}">
                    <a16:creationId xmlns:a16="http://schemas.microsoft.com/office/drawing/2014/main" id="{FE1A2C94-AD03-467B-A290-617C554BA8A0}"/>
                  </a:ext>
                </a:extLst>
              </p:cNvPr>
              <p:cNvSpPr/>
              <p:nvPr/>
            </p:nvSpPr>
            <p:spPr>
              <a:xfrm rot="1800000" flipV="1">
                <a:off x="1441051" y="3044897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이등변 삼각형 185">
                <a:extLst>
                  <a:ext uri="{FF2B5EF4-FFF2-40B4-BE49-F238E27FC236}">
                    <a16:creationId xmlns:a16="http://schemas.microsoft.com/office/drawing/2014/main" id="{6DC647F9-5885-4160-B07E-14550FFE59F7}"/>
                  </a:ext>
                </a:extLst>
              </p:cNvPr>
              <p:cNvSpPr/>
              <p:nvPr/>
            </p:nvSpPr>
            <p:spPr>
              <a:xfrm rot="3488159">
                <a:off x="1529349" y="2953678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130FDA5A-8780-47AF-BAA1-6A561EAA6232}"/>
                  </a:ext>
                </a:extLst>
              </p:cNvPr>
              <p:cNvSpPr/>
              <p:nvPr/>
            </p:nvSpPr>
            <p:spPr>
              <a:xfrm rot="3488159" flipV="1">
                <a:off x="1418192" y="3022770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3A4B1B7B-7FC1-48BC-8AE9-3D4DBA33D427}"/>
                  </a:ext>
                </a:extLst>
              </p:cNvPr>
              <p:cNvSpPr/>
              <p:nvPr/>
            </p:nvSpPr>
            <p:spPr>
              <a:xfrm rot="19851318">
                <a:off x="1441900" y="293106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>
                <a:extLst>
                  <a:ext uri="{FF2B5EF4-FFF2-40B4-BE49-F238E27FC236}">
                    <a16:creationId xmlns:a16="http://schemas.microsoft.com/office/drawing/2014/main" id="{D8187DAF-E847-405B-9937-3F1621A706D3}"/>
                  </a:ext>
                </a:extLst>
              </p:cNvPr>
              <p:cNvSpPr/>
              <p:nvPr/>
            </p:nvSpPr>
            <p:spPr>
              <a:xfrm rot="19851318" flipV="1">
                <a:off x="1505641" y="304537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이등변 삼각형 189">
                <a:extLst>
                  <a:ext uri="{FF2B5EF4-FFF2-40B4-BE49-F238E27FC236}">
                    <a16:creationId xmlns:a16="http://schemas.microsoft.com/office/drawing/2014/main" id="{0B61E9C0-77F2-4D61-9EA9-1EFDBEF783BB}"/>
                  </a:ext>
                </a:extLst>
              </p:cNvPr>
              <p:cNvSpPr/>
              <p:nvPr/>
            </p:nvSpPr>
            <p:spPr>
              <a:xfrm rot="18184827">
                <a:off x="1418938" y="29525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D77F3C99-1B6A-48D8-B344-CF7ED3676790}"/>
                  </a:ext>
                </a:extLst>
              </p:cNvPr>
              <p:cNvSpPr/>
              <p:nvPr/>
            </p:nvSpPr>
            <p:spPr>
              <a:xfrm rot="18184827" flipV="1">
                <a:off x="1528603" y="30239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>
                <a:extLst>
                  <a:ext uri="{FF2B5EF4-FFF2-40B4-BE49-F238E27FC236}">
                    <a16:creationId xmlns:a16="http://schemas.microsoft.com/office/drawing/2014/main" id="{B4EE8C5B-0D3D-4D84-8262-F9EAB181F25F}"/>
                  </a:ext>
                </a:extLst>
              </p:cNvPr>
              <p:cNvSpPr/>
              <p:nvPr/>
            </p:nvSpPr>
            <p:spPr>
              <a:xfrm rot="5563893">
                <a:off x="1538715" y="29913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318FF6C2-2C75-4E0F-A587-4B4348268C4D}"/>
                  </a:ext>
                </a:extLst>
              </p:cNvPr>
              <p:cNvSpPr/>
              <p:nvPr/>
            </p:nvSpPr>
            <p:spPr>
              <a:xfrm rot="5563893" flipV="1">
                <a:off x="1407984" y="29851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C863EC-A74A-430B-9E29-A73AFBBE949E}"/>
              </a:ext>
            </a:extLst>
          </p:cNvPr>
          <p:cNvGrpSpPr/>
          <p:nvPr/>
        </p:nvGrpSpPr>
        <p:grpSpPr>
          <a:xfrm>
            <a:off x="1971920" y="3600189"/>
            <a:ext cx="375213" cy="497653"/>
            <a:chOff x="3422156" y="397808"/>
            <a:chExt cx="375213" cy="497653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95E52E7-9698-48EF-911E-242A7752CBA4}"/>
                </a:ext>
              </a:extLst>
            </p:cNvPr>
            <p:cNvSpPr/>
            <p:nvPr/>
          </p:nvSpPr>
          <p:spPr>
            <a:xfrm>
              <a:off x="3474694" y="554425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088D423-89C3-43BD-A75E-9911ACBAE079}"/>
                </a:ext>
              </a:extLst>
            </p:cNvPr>
            <p:cNvSpPr txBox="1"/>
            <p:nvPr/>
          </p:nvSpPr>
          <p:spPr>
            <a:xfrm>
              <a:off x="3434062" y="695406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B71993-0E76-4BD7-91ED-566278138BAF}"/>
                </a:ext>
              </a:extLst>
            </p:cNvPr>
            <p:cNvSpPr txBox="1"/>
            <p:nvPr/>
          </p:nvSpPr>
          <p:spPr>
            <a:xfrm>
              <a:off x="3422156" y="397808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08B8C9F-5F0B-4B13-9CD1-D2C7B9F9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9054" y="584429"/>
              <a:ext cx="141417" cy="136800"/>
            </a:xfrm>
            <a:custGeom>
              <a:avLst/>
              <a:gdLst>
                <a:gd name="connsiteX0" fmla="*/ 332605 w 1175407"/>
                <a:gd name="connsiteY0" fmla="*/ 0 h 1137030"/>
                <a:gd name="connsiteX1" fmla="*/ 317023 w 1175407"/>
                <a:gd name="connsiteY1" fmla="*/ 50198 h 1137030"/>
                <a:gd name="connsiteX2" fmla="*/ 304800 w 1175407"/>
                <a:gd name="connsiteY2" fmla="*/ 171443 h 1137030"/>
                <a:gd name="connsiteX3" fmla="*/ 906406 w 1175407"/>
                <a:gd name="connsiteY3" fmla="*/ 773049 h 1137030"/>
                <a:gd name="connsiteX4" fmla="*/ 1140578 w 1175407"/>
                <a:gd name="connsiteY4" fmla="*/ 725772 h 1137030"/>
                <a:gd name="connsiteX5" fmla="*/ 1175407 w 1175407"/>
                <a:gd name="connsiteY5" fmla="*/ 706868 h 1137030"/>
                <a:gd name="connsiteX6" fmla="*/ 1155935 w 1175407"/>
                <a:gd name="connsiteY6" fmla="*/ 769596 h 1137030"/>
                <a:gd name="connsiteX7" fmla="*/ 601606 w 1175407"/>
                <a:gd name="connsiteY7" fmla="*/ 1137030 h 1137030"/>
                <a:gd name="connsiteX8" fmla="*/ 0 w 1175407"/>
                <a:gd name="connsiteY8" fmla="*/ 535424 h 1137030"/>
                <a:gd name="connsiteX9" fmla="*/ 265242 w 1175407"/>
                <a:gd name="connsiteY9" fmla="*/ 36563 h 113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407" h="1137030">
                  <a:moveTo>
                    <a:pt x="332605" y="0"/>
                  </a:moveTo>
                  <a:lnTo>
                    <a:pt x="317023" y="50198"/>
                  </a:lnTo>
                  <a:cubicBezTo>
                    <a:pt x="309009" y="89362"/>
                    <a:pt x="304800" y="129911"/>
                    <a:pt x="304800" y="171443"/>
                  </a:cubicBezTo>
                  <a:cubicBezTo>
                    <a:pt x="304800" y="503701"/>
                    <a:pt x="574148" y="773049"/>
                    <a:pt x="906406" y="773049"/>
                  </a:cubicBezTo>
                  <a:cubicBezTo>
                    <a:pt x="989470" y="773049"/>
                    <a:pt x="1068603" y="756215"/>
                    <a:pt x="1140578" y="725772"/>
                  </a:cubicBezTo>
                  <a:lnTo>
                    <a:pt x="1175407" y="706868"/>
                  </a:lnTo>
                  <a:lnTo>
                    <a:pt x="1155935" y="769596"/>
                  </a:lnTo>
                  <a:cubicBezTo>
                    <a:pt x="1064606" y="985522"/>
                    <a:pt x="850800" y="1137030"/>
                    <a:pt x="601606" y="1137030"/>
                  </a:cubicBezTo>
                  <a:cubicBezTo>
                    <a:pt x="269348" y="1137030"/>
                    <a:pt x="0" y="867682"/>
                    <a:pt x="0" y="535424"/>
                  </a:cubicBezTo>
                  <a:cubicBezTo>
                    <a:pt x="0" y="327763"/>
                    <a:pt x="105214" y="144676"/>
                    <a:pt x="265242" y="36563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2EC00"/>
              </a:solidFill>
            </a:ln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FBA2D2-E576-4BCC-A0FC-E6FBA23F0A55}"/>
              </a:ext>
            </a:extLst>
          </p:cNvPr>
          <p:cNvGrpSpPr/>
          <p:nvPr/>
        </p:nvGrpSpPr>
        <p:grpSpPr>
          <a:xfrm>
            <a:off x="2441107" y="3600189"/>
            <a:ext cx="375213" cy="497653"/>
            <a:chOff x="3797369" y="704177"/>
            <a:chExt cx="375213" cy="497653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E124612-EF8F-418B-AD87-FE7F4CE8EB48}"/>
                </a:ext>
              </a:extLst>
            </p:cNvPr>
            <p:cNvSpPr/>
            <p:nvPr/>
          </p:nvSpPr>
          <p:spPr>
            <a:xfrm>
              <a:off x="3849907" y="860794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D7E9F1B-B07D-45BF-8323-A9D5EB325398}"/>
                </a:ext>
              </a:extLst>
            </p:cNvPr>
            <p:cNvSpPr txBox="1"/>
            <p:nvPr/>
          </p:nvSpPr>
          <p:spPr>
            <a:xfrm>
              <a:off x="3809275" y="1001775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CF8F802-FD63-499E-8439-628100E16F06}"/>
                </a:ext>
              </a:extLst>
            </p:cNvPr>
            <p:cNvSpPr txBox="1"/>
            <p:nvPr/>
          </p:nvSpPr>
          <p:spPr>
            <a:xfrm>
              <a:off x="3797369" y="704177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pic>
          <p:nvPicPr>
            <p:cNvPr id="75" name="그래픽 74" descr="눈꽃">
              <a:extLst>
                <a:ext uri="{FF2B5EF4-FFF2-40B4-BE49-F238E27FC236}">
                  <a16:creationId xmlns:a16="http://schemas.microsoft.com/office/drawing/2014/main" id="{E02F400A-6CFE-46AD-BFB4-F8E322E7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3361" y="855912"/>
              <a:ext cx="223228" cy="223228"/>
            </a:xfrm>
            <a:prstGeom prst="rect">
              <a:avLst/>
            </a:prstGeo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FB6B8-E298-4260-89A7-1779A65F7808}"/>
              </a:ext>
            </a:extLst>
          </p:cNvPr>
          <p:cNvGrpSpPr/>
          <p:nvPr/>
        </p:nvGrpSpPr>
        <p:grpSpPr>
          <a:xfrm>
            <a:off x="2910295" y="3600189"/>
            <a:ext cx="375213" cy="497653"/>
            <a:chOff x="4367487" y="406961"/>
            <a:chExt cx="375213" cy="49765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1CB49433-7A60-4FD7-9F6B-3A7B92E22C41}"/>
                </a:ext>
              </a:extLst>
            </p:cNvPr>
            <p:cNvSpPr/>
            <p:nvPr/>
          </p:nvSpPr>
          <p:spPr>
            <a:xfrm>
              <a:off x="4420025" y="563578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63B0C7-9F69-42DE-BB27-6B1434FABC79}"/>
                </a:ext>
              </a:extLst>
            </p:cNvPr>
            <p:cNvSpPr txBox="1"/>
            <p:nvPr/>
          </p:nvSpPr>
          <p:spPr>
            <a:xfrm>
              <a:off x="4379393" y="704559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5D35C81-CF9F-481A-B2FF-EF9F8018B7CB}"/>
                </a:ext>
              </a:extLst>
            </p:cNvPr>
            <p:cNvSpPr txBox="1"/>
            <p:nvPr/>
          </p:nvSpPr>
          <p:spPr>
            <a:xfrm>
              <a:off x="4367487" y="406961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F6BB95C-E247-46A1-8AE0-2D46DF432C85}"/>
                </a:ext>
              </a:extLst>
            </p:cNvPr>
            <p:cNvGrpSpPr/>
            <p:nvPr/>
          </p:nvGrpSpPr>
          <p:grpSpPr>
            <a:xfrm>
              <a:off x="4481917" y="611537"/>
              <a:ext cx="146351" cy="136800"/>
              <a:chOff x="216412" y="2969224"/>
              <a:chExt cx="146351" cy="136800"/>
            </a:xfrm>
            <a:effectLst/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6136DFA7-88DC-49BD-A5F8-1F5A35BB7A11}"/>
                  </a:ext>
                </a:extLst>
              </p:cNvPr>
              <p:cNvSpPr/>
              <p:nvPr/>
            </p:nvSpPr>
            <p:spPr>
              <a:xfrm>
                <a:off x="216412" y="2969224"/>
                <a:ext cx="142088" cy="78915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sx="85000" sy="8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눈물 방울 136">
                <a:extLst>
                  <a:ext uri="{FF2B5EF4-FFF2-40B4-BE49-F238E27FC236}">
                    <a16:creationId xmlns:a16="http://schemas.microsoft.com/office/drawing/2014/main" id="{31A63F2C-4A1D-49AA-85DE-01E73AD12A30}"/>
                  </a:ext>
                </a:extLst>
              </p:cNvPr>
              <p:cNvSpPr/>
              <p:nvPr/>
            </p:nvSpPr>
            <p:spPr>
              <a:xfrm rot="18900000">
                <a:off x="23340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눈물 방울 137">
                <a:extLst>
                  <a:ext uri="{FF2B5EF4-FFF2-40B4-BE49-F238E27FC236}">
                    <a16:creationId xmlns:a16="http://schemas.microsoft.com/office/drawing/2014/main" id="{4920C4B3-009A-4D1C-8C2F-5F47FB28CDE0}"/>
                  </a:ext>
                </a:extLst>
              </p:cNvPr>
              <p:cNvSpPr/>
              <p:nvPr/>
            </p:nvSpPr>
            <p:spPr>
              <a:xfrm rot="18900000">
                <a:off x="24982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눈물 방울 138">
                <a:extLst>
                  <a:ext uri="{FF2B5EF4-FFF2-40B4-BE49-F238E27FC236}">
                    <a16:creationId xmlns:a16="http://schemas.microsoft.com/office/drawing/2014/main" id="{EDAFE865-6EA7-466C-A4C2-42A0C2DC3DD7}"/>
                  </a:ext>
                </a:extLst>
              </p:cNvPr>
              <p:cNvSpPr/>
              <p:nvPr/>
            </p:nvSpPr>
            <p:spPr>
              <a:xfrm rot="18900000">
                <a:off x="26713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눈물 방울 140">
                <a:extLst>
                  <a:ext uri="{FF2B5EF4-FFF2-40B4-BE49-F238E27FC236}">
                    <a16:creationId xmlns:a16="http://schemas.microsoft.com/office/drawing/2014/main" id="{7EF11B2E-4939-4E71-A691-0D95FF202D8C}"/>
                  </a:ext>
                </a:extLst>
              </p:cNvPr>
              <p:cNvSpPr/>
              <p:nvPr/>
            </p:nvSpPr>
            <p:spPr>
              <a:xfrm rot="18900000">
                <a:off x="28355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눈물 방울 141">
                <a:extLst>
                  <a:ext uri="{FF2B5EF4-FFF2-40B4-BE49-F238E27FC236}">
                    <a16:creationId xmlns:a16="http://schemas.microsoft.com/office/drawing/2014/main" id="{4A218BEA-96EE-4EEA-AA27-ADBA0F486B62}"/>
                  </a:ext>
                </a:extLst>
              </p:cNvPr>
              <p:cNvSpPr/>
              <p:nvPr/>
            </p:nvSpPr>
            <p:spPr>
              <a:xfrm rot="18900000">
                <a:off x="29997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눈물 방울 142">
                <a:extLst>
                  <a:ext uri="{FF2B5EF4-FFF2-40B4-BE49-F238E27FC236}">
                    <a16:creationId xmlns:a16="http://schemas.microsoft.com/office/drawing/2014/main" id="{BD3EE620-6404-4AD9-A123-1B002569D588}"/>
                  </a:ext>
                </a:extLst>
              </p:cNvPr>
              <p:cNvSpPr/>
              <p:nvPr/>
            </p:nvSpPr>
            <p:spPr>
              <a:xfrm rot="18900000">
                <a:off x="31639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1C030051-B3DD-4BA8-86BD-9382D96A56D6}"/>
                  </a:ext>
                </a:extLst>
              </p:cNvPr>
              <p:cNvSpPr/>
              <p:nvPr/>
            </p:nvSpPr>
            <p:spPr>
              <a:xfrm rot="18900000">
                <a:off x="33370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눈물 방울 144">
                <a:extLst>
                  <a:ext uri="{FF2B5EF4-FFF2-40B4-BE49-F238E27FC236}">
                    <a16:creationId xmlns:a16="http://schemas.microsoft.com/office/drawing/2014/main" id="{3E6FE1C5-10FB-4836-A309-15571282F13B}"/>
                  </a:ext>
                </a:extLst>
              </p:cNvPr>
              <p:cNvSpPr/>
              <p:nvPr/>
            </p:nvSpPr>
            <p:spPr>
              <a:xfrm rot="18900000">
                <a:off x="35012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F363E58-39A7-4414-A596-E3283F4DB644}"/>
              </a:ext>
            </a:extLst>
          </p:cNvPr>
          <p:cNvSpPr>
            <a:spLocks/>
          </p:cNvSpPr>
          <p:nvPr/>
        </p:nvSpPr>
        <p:spPr>
          <a:xfrm>
            <a:off x="6908195" y="1172538"/>
            <a:ext cx="229616" cy="2669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96BB8F-BA78-46E4-A3D3-5F8CEAD3A9A1}"/>
              </a:ext>
            </a:extLst>
          </p:cNvPr>
          <p:cNvSpPr txBox="1"/>
          <p:nvPr/>
        </p:nvSpPr>
        <p:spPr>
          <a:xfrm>
            <a:off x="5535184" y="1300149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424B64-8E5F-443C-99CD-EE7597B655D3}"/>
              </a:ext>
            </a:extLst>
          </p:cNvPr>
          <p:cNvSpPr txBox="1"/>
          <p:nvPr/>
        </p:nvSpPr>
        <p:spPr>
          <a:xfrm>
            <a:off x="6842108" y="861801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A381728-8504-4A2A-BDAF-B690AD4FF201}"/>
              </a:ext>
            </a:extLst>
          </p:cNvPr>
          <p:cNvGrpSpPr/>
          <p:nvPr/>
        </p:nvGrpSpPr>
        <p:grpSpPr>
          <a:xfrm>
            <a:off x="5834152" y="1247547"/>
            <a:ext cx="104864" cy="105203"/>
            <a:chOff x="1637990" y="3303382"/>
            <a:chExt cx="104864" cy="105203"/>
          </a:xfrm>
          <a:effectLst>
            <a:outerShdw blurRad="50800" dist="38100" dir="8100000" sx="85000" sy="85000" algn="tr" rotWithShape="0">
              <a:prstClr val="black">
                <a:alpha val="40000"/>
              </a:prstClr>
            </a:outerShdw>
          </a:effectLst>
        </p:grpSpPr>
        <p:sp>
          <p:nvSpPr>
            <p:cNvPr id="91" name="눈물 방울 90">
              <a:extLst>
                <a:ext uri="{FF2B5EF4-FFF2-40B4-BE49-F238E27FC236}">
                  <a16:creationId xmlns:a16="http://schemas.microsoft.com/office/drawing/2014/main" id="{8FC81B59-57C1-4E83-A7A1-0CE163FC218D}"/>
                </a:ext>
              </a:extLst>
            </p:cNvPr>
            <p:cNvSpPr/>
            <p:nvPr/>
          </p:nvSpPr>
          <p:spPr>
            <a:xfrm>
              <a:off x="1637990" y="3303382"/>
              <a:ext cx="45720" cy="45722"/>
            </a:xfrm>
            <a:prstGeom prst="teardrop">
              <a:avLst>
                <a:gd name="adj" fmla="val 125345"/>
              </a:avLst>
            </a:prstGeom>
            <a:solidFill>
              <a:srgbClr val="4DAD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눈물 방울 91">
              <a:extLst>
                <a:ext uri="{FF2B5EF4-FFF2-40B4-BE49-F238E27FC236}">
                  <a16:creationId xmlns:a16="http://schemas.microsoft.com/office/drawing/2014/main" id="{633DB36A-E482-42BC-B574-714F03000C3D}"/>
                </a:ext>
              </a:extLst>
            </p:cNvPr>
            <p:cNvSpPr/>
            <p:nvPr/>
          </p:nvSpPr>
          <p:spPr>
            <a:xfrm>
              <a:off x="1637990" y="3362863"/>
              <a:ext cx="45720" cy="45722"/>
            </a:xfrm>
            <a:prstGeom prst="teardrop">
              <a:avLst>
                <a:gd name="adj" fmla="val 125345"/>
              </a:avLst>
            </a:prstGeom>
            <a:solidFill>
              <a:srgbClr val="4DAD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눈물 방울 92">
              <a:extLst>
                <a:ext uri="{FF2B5EF4-FFF2-40B4-BE49-F238E27FC236}">
                  <a16:creationId xmlns:a16="http://schemas.microsoft.com/office/drawing/2014/main" id="{48BF4E90-FAD9-433F-A845-863BEB785285}"/>
                </a:ext>
              </a:extLst>
            </p:cNvPr>
            <p:cNvSpPr/>
            <p:nvPr/>
          </p:nvSpPr>
          <p:spPr>
            <a:xfrm>
              <a:off x="1697134" y="3362863"/>
              <a:ext cx="45720" cy="45722"/>
            </a:xfrm>
            <a:prstGeom prst="teardrop">
              <a:avLst>
                <a:gd name="adj" fmla="val 125345"/>
              </a:avLst>
            </a:prstGeom>
            <a:solidFill>
              <a:srgbClr val="4DAD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8FE4FE3-F2AF-4DC8-953C-9CCB11A8A4DF}"/>
              </a:ext>
            </a:extLst>
          </p:cNvPr>
          <p:cNvGrpSpPr/>
          <p:nvPr/>
        </p:nvGrpSpPr>
        <p:grpSpPr>
          <a:xfrm>
            <a:off x="5740894" y="3083917"/>
            <a:ext cx="375213" cy="497653"/>
            <a:chOff x="2191693" y="2867892"/>
            <a:chExt cx="375213" cy="497653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2A0A9A2-85B0-4350-9EC3-2524D362BF40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8AA28B-CE0C-457D-B838-20FF08839AF3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6583B3-305C-4DB3-A089-437BAB2DF14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0D86A78-7CD6-4E4F-9E0D-B9B2ED3C9A61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눈물 방울 98">
                <a:extLst>
                  <a:ext uri="{FF2B5EF4-FFF2-40B4-BE49-F238E27FC236}">
                    <a16:creationId xmlns:a16="http://schemas.microsoft.com/office/drawing/2014/main" id="{C3A1B289-111F-4075-852E-15AC5F346A23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눈물 방울 99">
                <a:extLst>
                  <a:ext uri="{FF2B5EF4-FFF2-40B4-BE49-F238E27FC236}">
                    <a16:creationId xmlns:a16="http://schemas.microsoft.com/office/drawing/2014/main" id="{67B2CF7D-0876-4BB9-8FCB-792C9D78DEF0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눈물 방울 100">
                <a:extLst>
                  <a:ext uri="{FF2B5EF4-FFF2-40B4-BE49-F238E27FC236}">
                    <a16:creationId xmlns:a16="http://schemas.microsoft.com/office/drawing/2014/main" id="{F4A83B32-20D1-482D-BA69-4F017EBE40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5D3A9A-BE11-4E1F-98E7-9DEAE5506CA7}"/>
              </a:ext>
            </a:extLst>
          </p:cNvPr>
          <p:cNvGrpSpPr/>
          <p:nvPr/>
        </p:nvGrpSpPr>
        <p:grpSpPr>
          <a:xfrm>
            <a:off x="4814406" y="3938473"/>
            <a:ext cx="375213" cy="497653"/>
            <a:chOff x="2191693" y="2867892"/>
            <a:chExt cx="375213" cy="497653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E701FC5-DF9D-47D9-94A5-794E104CFBD8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05D2AA-4CA2-4085-9523-116CDDF00CE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DF9D50F-11AB-4D6A-8A00-70915257FFC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EFBF1BBD-3DC2-4BA8-B8CF-D4805FC90543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눈물 방울 109">
                <a:extLst>
                  <a:ext uri="{FF2B5EF4-FFF2-40B4-BE49-F238E27FC236}">
                    <a16:creationId xmlns:a16="http://schemas.microsoft.com/office/drawing/2014/main" id="{63544891-B630-4115-98CA-1E1710DEC31A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눈물 방울 110">
                <a:extLst>
                  <a:ext uri="{FF2B5EF4-FFF2-40B4-BE49-F238E27FC236}">
                    <a16:creationId xmlns:a16="http://schemas.microsoft.com/office/drawing/2014/main" id="{4EE91B22-65B4-4437-BB7B-FBBD4D6BD80E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눈물 방울 111">
                <a:extLst>
                  <a:ext uri="{FF2B5EF4-FFF2-40B4-BE49-F238E27FC236}">
                    <a16:creationId xmlns:a16="http://schemas.microsoft.com/office/drawing/2014/main" id="{78176690-C8D3-4587-840C-33ABB74F5860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30B7A41-D509-4E72-AAE9-E0D203A3A192}"/>
              </a:ext>
            </a:extLst>
          </p:cNvPr>
          <p:cNvGrpSpPr/>
          <p:nvPr/>
        </p:nvGrpSpPr>
        <p:grpSpPr>
          <a:xfrm>
            <a:off x="6578809" y="3038719"/>
            <a:ext cx="375213" cy="497653"/>
            <a:chOff x="2191693" y="2867892"/>
            <a:chExt cx="375213" cy="497653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742BBEA-27A1-48B5-A546-44D140E0FFB4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A032C6-8854-4DC1-B224-2B576F9828A9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677D49-0C0E-4ED5-A8B6-2CF7430922E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9E18AAF-7CA5-41AA-B76E-4D6C8E37C997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눈물 방울 127">
                <a:extLst>
                  <a:ext uri="{FF2B5EF4-FFF2-40B4-BE49-F238E27FC236}">
                    <a16:creationId xmlns:a16="http://schemas.microsoft.com/office/drawing/2014/main" id="{52B86755-7459-45D6-9561-E46C9B96E30C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눈물 방울 128">
                <a:extLst>
                  <a:ext uri="{FF2B5EF4-FFF2-40B4-BE49-F238E27FC236}">
                    <a16:creationId xmlns:a16="http://schemas.microsoft.com/office/drawing/2014/main" id="{8E2B2546-4748-405E-B0CB-1E517209C589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눈물 방울 129">
                <a:extLst>
                  <a:ext uri="{FF2B5EF4-FFF2-40B4-BE49-F238E27FC236}">
                    <a16:creationId xmlns:a16="http://schemas.microsoft.com/office/drawing/2014/main" id="{DFEB4E0A-5D14-4BAE-9DFF-6F160B3365FC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E1695AC-494C-4B02-AB49-B69330D7D4F8}"/>
              </a:ext>
            </a:extLst>
          </p:cNvPr>
          <p:cNvGrpSpPr/>
          <p:nvPr/>
        </p:nvGrpSpPr>
        <p:grpSpPr>
          <a:xfrm>
            <a:off x="6256133" y="2979442"/>
            <a:ext cx="375213" cy="497653"/>
            <a:chOff x="2191693" y="2867892"/>
            <a:chExt cx="375213" cy="497653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4DC14908-E02F-4A3A-A82C-8DC05DC85504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C7B257F-90E0-4DC1-AA35-E5B8EBFE18A7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B39F6A-787C-4574-9694-87AF108A23CF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44CB876-62F2-4C82-8791-21782822A7AC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9" name="눈물 방울 148">
                <a:extLst>
                  <a:ext uri="{FF2B5EF4-FFF2-40B4-BE49-F238E27FC236}">
                    <a16:creationId xmlns:a16="http://schemas.microsoft.com/office/drawing/2014/main" id="{E3FA5EEE-ED63-4783-9FAD-2858B1D7B545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눈물 방울 149">
                <a:extLst>
                  <a:ext uri="{FF2B5EF4-FFF2-40B4-BE49-F238E27FC236}">
                    <a16:creationId xmlns:a16="http://schemas.microsoft.com/office/drawing/2014/main" id="{A583F41B-3DBE-4DD3-A90A-5E018559459F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눈물 방울 150">
                <a:extLst>
                  <a:ext uri="{FF2B5EF4-FFF2-40B4-BE49-F238E27FC236}">
                    <a16:creationId xmlns:a16="http://schemas.microsoft.com/office/drawing/2014/main" id="{E076CCAF-90CE-4A38-BFDE-8EA4EEF45776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A828937-8018-41F0-A8F8-239BCC995FA9}"/>
              </a:ext>
            </a:extLst>
          </p:cNvPr>
          <p:cNvGrpSpPr/>
          <p:nvPr/>
        </p:nvGrpSpPr>
        <p:grpSpPr>
          <a:xfrm>
            <a:off x="5582859" y="4278681"/>
            <a:ext cx="375213" cy="497653"/>
            <a:chOff x="2191693" y="2867892"/>
            <a:chExt cx="375213" cy="497653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36D92780-43CF-4D6A-9CDD-D55FF5FD1345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836A76-8407-4067-8058-F6C291A6F3F6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A44BB56-9BD3-41CF-B0B9-6761149AE16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13511B8A-FE5B-4465-9248-EC2ED0CD5F92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7" name="눈물 방울 156">
                <a:extLst>
                  <a:ext uri="{FF2B5EF4-FFF2-40B4-BE49-F238E27FC236}">
                    <a16:creationId xmlns:a16="http://schemas.microsoft.com/office/drawing/2014/main" id="{A14F21B8-A0E4-44C4-8D64-53997D818192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눈물 방울 157">
                <a:extLst>
                  <a:ext uri="{FF2B5EF4-FFF2-40B4-BE49-F238E27FC236}">
                    <a16:creationId xmlns:a16="http://schemas.microsoft.com/office/drawing/2014/main" id="{EBF5CF54-05DF-411B-A4C2-7EA170D336BE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눈물 방울 158">
                <a:extLst>
                  <a:ext uri="{FF2B5EF4-FFF2-40B4-BE49-F238E27FC236}">
                    <a16:creationId xmlns:a16="http://schemas.microsoft.com/office/drawing/2014/main" id="{10C02A41-B657-4346-A329-79F6C88825FD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F4D3850-1BC6-4E60-BCEE-C568330E1BF9}"/>
              </a:ext>
            </a:extLst>
          </p:cNvPr>
          <p:cNvGrpSpPr/>
          <p:nvPr/>
        </p:nvGrpSpPr>
        <p:grpSpPr>
          <a:xfrm>
            <a:off x="6000733" y="3728534"/>
            <a:ext cx="375213" cy="497653"/>
            <a:chOff x="2191693" y="2867892"/>
            <a:chExt cx="375213" cy="497653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9526091E-E6EA-43BE-996E-CC569919FB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8A0963-DFF2-4E29-B64C-D4D436975D77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4470410-CF28-42F7-8EB3-1C7EEE958AF5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DE9F6424-1673-49DE-BA59-A2B9AB746B84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눈물 방울 167">
                <a:extLst>
                  <a:ext uri="{FF2B5EF4-FFF2-40B4-BE49-F238E27FC236}">
                    <a16:creationId xmlns:a16="http://schemas.microsoft.com/office/drawing/2014/main" id="{DCFB4CCD-707B-456A-BEDD-7181DDD312B7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눈물 방울 168">
                <a:extLst>
                  <a:ext uri="{FF2B5EF4-FFF2-40B4-BE49-F238E27FC236}">
                    <a16:creationId xmlns:a16="http://schemas.microsoft.com/office/drawing/2014/main" id="{A00EB117-C85F-4DB4-9CD7-F60D6AA25D2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눈물 방울 169">
                <a:extLst>
                  <a:ext uri="{FF2B5EF4-FFF2-40B4-BE49-F238E27FC236}">
                    <a16:creationId xmlns:a16="http://schemas.microsoft.com/office/drawing/2014/main" id="{C4086D6C-2C65-41E4-A982-8BEDFC61C601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E646757-2FEB-45E4-ADD8-9C53F421F19A}"/>
              </a:ext>
            </a:extLst>
          </p:cNvPr>
          <p:cNvGrpSpPr/>
          <p:nvPr/>
        </p:nvGrpSpPr>
        <p:grpSpPr>
          <a:xfrm>
            <a:off x="4875021" y="4751472"/>
            <a:ext cx="375213" cy="497653"/>
            <a:chOff x="2191693" y="2867892"/>
            <a:chExt cx="375213" cy="497653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FA4AC8C3-B197-41B0-8B68-AD9B0FBFBA4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12747EC-643F-4FF3-89FF-EADE1004E23E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4C2A425-3033-41A8-B23D-9BCD0492CBD2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A5CE9977-59C9-4755-8FFD-51E527F1D2D2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9" name="눈물 방울 178">
                <a:extLst>
                  <a:ext uri="{FF2B5EF4-FFF2-40B4-BE49-F238E27FC236}">
                    <a16:creationId xmlns:a16="http://schemas.microsoft.com/office/drawing/2014/main" id="{A85FB00B-6D81-4C5E-915B-33467C46B438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눈물 방울 196">
                <a:extLst>
                  <a:ext uri="{FF2B5EF4-FFF2-40B4-BE49-F238E27FC236}">
                    <a16:creationId xmlns:a16="http://schemas.microsoft.com/office/drawing/2014/main" id="{2797DD64-D5EB-4E54-9F4D-95B19438CA1E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눈물 방울 197">
                <a:extLst>
                  <a:ext uri="{FF2B5EF4-FFF2-40B4-BE49-F238E27FC236}">
                    <a16:creationId xmlns:a16="http://schemas.microsoft.com/office/drawing/2014/main" id="{3246D136-C97E-4936-9D67-3C6C500C69D2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D55B91B-ED9D-40CB-B6C5-240F422F2A18}"/>
              </a:ext>
            </a:extLst>
          </p:cNvPr>
          <p:cNvGrpSpPr/>
          <p:nvPr/>
        </p:nvGrpSpPr>
        <p:grpSpPr>
          <a:xfrm>
            <a:off x="5295390" y="5730106"/>
            <a:ext cx="375213" cy="497653"/>
            <a:chOff x="2191693" y="2867892"/>
            <a:chExt cx="375213" cy="497653"/>
          </a:xfrm>
        </p:grpSpPr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6929C936-6BBC-41A7-825A-EA00562FE290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1CB525E-D02A-41AA-9AAD-EB256D0C5A0B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68B8C4E-E405-447B-85B1-F341E9A31F21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F72D9743-B4D1-493C-A2E7-DCA76A418F28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4" name="눈물 방울 203">
                <a:extLst>
                  <a:ext uri="{FF2B5EF4-FFF2-40B4-BE49-F238E27FC236}">
                    <a16:creationId xmlns:a16="http://schemas.microsoft.com/office/drawing/2014/main" id="{563695EB-9DC8-4582-9261-AE026D30471D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눈물 방울 204">
                <a:extLst>
                  <a:ext uri="{FF2B5EF4-FFF2-40B4-BE49-F238E27FC236}">
                    <a16:creationId xmlns:a16="http://schemas.microsoft.com/office/drawing/2014/main" id="{48416543-CBE4-49EB-ABAF-4DBE2E5754D9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눈물 방울 205">
                <a:extLst>
                  <a:ext uri="{FF2B5EF4-FFF2-40B4-BE49-F238E27FC236}">
                    <a16:creationId xmlns:a16="http://schemas.microsoft.com/office/drawing/2014/main" id="{C1B9F7DF-05E9-46FF-B3E2-F80A9D7CC194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7BABD92-3034-4EA4-A6CF-223EE9E1C578}"/>
              </a:ext>
            </a:extLst>
          </p:cNvPr>
          <p:cNvGrpSpPr/>
          <p:nvPr/>
        </p:nvGrpSpPr>
        <p:grpSpPr>
          <a:xfrm>
            <a:off x="5977916" y="4751472"/>
            <a:ext cx="375213" cy="497653"/>
            <a:chOff x="2191693" y="2867892"/>
            <a:chExt cx="375213" cy="497653"/>
          </a:xfrm>
        </p:grpSpPr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38DA6A66-1C2A-4832-BF40-4C6F27A02DDF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E12E62A-7263-4A35-8CB9-25F8D1572D08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8E9234B-FAAE-428F-86BB-3D996313F1A2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5B992252-FAE1-425C-BF2E-5D09DC838525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2" name="눈물 방울 211">
                <a:extLst>
                  <a:ext uri="{FF2B5EF4-FFF2-40B4-BE49-F238E27FC236}">
                    <a16:creationId xmlns:a16="http://schemas.microsoft.com/office/drawing/2014/main" id="{973D17F4-5D34-48EC-A4CC-C414D474F7F4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눈물 방울 212">
                <a:extLst>
                  <a:ext uri="{FF2B5EF4-FFF2-40B4-BE49-F238E27FC236}">
                    <a16:creationId xmlns:a16="http://schemas.microsoft.com/office/drawing/2014/main" id="{F4993988-2FE9-4A5C-8ACA-5B6A29F9B1CB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눈물 방울 213">
                <a:extLst>
                  <a:ext uri="{FF2B5EF4-FFF2-40B4-BE49-F238E27FC236}">
                    <a16:creationId xmlns:a16="http://schemas.microsoft.com/office/drawing/2014/main" id="{3F835E02-2443-497F-ADF2-B5839B651085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74B1E68-6615-4546-995A-A7D5483247A4}"/>
              </a:ext>
            </a:extLst>
          </p:cNvPr>
          <p:cNvGrpSpPr/>
          <p:nvPr/>
        </p:nvGrpSpPr>
        <p:grpSpPr>
          <a:xfrm>
            <a:off x="5233573" y="3913278"/>
            <a:ext cx="375213" cy="497653"/>
            <a:chOff x="2191693" y="2867892"/>
            <a:chExt cx="375213" cy="497653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70CCA87B-6D54-46DD-BC4B-1AC40E5450E9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B1A314F-3A49-41B1-95CC-EC73F938E301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7607C26-EAC4-430A-84B7-1DA5B070FF1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8D0BE06E-961F-4611-8057-F27F0C3B4057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눈물 방울 219">
                <a:extLst>
                  <a:ext uri="{FF2B5EF4-FFF2-40B4-BE49-F238E27FC236}">
                    <a16:creationId xmlns:a16="http://schemas.microsoft.com/office/drawing/2014/main" id="{0E5FE4CB-F1E7-4AD3-ADBD-D259AA5E25D2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눈물 방울 220">
                <a:extLst>
                  <a:ext uri="{FF2B5EF4-FFF2-40B4-BE49-F238E27FC236}">
                    <a16:creationId xmlns:a16="http://schemas.microsoft.com/office/drawing/2014/main" id="{2E2DD12B-9C88-41A1-BCC6-B36486CF0151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눈물 방울 221">
                <a:extLst>
                  <a:ext uri="{FF2B5EF4-FFF2-40B4-BE49-F238E27FC236}">
                    <a16:creationId xmlns:a16="http://schemas.microsoft.com/office/drawing/2014/main" id="{8A7330E9-C6A6-4B41-9134-F472955142C5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F296915C-241C-40C1-A2EB-ABB8EF1C900A}"/>
              </a:ext>
            </a:extLst>
          </p:cNvPr>
          <p:cNvGrpSpPr/>
          <p:nvPr/>
        </p:nvGrpSpPr>
        <p:grpSpPr>
          <a:xfrm>
            <a:off x="5207754" y="4460300"/>
            <a:ext cx="375213" cy="497653"/>
            <a:chOff x="2191693" y="2867892"/>
            <a:chExt cx="375213" cy="497653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7EF165FA-3496-44C2-95FD-4BDAA4D41B09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74663AC-8822-4EF2-ADCB-028285B6E68E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0898CFA-6057-459B-8B6E-6AAA031BB300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16CF4FF7-31D5-4D0B-A0A9-460B72432145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9" name="눈물 방울 228">
                <a:extLst>
                  <a:ext uri="{FF2B5EF4-FFF2-40B4-BE49-F238E27FC236}">
                    <a16:creationId xmlns:a16="http://schemas.microsoft.com/office/drawing/2014/main" id="{44445435-A6D9-4DC5-9FBD-84B578E03AFB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눈물 방울 229">
                <a:extLst>
                  <a:ext uri="{FF2B5EF4-FFF2-40B4-BE49-F238E27FC236}">
                    <a16:creationId xmlns:a16="http://schemas.microsoft.com/office/drawing/2014/main" id="{26004FC1-9FB8-40A3-AFC7-07EF1E77EA44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눈물 방울 230">
                <a:extLst>
                  <a:ext uri="{FF2B5EF4-FFF2-40B4-BE49-F238E27FC236}">
                    <a16:creationId xmlns:a16="http://schemas.microsoft.com/office/drawing/2014/main" id="{1C082B08-D08D-4B42-84AC-B87EC75DCC5F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2B5F014-8265-4997-B441-AC7A14C38459}"/>
              </a:ext>
            </a:extLst>
          </p:cNvPr>
          <p:cNvGrpSpPr/>
          <p:nvPr/>
        </p:nvGrpSpPr>
        <p:grpSpPr>
          <a:xfrm>
            <a:off x="5302101" y="5074095"/>
            <a:ext cx="375213" cy="497653"/>
            <a:chOff x="2191693" y="2867892"/>
            <a:chExt cx="375213" cy="497653"/>
          </a:xfrm>
        </p:grpSpPr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06AB7CC3-80BD-4BEA-8AB9-50A848DED8F9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994CF40-197E-4F73-9824-031584A1E515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8D58FA1-F9FB-48AC-941B-888E52F8D7FA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5688942C-48E0-43A0-BA5F-75AD06F7B79C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눈물 방울 236">
                <a:extLst>
                  <a:ext uri="{FF2B5EF4-FFF2-40B4-BE49-F238E27FC236}">
                    <a16:creationId xmlns:a16="http://schemas.microsoft.com/office/drawing/2014/main" id="{A84AF639-6592-4202-B155-EDC8E01BD9DC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눈물 방울 237">
                <a:extLst>
                  <a:ext uri="{FF2B5EF4-FFF2-40B4-BE49-F238E27FC236}">
                    <a16:creationId xmlns:a16="http://schemas.microsoft.com/office/drawing/2014/main" id="{5E87CC7B-7A7E-412A-99B0-541A3CE030C3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눈물 방울 238">
                <a:extLst>
                  <a:ext uri="{FF2B5EF4-FFF2-40B4-BE49-F238E27FC236}">
                    <a16:creationId xmlns:a16="http://schemas.microsoft.com/office/drawing/2014/main" id="{2DA14ED1-F441-4274-B07C-F61CFD02742E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02CF5FA-D1DD-4C73-AC47-67AB5916DDAA}"/>
              </a:ext>
            </a:extLst>
          </p:cNvPr>
          <p:cNvGrpSpPr/>
          <p:nvPr/>
        </p:nvGrpSpPr>
        <p:grpSpPr>
          <a:xfrm>
            <a:off x="5628972" y="4816139"/>
            <a:ext cx="375213" cy="497653"/>
            <a:chOff x="2191693" y="2867892"/>
            <a:chExt cx="375213" cy="497653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35D674E7-8E65-42A1-8F10-9CBA1F3DE0FE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26F6E7D-5733-4D4C-9884-F026A9C0D77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90C5A7E-4598-4CB8-95C6-FAE6A651097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52661B39-6431-4FCD-99D5-458F33A1C213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5" name="눈물 방울 244">
                <a:extLst>
                  <a:ext uri="{FF2B5EF4-FFF2-40B4-BE49-F238E27FC236}">
                    <a16:creationId xmlns:a16="http://schemas.microsoft.com/office/drawing/2014/main" id="{810B8B21-C2FE-4895-B876-4B3A481F93BD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눈물 방울 245">
                <a:extLst>
                  <a:ext uri="{FF2B5EF4-FFF2-40B4-BE49-F238E27FC236}">
                    <a16:creationId xmlns:a16="http://schemas.microsoft.com/office/drawing/2014/main" id="{B16A622B-4434-41AB-BA14-8DB001E38B8A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눈물 방울 246">
                <a:extLst>
                  <a:ext uri="{FF2B5EF4-FFF2-40B4-BE49-F238E27FC236}">
                    <a16:creationId xmlns:a16="http://schemas.microsoft.com/office/drawing/2014/main" id="{DEECABD9-FE77-4234-AB4C-F0528096BDF5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AC94098F-4C9A-4B78-AEA8-4CF65F0881FC}"/>
              </a:ext>
            </a:extLst>
          </p:cNvPr>
          <p:cNvGrpSpPr/>
          <p:nvPr/>
        </p:nvGrpSpPr>
        <p:grpSpPr>
          <a:xfrm>
            <a:off x="6060518" y="4213444"/>
            <a:ext cx="375213" cy="497653"/>
            <a:chOff x="2191693" y="2867892"/>
            <a:chExt cx="375213" cy="497653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6CBEC198-9583-4555-B07E-DC928980F332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F3834CB-7247-4028-AF04-3983A291A2E3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9DB01AD-48BC-4CD5-ABA8-A0CCBE056A8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F742C762-3177-4BD3-92B2-64A42EB832E8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3" name="눈물 방울 252">
                <a:extLst>
                  <a:ext uri="{FF2B5EF4-FFF2-40B4-BE49-F238E27FC236}">
                    <a16:creationId xmlns:a16="http://schemas.microsoft.com/office/drawing/2014/main" id="{C5899417-D8BE-4B83-B6E6-123393AA8305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눈물 방울 253">
                <a:extLst>
                  <a:ext uri="{FF2B5EF4-FFF2-40B4-BE49-F238E27FC236}">
                    <a16:creationId xmlns:a16="http://schemas.microsoft.com/office/drawing/2014/main" id="{6260B40D-2FAC-44ED-AE63-2752E5840D20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눈물 방울 254">
                <a:extLst>
                  <a:ext uri="{FF2B5EF4-FFF2-40B4-BE49-F238E27FC236}">
                    <a16:creationId xmlns:a16="http://schemas.microsoft.com/office/drawing/2014/main" id="{072FB02D-6662-4323-A628-545A4533A8F8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3C48FE-55C6-4BDA-AC5F-21E23F375F76}"/>
              </a:ext>
            </a:extLst>
          </p:cNvPr>
          <p:cNvGrpSpPr/>
          <p:nvPr/>
        </p:nvGrpSpPr>
        <p:grpSpPr>
          <a:xfrm>
            <a:off x="5567486" y="3694871"/>
            <a:ext cx="375213" cy="497653"/>
            <a:chOff x="2191693" y="2867892"/>
            <a:chExt cx="375213" cy="497653"/>
          </a:xfrm>
        </p:grpSpPr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B011AF40-21AA-4EF7-B457-79AC36D2141B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4A85392-A709-4B02-B74B-332C5ED99E4E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7F81B9-70E7-4639-BA84-84B60DD40731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47CF2A95-5358-4C14-93F6-8CA8A037B768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1" name="눈물 방울 260">
                <a:extLst>
                  <a:ext uri="{FF2B5EF4-FFF2-40B4-BE49-F238E27FC236}">
                    <a16:creationId xmlns:a16="http://schemas.microsoft.com/office/drawing/2014/main" id="{F04FDC84-0B16-47C8-B1D9-474544FD6909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눈물 방울 261">
                <a:extLst>
                  <a:ext uri="{FF2B5EF4-FFF2-40B4-BE49-F238E27FC236}">
                    <a16:creationId xmlns:a16="http://schemas.microsoft.com/office/drawing/2014/main" id="{451507F9-CF9A-4970-9A7D-6142A4BFB2F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눈물 방울 262">
                <a:extLst>
                  <a:ext uri="{FF2B5EF4-FFF2-40B4-BE49-F238E27FC236}">
                    <a16:creationId xmlns:a16="http://schemas.microsoft.com/office/drawing/2014/main" id="{1E3E5EF6-B924-47B9-9656-F059538577E8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50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490FA0B-4954-4089-806B-9E1FFE7C16E3}"/>
              </a:ext>
            </a:extLst>
          </p:cNvPr>
          <p:cNvSpPr/>
          <p:nvPr/>
        </p:nvSpPr>
        <p:spPr>
          <a:xfrm>
            <a:off x="4639467" y="1556091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AB0D71-CFE8-460A-9347-1A19CAB01A7E}"/>
              </a:ext>
            </a:extLst>
          </p:cNvPr>
          <p:cNvSpPr/>
          <p:nvPr/>
        </p:nvSpPr>
        <p:spPr>
          <a:xfrm>
            <a:off x="632563" y="1542820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B803-4C5F-4228-BC71-35BAB5E838D4}"/>
              </a:ext>
            </a:extLst>
          </p:cNvPr>
          <p:cNvSpPr txBox="1"/>
          <p:nvPr/>
        </p:nvSpPr>
        <p:spPr>
          <a:xfrm>
            <a:off x="1535789" y="2176441"/>
            <a:ext cx="77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rgbClr val="00C518"/>
                </a:solidFill>
              </a:rPr>
              <a:t>55</a:t>
            </a:r>
            <a:endParaRPr lang="ko-KR" altLang="en-US" sz="4200" dirty="0">
              <a:solidFill>
                <a:srgbClr val="00C518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E8BD5-597A-48DE-B912-6FDEA6C3B2F5}"/>
              </a:ext>
            </a:extLst>
          </p:cNvPr>
          <p:cNvSpPr/>
          <p:nvPr/>
        </p:nvSpPr>
        <p:spPr>
          <a:xfrm>
            <a:off x="1544119" y="1784493"/>
            <a:ext cx="931036" cy="25029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C518"/>
                </a:solidFill>
              </a:rPr>
              <a:t>통합대기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61EDC1-89AD-4341-97A1-8B6C2C2AA3A5}"/>
              </a:ext>
            </a:extLst>
          </p:cNvPr>
          <p:cNvGrpSpPr/>
          <p:nvPr/>
        </p:nvGrpSpPr>
        <p:grpSpPr>
          <a:xfrm>
            <a:off x="900840" y="2954323"/>
            <a:ext cx="2184210" cy="307777"/>
            <a:chOff x="1792813" y="3192734"/>
            <a:chExt cx="2184210" cy="30777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C0D345-5CFE-4FAD-9432-DF71C6C82099}"/>
                </a:ext>
              </a:extLst>
            </p:cNvPr>
            <p:cNvSpPr txBox="1"/>
            <p:nvPr/>
          </p:nvSpPr>
          <p:spPr>
            <a:xfrm>
              <a:off x="1792813" y="319273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C518"/>
                  </a:solidFill>
                </a:rPr>
                <a:t>보통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1313C3-FFE0-419A-B5A6-99287558D59B}"/>
                </a:ext>
              </a:extLst>
            </p:cNvPr>
            <p:cNvSpPr txBox="1"/>
            <p:nvPr/>
          </p:nvSpPr>
          <p:spPr>
            <a:xfrm>
              <a:off x="2293549" y="3192734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00C518"/>
                  </a:solidFill>
                </a:rPr>
                <a:t>민감군</a:t>
              </a:r>
              <a:r>
                <a:rPr lang="ko-KR" altLang="en-US" sz="1400" dirty="0">
                  <a:solidFill>
                    <a:srgbClr val="00C518"/>
                  </a:solidFill>
                </a:rPr>
                <a:t> 주의하세요</a:t>
              </a: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2376977-6DCD-4164-A3CC-27FFEEBF5D48}"/>
              </a:ext>
            </a:extLst>
          </p:cNvPr>
          <p:cNvGrpSpPr/>
          <p:nvPr/>
        </p:nvGrpSpPr>
        <p:grpSpPr>
          <a:xfrm>
            <a:off x="702884" y="3852845"/>
            <a:ext cx="2613504" cy="400110"/>
            <a:chOff x="767191" y="4073825"/>
            <a:chExt cx="2613504" cy="4001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C8D2C0-0CD1-42B6-81B2-12E03D08B4E0}"/>
                </a:ext>
              </a:extLst>
            </p:cNvPr>
            <p:cNvSpPr txBox="1"/>
            <p:nvPr/>
          </p:nvSpPr>
          <p:spPr>
            <a:xfrm>
              <a:off x="767191" y="4073825"/>
              <a:ext cx="492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2">
                      <a:lumMod val="25000"/>
                    </a:schemeClr>
                  </a:solidFill>
                </a:rPr>
                <a:t>좋음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50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91A65F0-DD5B-4D7D-9182-91EB4ADD57AE}"/>
                </a:ext>
              </a:extLst>
            </p:cNvPr>
            <p:cNvSpPr txBox="1"/>
            <p:nvPr/>
          </p:nvSpPr>
          <p:spPr>
            <a:xfrm>
              <a:off x="1328223" y="4073825"/>
              <a:ext cx="595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2">
                      <a:lumMod val="25000"/>
                    </a:schemeClr>
                  </a:solidFill>
                </a:rPr>
                <a:t>보통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100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9F1414F-B426-4D5B-BB3B-3F3C1A69D09B}"/>
                </a:ext>
              </a:extLst>
            </p:cNvPr>
            <p:cNvSpPr txBox="1"/>
            <p:nvPr/>
          </p:nvSpPr>
          <p:spPr>
            <a:xfrm>
              <a:off x="1991847" y="4073825"/>
              <a:ext cx="595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2">
                      <a:lumMod val="25000"/>
                    </a:schemeClr>
                  </a:solidFill>
                </a:rPr>
                <a:t>나쁨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250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367D973-DB04-44D6-9C54-D8309FABE957}"/>
                </a:ext>
              </a:extLst>
            </p:cNvPr>
            <p:cNvSpPr txBox="1"/>
            <p:nvPr/>
          </p:nvSpPr>
          <p:spPr>
            <a:xfrm>
              <a:off x="2655470" y="4073825"/>
              <a:ext cx="725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solidFill>
                    <a:schemeClr val="bg2">
                      <a:lumMod val="25000"/>
                    </a:schemeClr>
                  </a:solidFill>
                </a:rPr>
                <a:t>매우나쁨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500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285FB95-AC9D-4CE4-AC5F-D4736D20B9B2}"/>
              </a:ext>
            </a:extLst>
          </p:cNvPr>
          <p:cNvSpPr txBox="1"/>
          <p:nvPr/>
        </p:nvSpPr>
        <p:spPr>
          <a:xfrm>
            <a:off x="632563" y="4339567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315AA1-2FE7-4EF7-822A-6021979FEC2B}"/>
              </a:ext>
            </a:extLst>
          </p:cNvPr>
          <p:cNvSpPr/>
          <p:nvPr/>
        </p:nvSpPr>
        <p:spPr>
          <a:xfrm>
            <a:off x="413224" y="379595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5702539" y="2886368"/>
            <a:ext cx="233330" cy="233330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6044108" y="2886368"/>
            <a:ext cx="233330" cy="233330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6385676" y="2886368"/>
            <a:ext cx="233330" cy="233330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5360970" y="2893830"/>
            <a:ext cx="233330" cy="233330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B332F62-8386-4E3A-A39F-A75CC5423BFC}"/>
              </a:ext>
            </a:extLst>
          </p:cNvPr>
          <p:cNvSpPr/>
          <p:nvPr/>
        </p:nvSpPr>
        <p:spPr>
          <a:xfrm>
            <a:off x="5552872" y="1748961"/>
            <a:ext cx="927337" cy="295188"/>
          </a:xfrm>
          <a:prstGeom prst="roundRect">
            <a:avLst/>
          </a:prstGeom>
          <a:noFill/>
          <a:ln w="19050">
            <a:solidFill>
              <a:srgbClr val="00C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00C518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546524-9217-4D0C-85EE-29ACA05B2371}"/>
              </a:ext>
            </a:extLst>
          </p:cNvPr>
          <p:cNvGrpSpPr/>
          <p:nvPr/>
        </p:nvGrpSpPr>
        <p:grpSpPr>
          <a:xfrm>
            <a:off x="5467435" y="3431847"/>
            <a:ext cx="242166" cy="176502"/>
            <a:chOff x="9468912" y="3221235"/>
            <a:chExt cx="426244" cy="310667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240863F4-ECD5-49AB-AB13-DB03C3724001}"/>
                </a:ext>
              </a:extLst>
            </p:cNvPr>
            <p:cNvSpPr/>
            <p:nvPr/>
          </p:nvSpPr>
          <p:spPr>
            <a:xfrm>
              <a:off x="9468912" y="3221235"/>
              <a:ext cx="426244" cy="190521"/>
            </a:xfrm>
            <a:prstGeom prst="roundRect">
              <a:avLst/>
            </a:prstGeom>
            <a:noFill/>
            <a:ln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79A4343-786D-4E68-866A-062A85706134}"/>
                </a:ext>
              </a:extLst>
            </p:cNvPr>
            <p:cNvCxnSpPr>
              <a:stCxn id="167" idx="2"/>
            </p:cNvCxnSpPr>
            <p:nvPr/>
          </p:nvCxnSpPr>
          <p:spPr>
            <a:xfrm flipH="1">
              <a:off x="9681739" y="3411756"/>
              <a:ext cx="295" cy="120146"/>
            </a:xfrm>
            <a:prstGeom prst="line">
              <a:avLst/>
            </a:prstGeom>
            <a:ln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96E694-3D5A-4210-BA9A-7B9216D31A97}"/>
              </a:ext>
            </a:extLst>
          </p:cNvPr>
          <p:cNvGrpSpPr/>
          <p:nvPr/>
        </p:nvGrpSpPr>
        <p:grpSpPr>
          <a:xfrm>
            <a:off x="4820502" y="3431847"/>
            <a:ext cx="242166" cy="176502"/>
            <a:chOff x="8437665" y="3135246"/>
            <a:chExt cx="426244" cy="310667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EB12E1FE-EB44-43DB-9EF8-6F7642A749AA}"/>
                </a:ext>
              </a:extLst>
            </p:cNvPr>
            <p:cNvSpPr/>
            <p:nvPr/>
          </p:nvSpPr>
          <p:spPr>
            <a:xfrm>
              <a:off x="8437665" y="3135246"/>
              <a:ext cx="426244" cy="190521"/>
            </a:xfrm>
            <a:prstGeom prst="roundRect">
              <a:avLst/>
            </a:prstGeom>
            <a:noFill/>
            <a:ln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8A02A1E-28A4-4A4F-97A7-E81FB2093BAE}"/>
                </a:ext>
              </a:extLst>
            </p:cNvPr>
            <p:cNvCxnSpPr>
              <a:stCxn id="173" idx="2"/>
            </p:cNvCxnSpPr>
            <p:nvPr/>
          </p:nvCxnSpPr>
          <p:spPr>
            <a:xfrm flipH="1">
              <a:off x="8650492" y="3325767"/>
              <a:ext cx="295" cy="120146"/>
            </a:xfrm>
            <a:prstGeom prst="line">
              <a:avLst/>
            </a:prstGeom>
            <a:ln>
              <a:solidFill>
                <a:srgbClr val="4DA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2E3B14-8A7E-4B2B-8D91-691F4EEB56B6}"/>
              </a:ext>
            </a:extLst>
          </p:cNvPr>
          <p:cNvGrpSpPr/>
          <p:nvPr/>
        </p:nvGrpSpPr>
        <p:grpSpPr>
          <a:xfrm>
            <a:off x="6194496" y="3426086"/>
            <a:ext cx="242166" cy="176502"/>
            <a:chOff x="10006491" y="3366806"/>
            <a:chExt cx="426244" cy="310667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A471ABB5-EFD8-4214-A539-9D840CFC3769}"/>
                </a:ext>
              </a:extLst>
            </p:cNvPr>
            <p:cNvSpPr/>
            <p:nvPr/>
          </p:nvSpPr>
          <p:spPr>
            <a:xfrm>
              <a:off x="10006491" y="3366806"/>
              <a:ext cx="426244" cy="190521"/>
            </a:xfrm>
            <a:prstGeom prst="roundRect">
              <a:avLst/>
            </a:prstGeom>
            <a:noFill/>
            <a:ln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55227134-03B5-4F17-9BC4-7EC59D4F3915}"/>
                </a:ext>
              </a:extLst>
            </p:cNvPr>
            <p:cNvCxnSpPr>
              <a:stCxn id="182" idx="2"/>
            </p:cNvCxnSpPr>
            <p:nvPr/>
          </p:nvCxnSpPr>
          <p:spPr>
            <a:xfrm flipH="1">
              <a:off x="10219318" y="3557327"/>
              <a:ext cx="295" cy="120146"/>
            </a:xfrm>
            <a:prstGeom prst="line">
              <a:avLst/>
            </a:prstGeom>
            <a:ln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0A38E95A-1277-4D79-A915-F049205BFD73}"/>
              </a:ext>
            </a:extLst>
          </p:cNvPr>
          <p:cNvGrpSpPr/>
          <p:nvPr/>
        </p:nvGrpSpPr>
        <p:grpSpPr>
          <a:xfrm>
            <a:off x="6830134" y="3425598"/>
            <a:ext cx="242166" cy="176502"/>
            <a:chOff x="10977738" y="3366806"/>
            <a:chExt cx="426244" cy="310667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D42F7239-1320-4B89-AE2D-677CD14E9FD1}"/>
                </a:ext>
              </a:extLst>
            </p:cNvPr>
            <p:cNvSpPr/>
            <p:nvPr/>
          </p:nvSpPr>
          <p:spPr>
            <a:xfrm>
              <a:off x="10977738" y="3366806"/>
              <a:ext cx="426244" cy="190521"/>
            </a:xfrm>
            <a:prstGeom prst="roundRect">
              <a:avLst/>
            </a:prstGeom>
            <a:noFill/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026B00F-E345-4E3B-B4D3-FF77307B02C5}"/>
                </a:ext>
              </a:extLst>
            </p:cNvPr>
            <p:cNvCxnSpPr>
              <a:stCxn id="185" idx="2"/>
            </p:cNvCxnSpPr>
            <p:nvPr/>
          </p:nvCxnSpPr>
          <p:spPr>
            <a:xfrm flipH="1">
              <a:off x="11190565" y="3557327"/>
              <a:ext cx="295" cy="120146"/>
            </a:xfrm>
            <a:prstGeom prst="line">
              <a:avLst/>
            </a:prstGeom>
            <a:ln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44E0722-0C8A-4F0D-ADB5-FEE52563F0D0}"/>
              </a:ext>
            </a:extLst>
          </p:cNvPr>
          <p:cNvCxnSpPr>
            <a:cxnSpLocks/>
          </p:cNvCxnSpPr>
          <p:nvPr/>
        </p:nvCxnSpPr>
        <p:spPr>
          <a:xfrm>
            <a:off x="4678475" y="4087137"/>
            <a:ext cx="267613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AD048E-9FFC-4CF7-8A53-D1D17A5C1124}"/>
              </a:ext>
            </a:extLst>
          </p:cNvPr>
          <p:cNvSpPr/>
          <p:nvPr/>
        </p:nvSpPr>
        <p:spPr>
          <a:xfrm>
            <a:off x="5219761" y="3795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BFA14-EC5E-4E20-BF85-6B07C3D12043}"/>
              </a:ext>
            </a:extLst>
          </p:cNvPr>
          <p:cNvSpPr txBox="1"/>
          <p:nvPr/>
        </p:nvSpPr>
        <p:spPr>
          <a:xfrm>
            <a:off x="3745867" y="3747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09DAFB-7EDB-4D9B-A6BD-1FD4C0080264}"/>
              </a:ext>
            </a:extLst>
          </p:cNvPr>
          <p:cNvSpPr txBox="1"/>
          <p:nvPr/>
        </p:nvSpPr>
        <p:spPr>
          <a:xfrm>
            <a:off x="7990185" y="37245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B3317ED-651D-4C8F-BDAA-55E8837817E1}"/>
              </a:ext>
            </a:extLst>
          </p:cNvPr>
          <p:cNvSpPr/>
          <p:nvPr/>
        </p:nvSpPr>
        <p:spPr>
          <a:xfrm>
            <a:off x="9285778" y="379595"/>
            <a:ext cx="206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27F91DCB-C87C-485B-B3E6-3382C4D9F219}"/>
              </a:ext>
            </a:extLst>
          </p:cNvPr>
          <p:cNvCxnSpPr>
            <a:cxnSpLocks/>
          </p:cNvCxnSpPr>
          <p:nvPr/>
        </p:nvCxnSpPr>
        <p:spPr>
          <a:xfrm>
            <a:off x="4675480" y="3613972"/>
            <a:ext cx="616884" cy="0"/>
          </a:xfrm>
          <a:prstGeom prst="line">
            <a:avLst/>
          </a:prstGeom>
          <a:ln w="28575">
            <a:solidFill>
              <a:srgbClr val="4DA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399FA1D-85DD-48F8-ABAE-9D1D328350A6}"/>
              </a:ext>
            </a:extLst>
          </p:cNvPr>
          <p:cNvCxnSpPr>
            <a:cxnSpLocks/>
          </p:cNvCxnSpPr>
          <p:nvPr/>
        </p:nvCxnSpPr>
        <p:spPr>
          <a:xfrm>
            <a:off x="5363892" y="3613972"/>
            <a:ext cx="616884" cy="0"/>
          </a:xfrm>
          <a:prstGeom prst="line">
            <a:avLst/>
          </a:prstGeom>
          <a:ln w="28575">
            <a:solidFill>
              <a:srgbClr val="00C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E0A44EC-15EE-457F-8C0C-CE4ED825102B}"/>
              </a:ext>
            </a:extLst>
          </p:cNvPr>
          <p:cNvCxnSpPr>
            <a:cxnSpLocks/>
          </p:cNvCxnSpPr>
          <p:nvPr/>
        </p:nvCxnSpPr>
        <p:spPr>
          <a:xfrm>
            <a:off x="6740716" y="3613972"/>
            <a:ext cx="616884" cy="0"/>
          </a:xfrm>
          <a:prstGeom prst="line">
            <a:avLst/>
          </a:prstGeom>
          <a:ln w="28575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C980FD9-F4A0-47BA-BCC2-4331888AF474}"/>
              </a:ext>
            </a:extLst>
          </p:cNvPr>
          <p:cNvCxnSpPr>
            <a:cxnSpLocks/>
          </p:cNvCxnSpPr>
          <p:nvPr/>
        </p:nvCxnSpPr>
        <p:spPr>
          <a:xfrm>
            <a:off x="6052304" y="3613972"/>
            <a:ext cx="616884" cy="0"/>
          </a:xfrm>
          <a:prstGeom prst="line">
            <a:avLst/>
          </a:prstGeom>
          <a:ln w="28575">
            <a:solidFill>
              <a:srgbClr val="FDA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A9D84CB-B1F5-47AE-9935-4E5CACA990A9}"/>
              </a:ext>
            </a:extLst>
          </p:cNvPr>
          <p:cNvSpPr/>
          <p:nvPr/>
        </p:nvSpPr>
        <p:spPr>
          <a:xfrm>
            <a:off x="8840638" y="1542820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D1F3C77-2FF6-4C5A-8B82-650A07147FA1}"/>
              </a:ext>
            </a:extLst>
          </p:cNvPr>
          <p:cNvSpPr/>
          <p:nvPr/>
        </p:nvSpPr>
        <p:spPr>
          <a:xfrm>
            <a:off x="9754043" y="1735690"/>
            <a:ext cx="927337" cy="295188"/>
          </a:xfrm>
          <a:prstGeom prst="roundRect">
            <a:avLst/>
          </a:prstGeom>
          <a:noFill/>
          <a:ln w="19050">
            <a:solidFill>
              <a:srgbClr val="00C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C518"/>
                </a:solidFill>
              </a:rPr>
              <a:t>통합대기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B8A4D2A-F1C6-4176-8958-36D3945156E7}"/>
              </a:ext>
            </a:extLst>
          </p:cNvPr>
          <p:cNvGrpSpPr/>
          <p:nvPr/>
        </p:nvGrpSpPr>
        <p:grpSpPr>
          <a:xfrm>
            <a:off x="9626275" y="3418576"/>
            <a:ext cx="326492" cy="176502"/>
            <a:chOff x="9626275" y="3418576"/>
            <a:chExt cx="326492" cy="176502"/>
          </a:xfrm>
        </p:grpSpPr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B8A2D13E-645C-41A0-9AEB-2468827A319F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C518"/>
                  </a:solidFill>
                </a:rPr>
                <a:t>55</a:t>
              </a:r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D9BF67AA-657E-47D2-8C48-60EDDF67F30A}"/>
                </a:ext>
              </a:extLst>
            </p:cNvPr>
            <p:cNvCxnSpPr>
              <a:cxnSpLocks/>
              <a:stCxn id="222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DEB27E6A-1D79-4CC6-B317-775245E32D01}"/>
              </a:ext>
            </a:extLst>
          </p:cNvPr>
          <p:cNvCxnSpPr>
            <a:cxnSpLocks/>
          </p:cNvCxnSpPr>
          <p:nvPr/>
        </p:nvCxnSpPr>
        <p:spPr>
          <a:xfrm>
            <a:off x="8879646" y="4093900"/>
            <a:ext cx="267613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920A65CB-E53E-4579-947F-C537480FBEB6}"/>
              </a:ext>
            </a:extLst>
          </p:cNvPr>
          <p:cNvCxnSpPr>
            <a:cxnSpLocks/>
          </p:cNvCxnSpPr>
          <p:nvPr/>
        </p:nvCxnSpPr>
        <p:spPr>
          <a:xfrm>
            <a:off x="8876651" y="3600701"/>
            <a:ext cx="616884" cy="0"/>
          </a:xfrm>
          <a:prstGeom prst="line">
            <a:avLst/>
          </a:prstGeom>
          <a:ln w="28575">
            <a:solidFill>
              <a:srgbClr val="4DA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89540962-4FC5-424A-A86F-D230ACDA3A86}"/>
              </a:ext>
            </a:extLst>
          </p:cNvPr>
          <p:cNvCxnSpPr>
            <a:cxnSpLocks/>
          </p:cNvCxnSpPr>
          <p:nvPr/>
        </p:nvCxnSpPr>
        <p:spPr>
          <a:xfrm>
            <a:off x="9565063" y="3600701"/>
            <a:ext cx="616884" cy="0"/>
          </a:xfrm>
          <a:prstGeom prst="line">
            <a:avLst/>
          </a:prstGeom>
          <a:ln w="28575">
            <a:solidFill>
              <a:srgbClr val="00C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E181BBAF-A389-4DDA-907E-CC4420E431F3}"/>
              </a:ext>
            </a:extLst>
          </p:cNvPr>
          <p:cNvCxnSpPr>
            <a:cxnSpLocks/>
          </p:cNvCxnSpPr>
          <p:nvPr/>
        </p:nvCxnSpPr>
        <p:spPr>
          <a:xfrm>
            <a:off x="10941887" y="3600701"/>
            <a:ext cx="616884" cy="0"/>
          </a:xfrm>
          <a:prstGeom prst="line">
            <a:avLst/>
          </a:prstGeom>
          <a:ln w="28575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0267BA06-5938-4EBF-BFAD-0FBABD84704D}"/>
              </a:ext>
            </a:extLst>
          </p:cNvPr>
          <p:cNvCxnSpPr>
            <a:cxnSpLocks/>
          </p:cNvCxnSpPr>
          <p:nvPr/>
        </p:nvCxnSpPr>
        <p:spPr>
          <a:xfrm>
            <a:off x="10253475" y="3600701"/>
            <a:ext cx="616884" cy="0"/>
          </a:xfrm>
          <a:prstGeom prst="line">
            <a:avLst/>
          </a:prstGeom>
          <a:ln w="28575">
            <a:solidFill>
              <a:srgbClr val="FDA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8426EE5C-180A-41B8-A32B-86A21A226248}"/>
              </a:ext>
            </a:extLst>
          </p:cNvPr>
          <p:cNvSpPr txBox="1"/>
          <p:nvPr/>
        </p:nvSpPr>
        <p:spPr>
          <a:xfrm>
            <a:off x="9844149" y="2077034"/>
            <a:ext cx="77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rgbClr val="00C518"/>
                </a:solidFill>
              </a:rPr>
              <a:t>55</a:t>
            </a:r>
            <a:endParaRPr lang="ko-KR" altLang="en-US" sz="4200" dirty="0">
              <a:solidFill>
                <a:srgbClr val="00C518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3A5FD8F-A32F-41EC-9C01-128DFD4D791A}"/>
              </a:ext>
            </a:extLst>
          </p:cNvPr>
          <p:cNvGrpSpPr/>
          <p:nvPr/>
        </p:nvGrpSpPr>
        <p:grpSpPr>
          <a:xfrm>
            <a:off x="9026320" y="2854916"/>
            <a:ext cx="2367090" cy="307777"/>
            <a:chOff x="9079660" y="2854916"/>
            <a:chExt cx="2367090" cy="307777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C193B82D-DE7B-42B9-8EED-B9FAAC01A541}"/>
                </a:ext>
              </a:extLst>
            </p:cNvPr>
            <p:cNvGrpSpPr/>
            <p:nvPr/>
          </p:nvGrpSpPr>
          <p:grpSpPr>
            <a:xfrm>
              <a:off x="9562141" y="2880559"/>
              <a:ext cx="233330" cy="233330"/>
              <a:chOff x="7141549" y="3956566"/>
              <a:chExt cx="263009" cy="263009"/>
            </a:xfrm>
          </p:grpSpPr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42DBBDA-86CE-4803-AD57-AB38CF6C3AE2}"/>
                  </a:ext>
                </a:extLst>
              </p:cNvPr>
              <p:cNvSpPr/>
              <p:nvPr/>
            </p:nvSpPr>
            <p:spPr>
              <a:xfrm>
                <a:off x="7141549" y="3956566"/>
                <a:ext cx="263009" cy="263009"/>
              </a:xfrm>
              <a:prstGeom prst="ellipse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D1545532-99DE-41B4-9CCA-48D136DF61A2}"/>
                  </a:ext>
                </a:extLst>
              </p:cNvPr>
              <p:cNvGrpSpPr/>
              <p:nvPr/>
            </p:nvGrpSpPr>
            <p:grpSpPr>
              <a:xfrm>
                <a:off x="7180903" y="4042555"/>
                <a:ext cx="184302" cy="51201"/>
                <a:chOff x="9923978" y="2372201"/>
                <a:chExt cx="835248" cy="232040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4D1A54B1-B159-4984-86B7-4EEE4113BCA2}"/>
                    </a:ext>
                  </a:extLst>
                </p:cNvPr>
                <p:cNvSpPr/>
                <p:nvPr/>
              </p:nvSpPr>
              <p:spPr>
                <a:xfrm>
                  <a:off x="9923978" y="2376238"/>
                  <a:ext cx="228003" cy="228003"/>
                </a:xfrm>
                <a:prstGeom prst="ellipse">
                  <a:avLst/>
                </a:prstGeom>
                <a:solidFill>
                  <a:srgbClr val="00C518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4338C576-7838-4874-8EEA-03B8E457A8DE}"/>
                    </a:ext>
                  </a:extLst>
                </p:cNvPr>
                <p:cNvSpPr/>
                <p:nvPr/>
              </p:nvSpPr>
              <p:spPr>
                <a:xfrm>
                  <a:off x="10531223" y="2372201"/>
                  <a:ext cx="228003" cy="228003"/>
                </a:xfrm>
                <a:prstGeom prst="ellipse">
                  <a:avLst/>
                </a:prstGeom>
                <a:solidFill>
                  <a:srgbClr val="00C518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1326612D-ADF4-4FF3-B35C-6D070FAE580F}"/>
                  </a:ext>
                </a:extLst>
              </p:cNvPr>
              <p:cNvCxnSpPr/>
              <p:nvPr/>
            </p:nvCxnSpPr>
            <p:spPr>
              <a:xfrm>
                <a:off x="7219370" y="4148134"/>
                <a:ext cx="107366" cy="0"/>
              </a:xfrm>
              <a:prstGeom prst="line">
                <a:avLst/>
              </a:prstGeom>
              <a:ln w="19050" cap="rnd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EC2555B-280A-4C1E-9EB0-DC68B52AFDCD}"/>
                </a:ext>
              </a:extLst>
            </p:cNvPr>
            <p:cNvSpPr txBox="1"/>
            <p:nvPr/>
          </p:nvSpPr>
          <p:spPr>
            <a:xfrm>
              <a:off x="9079660" y="285491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C518"/>
                  </a:solidFill>
                </a:rPr>
                <a:t>보통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6FEE84F-8355-4328-BF83-CF6FC9FE5CFF}"/>
                </a:ext>
              </a:extLst>
            </p:cNvPr>
            <p:cNvSpPr txBox="1"/>
            <p:nvPr/>
          </p:nvSpPr>
          <p:spPr>
            <a:xfrm>
              <a:off x="9763276" y="2854916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00C518"/>
                  </a:solidFill>
                </a:rPr>
                <a:t>민감군</a:t>
              </a:r>
              <a:r>
                <a:rPr lang="ko-KR" altLang="en-US" sz="1400" dirty="0">
                  <a:solidFill>
                    <a:srgbClr val="00C518"/>
                  </a:solidFill>
                </a:rPr>
                <a:t> 주의하세요</a:t>
              </a: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6868ECE6-F183-4460-BB46-A9092C7C0D07}"/>
              </a:ext>
            </a:extLst>
          </p:cNvPr>
          <p:cNvGrpSpPr/>
          <p:nvPr/>
        </p:nvGrpSpPr>
        <p:grpSpPr>
          <a:xfrm>
            <a:off x="10321360" y="3410065"/>
            <a:ext cx="326492" cy="176502"/>
            <a:chOff x="9626275" y="3418576"/>
            <a:chExt cx="326492" cy="176502"/>
          </a:xfrm>
        </p:grpSpPr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E19817DA-3623-4FAB-B158-B94F6CEDD13A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3A4AC674-5788-4170-B38B-0C7D640524CC}"/>
                </a:ext>
              </a:extLst>
            </p:cNvPr>
            <p:cNvCxnSpPr>
              <a:cxnSpLocks/>
              <a:stCxn id="262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9EF677D-5FC9-4CAA-A52F-2D0F343744D8}"/>
              </a:ext>
            </a:extLst>
          </p:cNvPr>
          <p:cNvGrpSpPr/>
          <p:nvPr/>
        </p:nvGrpSpPr>
        <p:grpSpPr>
          <a:xfrm>
            <a:off x="11087083" y="3410065"/>
            <a:ext cx="326492" cy="176502"/>
            <a:chOff x="9626275" y="3418576"/>
            <a:chExt cx="326492" cy="176502"/>
          </a:xfrm>
        </p:grpSpPr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2186E612-2367-43C4-853E-B34D4B766FD0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DA87F853-AA76-42BF-90C3-17D44E2C2827}"/>
                </a:ext>
              </a:extLst>
            </p:cNvPr>
            <p:cNvCxnSpPr>
              <a:cxnSpLocks/>
              <a:stCxn id="265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06ADA3D5-ED48-478C-A8AE-3BB937A62E52}"/>
              </a:ext>
            </a:extLst>
          </p:cNvPr>
          <p:cNvGrpSpPr/>
          <p:nvPr/>
        </p:nvGrpSpPr>
        <p:grpSpPr>
          <a:xfrm>
            <a:off x="8952896" y="3420349"/>
            <a:ext cx="326492" cy="176502"/>
            <a:chOff x="9626275" y="3418576"/>
            <a:chExt cx="326492" cy="176502"/>
          </a:xfrm>
        </p:grpSpPr>
        <p:sp>
          <p:nvSpPr>
            <p:cNvPr id="274" name="사각형: 둥근 모서리 273">
              <a:extLst>
                <a:ext uri="{FF2B5EF4-FFF2-40B4-BE49-F238E27FC236}">
                  <a16:creationId xmlns:a16="http://schemas.microsoft.com/office/drawing/2014/main" id="{6C87528D-0C78-4AB1-8124-971D85F9248F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9DBD4B2B-F443-492A-8541-24DD9C3A4DDB}"/>
                </a:ext>
              </a:extLst>
            </p:cNvPr>
            <p:cNvCxnSpPr>
              <a:cxnSpLocks/>
              <a:stCxn id="274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4DA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134FC39F-50B0-406E-9022-F59B285FFE3F}"/>
              </a:ext>
            </a:extLst>
          </p:cNvPr>
          <p:cNvSpPr txBox="1"/>
          <p:nvPr/>
        </p:nvSpPr>
        <p:spPr>
          <a:xfrm>
            <a:off x="8800071" y="3639242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좋음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6AA21A-C7E9-484E-8FBB-D6E7DFA1B311}"/>
              </a:ext>
            </a:extLst>
          </p:cNvPr>
          <p:cNvSpPr txBox="1"/>
          <p:nvPr/>
        </p:nvSpPr>
        <p:spPr>
          <a:xfrm>
            <a:off x="9488103" y="3639242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보통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100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798E0E7-724E-46C7-AACF-B544341FAB22}"/>
              </a:ext>
            </a:extLst>
          </p:cNvPr>
          <p:cNvSpPr txBox="1"/>
          <p:nvPr/>
        </p:nvSpPr>
        <p:spPr>
          <a:xfrm>
            <a:off x="10177127" y="3639242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250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8F1821B-E0D0-44EA-9B5C-0B9F0075A540}"/>
              </a:ext>
            </a:extLst>
          </p:cNvPr>
          <p:cNvSpPr txBox="1"/>
          <p:nvPr/>
        </p:nvSpPr>
        <p:spPr>
          <a:xfrm>
            <a:off x="10862975" y="3639242"/>
            <a:ext cx="7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매우나쁨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4DC1B08-1D1F-4DCC-99A9-2E88BCFBAB0C}"/>
              </a:ext>
            </a:extLst>
          </p:cNvPr>
          <p:cNvSpPr txBox="1"/>
          <p:nvPr/>
        </p:nvSpPr>
        <p:spPr>
          <a:xfrm>
            <a:off x="8882152" y="4125964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3DB83A37-AEC9-4145-86C0-82BD3DD2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4" y="4672400"/>
            <a:ext cx="2676830" cy="1163077"/>
          </a:xfrm>
          <a:prstGeom prst="rect">
            <a:avLst/>
          </a:prstGeom>
        </p:spPr>
      </p:pic>
      <p:pic>
        <p:nvPicPr>
          <p:cNvPr id="282" name="그림 281">
            <a:extLst>
              <a:ext uri="{FF2B5EF4-FFF2-40B4-BE49-F238E27FC236}">
                <a16:creationId xmlns:a16="http://schemas.microsoft.com/office/drawing/2014/main" id="{F3DBF767-4D38-4A88-BC19-66DB497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96" y="4330581"/>
            <a:ext cx="2676830" cy="11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172561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2A8D6B8-8022-48C8-8B43-42C6A828AB48}"/>
              </a:ext>
            </a:extLst>
          </p:cNvPr>
          <p:cNvGrpSpPr/>
          <p:nvPr/>
        </p:nvGrpSpPr>
        <p:grpSpPr>
          <a:xfrm>
            <a:off x="2160855" y="1786469"/>
            <a:ext cx="2717411" cy="4335331"/>
            <a:chOff x="4729495" y="1786469"/>
            <a:chExt cx="2717411" cy="43353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828E93E-7B39-485A-B026-AF91261A2D4B}"/>
                </a:ext>
              </a:extLst>
            </p:cNvPr>
            <p:cNvGrpSpPr/>
            <p:nvPr/>
          </p:nvGrpSpPr>
          <p:grpSpPr>
            <a:xfrm>
              <a:off x="5654813" y="2826616"/>
              <a:ext cx="866775" cy="864371"/>
              <a:chOff x="6438852" y="644128"/>
              <a:chExt cx="3478208" cy="3468560"/>
            </a:xfrm>
            <a:effectLst/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8D92796-4389-478D-AD1C-2F183C7808E1}"/>
                  </a:ext>
                </a:extLst>
              </p:cNvPr>
              <p:cNvSpPr/>
              <p:nvPr/>
            </p:nvSpPr>
            <p:spPr>
              <a:xfrm>
                <a:off x="7048500" y="1244127"/>
                <a:ext cx="2268563" cy="2268562"/>
              </a:xfrm>
              <a:prstGeom prst="ellips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8AB0C79-5377-43AA-9AB7-6CCEC2E3BC19}"/>
                  </a:ext>
                </a:extLst>
              </p:cNvPr>
              <p:cNvGrpSpPr/>
              <p:nvPr/>
            </p:nvGrpSpPr>
            <p:grpSpPr>
              <a:xfrm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22" name="이등변 삼각형 21">
                  <a:extLst>
                    <a:ext uri="{FF2B5EF4-FFF2-40B4-BE49-F238E27FC236}">
                      <a16:creationId xmlns:a16="http://schemas.microsoft.com/office/drawing/2014/main" id="{35CF753E-A2A7-4E95-B9E2-3931E494244E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이등변 삼각형 22">
                  <a:extLst>
                    <a:ext uri="{FF2B5EF4-FFF2-40B4-BE49-F238E27FC236}">
                      <a16:creationId xmlns:a16="http://schemas.microsoft.com/office/drawing/2014/main" id="{CD5F9412-7355-4FBE-952F-2792407E76B2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92C1AA3-1EDA-47E9-B120-68D25C641CC6}"/>
                  </a:ext>
                </a:extLst>
              </p:cNvPr>
              <p:cNvGrpSpPr/>
              <p:nvPr/>
            </p:nvGrpSpPr>
            <p:grpSpPr>
              <a:xfrm rot="1800000"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097AA3FA-A24B-41D7-95B8-B77189D6AB1F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6448A7BB-A88D-46E0-B214-111E33F3D90D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C11C3F0-55D1-4BC9-B7B4-1E76FFBF2C87}"/>
                  </a:ext>
                </a:extLst>
              </p:cNvPr>
              <p:cNvGrpSpPr/>
              <p:nvPr/>
            </p:nvGrpSpPr>
            <p:grpSpPr>
              <a:xfrm rot="3488159"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18" name="이등변 삼각형 17">
                  <a:extLst>
                    <a:ext uri="{FF2B5EF4-FFF2-40B4-BE49-F238E27FC236}">
                      <a16:creationId xmlns:a16="http://schemas.microsoft.com/office/drawing/2014/main" id="{C91B128B-10BA-4B2F-839B-3F90E273A250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55DBA0D8-FD63-4A12-B6FE-4C0DE3B58CAE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F52D2D7-1ECF-4296-991E-D1568A930403}"/>
                  </a:ext>
                </a:extLst>
              </p:cNvPr>
              <p:cNvGrpSpPr/>
              <p:nvPr/>
            </p:nvGrpSpPr>
            <p:grpSpPr>
              <a:xfrm rot="19851318">
                <a:off x="7912124" y="644128"/>
                <a:ext cx="541314" cy="3468559"/>
                <a:chOff x="7912124" y="644129"/>
                <a:chExt cx="541314" cy="3468559"/>
              </a:xfrm>
            </p:grpSpPr>
            <p:sp>
              <p:nvSpPr>
                <p:cNvPr id="16" name="이등변 삼각형 15">
                  <a:extLst>
                    <a:ext uri="{FF2B5EF4-FFF2-40B4-BE49-F238E27FC236}">
                      <a16:creationId xmlns:a16="http://schemas.microsoft.com/office/drawing/2014/main" id="{B2B3602B-CE21-4398-AC7B-1BB3A468FAEF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이등변 삼각형 16">
                  <a:extLst>
                    <a:ext uri="{FF2B5EF4-FFF2-40B4-BE49-F238E27FC236}">
                      <a16:creationId xmlns:a16="http://schemas.microsoft.com/office/drawing/2014/main" id="{3DA0987E-756F-4FB3-A202-24B3545DA925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8DD82DC-BFBB-47B5-BBE8-DE2EFF745FFF}"/>
                  </a:ext>
                </a:extLst>
              </p:cNvPr>
              <p:cNvGrpSpPr/>
              <p:nvPr/>
            </p:nvGrpSpPr>
            <p:grpSpPr>
              <a:xfrm rot="18184827"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B3FE709F-7F57-4B62-A12D-061DF3110E05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52AC3D0B-9A0C-4870-8990-CDB39773ADC4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C44FB34-DB62-4D97-A18F-E0100798C933}"/>
                  </a:ext>
                </a:extLst>
              </p:cNvPr>
              <p:cNvGrpSpPr/>
              <p:nvPr/>
            </p:nvGrpSpPr>
            <p:grpSpPr>
              <a:xfrm rot="5563893">
                <a:off x="7902475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12" name="이등변 삼각형 11">
                  <a:extLst>
                    <a:ext uri="{FF2B5EF4-FFF2-40B4-BE49-F238E27FC236}">
                      <a16:creationId xmlns:a16="http://schemas.microsoft.com/office/drawing/2014/main" id="{BE5F354A-E898-4AD7-9A34-9D199768569C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2553D77A-B8F8-4558-A7B0-9A0F0F821F0B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5FEF68-A946-4AEC-BCDB-35E14935BC31}"/>
                </a:ext>
              </a:extLst>
            </p:cNvPr>
            <p:cNvSpPr txBox="1"/>
            <p:nvPr/>
          </p:nvSpPr>
          <p:spPr>
            <a:xfrm>
              <a:off x="5213602" y="1786469"/>
              <a:ext cx="17491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17.5</a:t>
              </a:r>
              <a:r>
                <a:rPr lang="ko-KR" altLang="en-US" sz="5400" dirty="0">
                  <a:solidFill>
                    <a:schemeClr val="bg1"/>
                  </a:solidFill>
                </a:rPr>
                <a:t>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EDF7916-1223-4090-A403-922FDC59FC0E}"/>
                </a:ext>
              </a:extLst>
            </p:cNvPr>
            <p:cNvSpPr txBox="1"/>
            <p:nvPr/>
          </p:nvSpPr>
          <p:spPr>
            <a:xfrm>
              <a:off x="4984372" y="3899543"/>
              <a:ext cx="22076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</a:rPr>
                <a:t>보통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4D97F9-240E-4ADA-BB29-3D74A59CEFD8}"/>
                </a:ext>
              </a:extLst>
            </p:cNvPr>
            <p:cNvSpPr txBox="1"/>
            <p:nvPr/>
          </p:nvSpPr>
          <p:spPr>
            <a:xfrm>
              <a:off x="5380314" y="4483733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EB03D2-67FA-4AF5-B617-5556EE4B7ABE}"/>
                </a:ext>
              </a:extLst>
            </p:cNvPr>
            <p:cNvSpPr txBox="1"/>
            <p:nvPr/>
          </p:nvSpPr>
          <p:spPr>
            <a:xfrm>
              <a:off x="4729495" y="5191032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dirty="0">
                  <a:solidFill>
                    <a:schemeClr val="bg1"/>
                  </a:solidFill>
                </a:rPr>
                <a:t>4/26 </a:t>
              </a:r>
              <a:r>
                <a:rPr lang="ko-KR" altLang="en-US" dirty="0">
                  <a:solidFill>
                    <a:schemeClr val="bg1"/>
                  </a:solidFill>
                </a:rPr>
                <a:t>오후 </a:t>
              </a:r>
              <a:r>
                <a:rPr lang="en-US" altLang="ko-KR" dirty="0">
                  <a:solidFill>
                    <a:schemeClr val="bg1"/>
                  </a:solidFill>
                </a:rPr>
                <a:t>1:21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화살표: 원형 109">
              <a:extLst>
                <a:ext uri="{FF2B5EF4-FFF2-40B4-BE49-F238E27FC236}">
                  <a16:creationId xmlns:a16="http://schemas.microsoft.com/office/drawing/2014/main" id="{E5727112-0C06-4B05-93F5-722408989BC4}"/>
                </a:ext>
              </a:extLst>
            </p:cNvPr>
            <p:cNvSpPr/>
            <p:nvPr/>
          </p:nvSpPr>
          <p:spPr>
            <a:xfrm flipV="1">
              <a:off x="5903536" y="5752472"/>
              <a:ext cx="369328" cy="3693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8478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C4D23-BF64-4EA6-B3BF-CFE7ADD7EA62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6875460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205</Words>
  <Application>Microsoft Office PowerPoint</Application>
  <PresentationFormat>와이드스크린</PresentationFormat>
  <Paragraphs>134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성호 정</cp:lastModifiedBy>
  <cp:revision>98</cp:revision>
  <dcterms:created xsi:type="dcterms:W3CDTF">2018-04-26T12:33:42Z</dcterms:created>
  <dcterms:modified xsi:type="dcterms:W3CDTF">2018-05-28T18:18:25Z</dcterms:modified>
</cp:coreProperties>
</file>