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2" r:id="rId5"/>
    <p:sldId id="266" r:id="rId6"/>
    <p:sldId id="265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E75B6"/>
    <a:srgbClr val="D3EEFF"/>
    <a:srgbClr val="FFF90D"/>
    <a:srgbClr val="F2EC00"/>
    <a:srgbClr val="EAE400"/>
    <a:srgbClr val="DBD600"/>
    <a:srgbClr val="E6F3FE"/>
    <a:srgbClr val="4475FE"/>
    <a:srgbClr val="4D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6C0D-E99D-4353-B849-81D95790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77CD1-8336-4E53-9230-D338B7CE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1EF2D-45FE-4632-8BDB-7EC67B91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9085-FA3A-4859-9D5B-3D829679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C6C89-1B4D-4C06-9CA7-4A1AA4A9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CE46B-0F22-48E7-920A-8525D76A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A0482-FD3B-4018-B06C-5CA435F5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FE0CA-4C25-449E-ADAD-9FF6AE1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6532-3AE2-4ED7-86FC-F8F32232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85DF0-3B08-40BD-BE84-07F9451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F762E-A175-45D2-95A6-77748E42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51A69-3D84-4CFE-9E5B-A31D885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60EAB-964C-4F65-95DF-F9729FA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AD5E-85B9-47A4-A735-334144B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03C3-263C-4916-9324-93F59AAC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5BE0-B984-4E65-975B-A06B118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679C4-0BDD-463E-80D0-ED229065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A864-E178-4313-AE1C-E8C9FE5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A53C8-6F0A-4A48-B70A-6F33933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2D31B-7B85-4380-B7C6-E44363A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9A607-7BBA-4893-99CB-8C8A0E3E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3BCCD-8E46-437A-BA18-2D321E267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762B3-3DA5-4B8F-8B4A-90C91C3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02FC-4940-4F5D-832F-DBD8CA24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4BDBB-A607-4FD6-A4E4-D354A43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8B54-9064-45E2-AE7B-1273CDC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D411-B042-402A-88F4-E1AC9F75B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84AF3-F35D-4851-86E3-5E7908B8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0C30B-3C3C-45EA-9E6C-E10CF6D5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B5A97-AC36-45DC-AD11-7BF75E65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CC442-8CD2-42E6-9EBC-8CBA1335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9CF52-D3F3-4019-80FF-105FC415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A3A0C-505E-4467-8028-2CA78D06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B22DF-3BDE-4CD9-B6BF-6D7700E2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3CF56-766C-465B-A1E0-F9316BAE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FC405-05B2-4672-9B6D-9DDCDDB9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E9FE7-EA99-4E4F-A744-DCFA58F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C94DFB-D35C-41F8-9462-813296DB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46CF9-FD6F-4474-85DC-AD9C5DA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4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A0E-0C1E-4345-B541-B110C3B1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97D2C-26BB-499E-B112-6E2F48F6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2CF6F-8A77-4EEC-98FA-2736030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78ED-B35D-4361-8C4B-BAB7A346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55B2D-BCAF-433D-8005-D53F57B6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7BFB0-DBC6-4A56-AC62-1E8F905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A751C-9842-4CE6-B641-F7475666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2F87E-DE28-41EB-90B9-BAE813F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8EC41-F966-45FA-9B61-0D0EAD2D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7C9EA-26EA-45A1-939B-D68E6AB7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3F108-031E-4A08-AD81-AC761C2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94FD-DB9A-4ACB-987F-136DF4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E7059-5261-4744-9892-5E51786C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24DF-FA68-4DAF-A40E-F5444E56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F0A55-3A08-4424-B4F3-231ED8F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B7D8A-96CA-4B20-9750-A24EA3C5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FD68B-5BEA-4A5B-8834-C87E6671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582B-D997-4C92-97B0-DEC482D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249B7-7A62-41E5-8F58-AC21C8D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AEA3E-304E-4CD8-8074-AED6580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02651-ECFD-44C1-8783-8558A073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741AB-99E6-4254-97E0-461A3D80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3867-FBF6-440F-8F29-7D260BC8780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5D2D9-E810-4FCF-81BB-19D0446E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BAF51-79ED-4F8F-AB87-AAACFD3BC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9E3A-B710-456F-83C8-DDAD00CCF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A2050B-A90E-4C41-BE9F-169562A855A9}"/>
              </a:ext>
            </a:extLst>
          </p:cNvPr>
          <p:cNvSpPr/>
          <p:nvPr/>
        </p:nvSpPr>
        <p:spPr>
          <a:xfrm>
            <a:off x="4268215" y="1208014"/>
            <a:ext cx="3655569" cy="5265751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E2CFDF-EF1C-4CD1-97D7-06A7D5AE3792}"/>
              </a:ext>
            </a:extLst>
          </p:cNvPr>
          <p:cNvSpPr/>
          <p:nvPr/>
        </p:nvSpPr>
        <p:spPr>
          <a:xfrm>
            <a:off x="8215618" y="1208013"/>
            <a:ext cx="3655569" cy="5265751"/>
          </a:xfrm>
          <a:prstGeom prst="roundRect">
            <a:avLst/>
          </a:prstGeom>
          <a:solidFill>
            <a:srgbClr val="2E75B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4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A55524-30DE-45D4-9A17-B1650F4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6174296" y="-206670"/>
            <a:ext cx="5752891" cy="8270497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DE9CE9-0F07-423C-B602-01251E094632}"/>
              </a:ext>
            </a:extLst>
          </p:cNvPr>
          <p:cNvSpPr/>
          <p:nvPr/>
        </p:nvSpPr>
        <p:spPr>
          <a:xfrm>
            <a:off x="1364364" y="1320684"/>
            <a:ext cx="3655569" cy="5265751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146909" y="173039"/>
            <a:ext cx="3898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0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4602194" y="173039"/>
            <a:ext cx="29876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Icon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2D871E-6FF5-42D2-98A1-65B137F9F5C4}"/>
              </a:ext>
            </a:extLst>
          </p:cNvPr>
          <p:cNvSpPr/>
          <p:nvPr/>
        </p:nvSpPr>
        <p:spPr>
          <a:xfrm>
            <a:off x="320813" y="1208015"/>
            <a:ext cx="3655569" cy="526575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원형 98">
            <a:extLst>
              <a:ext uri="{FF2B5EF4-FFF2-40B4-BE49-F238E27FC236}">
                <a16:creationId xmlns:a16="http://schemas.microsoft.com/office/drawing/2014/main" id="{B5F21285-CC17-4BAE-981B-E524CF843AB2}"/>
              </a:ext>
            </a:extLst>
          </p:cNvPr>
          <p:cNvSpPr/>
          <p:nvPr/>
        </p:nvSpPr>
        <p:spPr>
          <a:xfrm flipV="1">
            <a:off x="1960609" y="5738053"/>
            <a:ext cx="375977" cy="3767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D3EE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9F07B0-151E-4767-B3D9-7677920C3F70}"/>
              </a:ext>
            </a:extLst>
          </p:cNvPr>
          <p:cNvGrpSpPr/>
          <p:nvPr/>
        </p:nvGrpSpPr>
        <p:grpSpPr>
          <a:xfrm>
            <a:off x="5655238" y="2826616"/>
            <a:ext cx="863519" cy="864371"/>
            <a:chOff x="5655238" y="2826616"/>
            <a:chExt cx="863519" cy="8643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D92796-4389-478D-AD1C-2F183C7808E1}"/>
                </a:ext>
              </a:extLst>
            </p:cNvPr>
            <p:cNvSpPr/>
            <p:nvPr/>
          </p:nvSpPr>
          <p:spPr>
            <a:xfrm>
              <a:off x="5806738" y="2976137"/>
              <a:ext cx="565330" cy="565329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35CF753E-A2A7-4E95-B9E2-3931E494244E}"/>
                </a:ext>
              </a:extLst>
            </p:cNvPr>
            <p:cNvSpPr/>
            <p:nvPr/>
          </p:nvSpPr>
          <p:spPr>
            <a:xfrm>
              <a:off x="6021955" y="282661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CD5F9412-7355-4FBE-952F-2792407E76B2}"/>
                </a:ext>
              </a:extLst>
            </p:cNvPr>
            <p:cNvSpPr/>
            <p:nvPr/>
          </p:nvSpPr>
          <p:spPr>
            <a:xfrm flipV="1">
              <a:off x="6021955" y="3574697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97AA3FA-A24B-41D7-95B8-B77189D6AB1F}"/>
                </a:ext>
              </a:extLst>
            </p:cNvPr>
            <p:cNvSpPr/>
            <p:nvPr/>
          </p:nvSpPr>
          <p:spPr>
            <a:xfrm rot="1800000">
              <a:off x="6208975" y="2876728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448A7BB-A88D-46E0-B214-111E33F3D90D}"/>
                </a:ext>
              </a:extLst>
            </p:cNvPr>
            <p:cNvSpPr/>
            <p:nvPr/>
          </p:nvSpPr>
          <p:spPr>
            <a:xfrm rot="1800000" flipV="1">
              <a:off x="5834935" y="3524586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C91B128B-10BA-4B2F-839B-3F90E273A250}"/>
                </a:ext>
              </a:extLst>
            </p:cNvPr>
            <p:cNvSpPr/>
            <p:nvPr/>
          </p:nvSpPr>
          <p:spPr>
            <a:xfrm rot="3488159">
              <a:off x="6339629" y="30031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5DBA0D8-FD63-4A12-B6FE-4C0DE3B58CAE}"/>
                </a:ext>
              </a:extLst>
            </p:cNvPr>
            <p:cNvSpPr/>
            <p:nvPr/>
          </p:nvSpPr>
          <p:spPr>
            <a:xfrm rot="3488159" flipV="1">
              <a:off x="5704281" y="33981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2B3602B-CE21-4398-AC7B-1BB3A468FAEF}"/>
                </a:ext>
              </a:extLst>
            </p:cNvPr>
            <p:cNvSpPr/>
            <p:nvPr/>
          </p:nvSpPr>
          <p:spPr>
            <a:xfrm rot="19851318">
              <a:off x="5839791" y="2873972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DA0987E-756F-4FB3-A202-24B3545DA925}"/>
                </a:ext>
              </a:extLst>
            </p:cNvPr>
            <p:cNvSpPr/>
            <p:nvPr/>
          </p:nvSpPr>
          <p:spPr>
            <a:xfrm rot="19851318" flipV="1">
              <a:off x="6204119" y="3527341"/>
              <a:ext cx="134896" cy="116290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B3FE709F-7F57-4B62-A12D-061DF3110E05}"/>
                </a:ext>
              </a:extLst>
            </p:cNvPr>
            <p:cNvSpPr/>
            <p:nvPr/>
          </p:nvSpPr>
          <p:spPr>
            <a:xfrm rot="18184827">
              <a:off x="5708545" y="2996499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52AC3D0B-9A0C-4870-8990-CDB39773ADC4}"/>
                </a:ext>
              </a:extLst>
            </p:cNvPr>
            <p:cNvSpPr/>
            <p:nvPr/>
          </p:nvSpPr>
          <p:spPr>
            <a:xfrm rot="18184827" flipV="1">
              <a:off x="6335365" y="3404814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E5F354A-E898-4AD7-9A34-9D199768569C}"/>
                </a:ext>
              </a:extLst>
            </p:cNvPr>
            <p:cNvSpPr/>
            <p:nvPr/>
          </p:nvSpPr>
          <p:spPr>
            <a:xfrm rot="5563893">
              <a:off x="6393165" y="3218482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553D77A-B8F8-4558-A7B0-9A0F0F821F0B}"/>
                </a:ext>
              </a:extLst>
            </p:cNvPr>
            <p:cNvSpPr/>
            <p:nvPr/>
          </p:nvSpPr>
          <p:spPr>
            <a:xfrm rot="5563893" flipV="1">
              <a:off x="5645935" y="3182831"/>
              <a:ext cx="134896" cy="116289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화살표: 원형 109">
            <a:extLst>
              <a:ext uri="{FF2B5EF4-FFF2-40B4-BE49-F238E27FC236}">
                <a16:creationId xmlns:a16="http://schemas.microsoft.com/office/drawing/2014/main" id="{E5727112-0C06-4B05-93F5-722408989BC4}"/>
              </a:ext>
            </a:extLst>
          </p:cNvPr>
          <p:cNvSpPr/>
          <p:nvPr/>
        </p:nvSpPr>
        <p:spPr>
          <a:xfrm flipV="1">
            <a:off x="5903536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FD4DA99F-B9E7-45F8-AC14-8C7CAA434196}"/>
              </a:ext>
            </a:extLst>
          </p:cNvPr>
          <p:cNvSpPr/>
          <p:nvPr/>
        </p:nvSpPr>
        <p:spPr>
          <a:xfrm>
            <a:off x="9674107" y="2826616"/>
            <a:ext cx="778110" cy="752705"/>
          </a:xfrm>
          <a:custGeom>
            <a:avLst/>
            <a:gdLst>
              <a:gd name="connsiteX0" fmla="*/ 332605 w 1175407"/>
              <a:gd name="connsiteY0" fmla="*/ 0 h 1137030"/>
              <a:gd name="connsiteX1" fmla="*/ 317023 w 1175407"/>
              <a:gd name="connsiteY1" fmla="*/ 50198 h 1137030"/>
              <a:gd name="connsiteX2" fmla="*/ 304800 w 1175407"/>
              <a:gd name="connsiteY2" fmla="*/ 171443 h 1137030"/>
              <a:gd name="connsiteX3" fmla="*/ 906406 w 1175407"/>
              <a:gd name="connsiteY3" fmla="*/ 773049 h 1137030"/>
              <a:gd name="connsiteX4" fmla="*/ 1140578 w 1175407"/>
              <a:gd name="connsiteY4" fmla="*/ 725772 h 1137030"/>
              <a:gd name="connsiteX5" fmla="*/ 1175407 w 1175407"/>
              <a:gd name="connsiteY5" fmla="*/ 706868 h 1137030"/>
              <a:gd name="connsiteX6" fmla="*/ 1155935 w 1175407"/>
              <a:gd name="connsiteY6" fmla="*/ 769596 h 1137030"/>
              <a:gd name="connsiteX7" fmla="*/ 601606 w 1175407"/>
              <a:gd name="connsiteY7" fmla="*/ 1137030 h 1137030"/>
              <a:gd name="connsiteX8" fmla="*/ 0 w 1175407"/>
              <a:gd name="connsiteY8" fmla="*/ 535424 h 1137030"/>
              <a:gd name="connsiteX9" fmla="*/ 265242 w 1175407"/>
              <a:gd name="connsiteY9" fmla="*/ 36563 h 113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5407" h="1137030">
                <a:moveTo>
                  <a:pt x="332605" y="0"/>
                </a:moveTo>
                <a:lnTo>
                  <a:pt x="317023" y="50198"/>
                </a:lnTo>
                <a:cubicBezTo>
                  <a:pt x="309009" y="89362"/>
                  <a:pt x="304800" y="129911"/>
                  <a:pt x="304800" y="171443"/>
                </a:cubicBezTo>
                <a:cubicBezTo>
                  <a:pt x="304800" y="503701"/>
                  <a:pt x="574148" y="773049"/>
                  <a:pt x="906406" y="773049"/>
                </a:cubicBezTo>
                <a:cubicBezTo>
                  <a:pt x="989470" y="773049"/>
                  <a:pt x="1068603" y="756215"/>
                  <a:pt x="1140578" y="725772"/>
                </a:cubicBezTo>
                <a:lnTo>
                  <a:pt x="1175407" y="706868"/>
                </a:lnTo>
                <a:lnTo>
                  <a:pt x="1155935" y="769596"/>
                </a:lnTo>
                <a:cubicBezTo>
                  <a:pt x="1064606" y="985522"/>
                  <a:pt x="850800" y="1137030"/>
                  <a:pt x="601606" y="1137030"/>
                </a:cubicBezTo>
                <a:cubicBezTo>
                  <a:pt x="269348" y="1137030"/>
                  <a:pt x="0" y="867682"/>
                  <a:pt x="0" y="535424"/>
                </a:cubicBezTo>
                <a:cubicBezTo>
                  <a:pt x="0" y="327763"/>
                  <a:pt x="105214" y="144676"/>
                  <a:pt x="265242" y="36563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화살표: 원형 118">
            <a:extLst>
              <a:ext uri="{FF2B5EF4-FFF2-40B4-BE49-F238E27FC236}">
                <a16:creationId xmlns:a16="http://schemas.microsoft.com/office/drawing/2014/main" id="{D6A6F1A7-8068-46D3-8DAD-0D1D56696B5E}"/>
              </a:ext>
            </a:extLst>
          </p:cNvPr>
          <p:cNvSpPr/>
          <p:nvPr/>
        </p:nvSpPr>
        <p:spPr>
          <a:xfrm flipV="1">
            <a:off x="9878498" y="5752472"/>
            <a:ext cx="369328" cy="3693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8478"/>
              <a:gd name="adj5" fmla="val 125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EBB434-FBC6-4465-9D1C-ECF29BF3456F}"/>
              </a:ext>
            </a:extLst>
          </p:cNvPr>
          <p:cNvGrpSpPr/>
          <p:nvPr/>
        </p:nvGrpSpPr>
        <p:grpSpPr>
          <a:xfrm>
            <a:off x="1545274" y="3999576"/>
            <a:ext cx="1367857" cy="1253366"/>
            <a:chOff x="1545274" y="3999576"/>
            <a:chExt cx="1367857" cy="1253366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6D2E628-AA70-478E-B060-E23BC02AAA34}"/>
                </a:ext>
              </a:extLst>
            </p:cNvPr>
            <p:cNvSpPr/>
            <p:nvPr/>
          </p:nvSpPr>
          <p:spPr>
            <a:xfrm>
              <a:off x="1545274" y="39995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55668E-EDB8-49DB-9FDA-5DD1FCBDB713}"/>
                </a:ext>
              </a:extLst>
            </p:cNvPr>
            <p:cNvGrpSpPr/>
            <p:nvPr/>
          </p:nvGrpSpPr>
          <p:grpSpPr>
            <a:xfrm>
              <a:off x="1562676" y="4877314"/>
              <a:ext cx="1350455" cy="375628"/>
              <a:chOff x="627108" y="2675780"/>
              <a:chExt cx="1350455" cy="375628"/>
            </a:xfrm>
          </p:grpSpPr>
          <p:pic>
            <p:nvPicPr>
              <p:cNvPr id="4" name="그래픽 3" descr="눈꽃">
                <a:extLst>
                  <a:ext uri="{FF2B5EF4-FFF2-40B4-BE49-F238E27FC236}">
                    <a16:creationId xmlns:a16="http://schemas.microsoft.com/office/drawing/2014/main" id="{D1149161-9029-46F9-A164-77372E985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08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8" name="그래픽 37" descr="눈꽃">
                <a:extLst>
                  <a:ext uri="{FF2B5EF4-FFF2-40B4-BE49-F238E27FC236}">
                    <a16:creationId xmlns:a16="http://schemas.microsoft.com/office/drawing/2014/main" id="{1274FB75-2E83-4F39-A91A-D6057A2DA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730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39" name="그래픽 38" descr="눈꽃">
                <a:extLst>
                  <a:ext uri="{FF2B5EF4-FFF2-40B4-BE49-F238E27FC236}">
                    <a16:creationId xmlns:a16="http://schemas.microsoft.com/office/drawing/2014/main" id="{BF131F03-1FD1-47BC-B3F7-AD375CC5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2352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0" name="그래픽 39" descr="눈꽃">
                <a:extLst>
                  <a:ext uri="{FF2B5EF4-FFF2-40B4-BE49-F238E27FC236}">
                    <a16:creationId xmlns:a16="http://schemas.microsoft.com/office/drawing/2014/main" id="{86A76353-DFBE-4D7F-B841-840FCED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94975" y="26757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1" name="그래픽 40" descr="눈꽃">
                <a:extLst>
                  <a:ext uri="{FF2B5EF4-FFF2-40B4-BE49-F238E27FC236}">
                    <a16:creationId xmlns:a16="http://schemas.microsoft.com/office/drawing/2014/main" id="{54D2B1DE-265D-4A21-AD2C-5178ECA53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468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2" name="그래픽 41" descr="눈꽃">
                <a:extLst>
                  <a:ext uri="{FF2B5EF4-FFF2-40B4-BE49-F238E27FC236}">
                    <a16:creationId xmlns:a16="http://schemas.microsoft.com/office/drawing/2014/main" id="{12DB6446-C3C6-40A5-A6EC-DE7B8C931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090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3" name="그래픽 42" descr="눈꽃">
                <a:extLst>
                  <a:ext uri="{FF2B5EF4-FFF2-40B4-BE49-F238E27FC236}">
                    <a16:creationId xmlns:a16="http://schemas.microsoft.com/office/drawing/2014/main" id="{38762C34-6A73-41E4-8DAC-A20EA1083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31712" y="2828180"/>
                <a:ext cx="223228" cy="223228"/>
              </a:xfrm>
              <a:prstGeom prst="rect">
                <a:avLst/>
              </a:prstGeom>
            </p:spPr>
          </p:pic>
          <p:pic>
            <p:nvPicPr>
              <p:cNvPr id="44" name="그래픽 43" descr="눈꽃">
                <a:extLst>
                  <a:ext uri="{FF2B5EF4-FFF2-40B4-BE49-F238E27FC236}">
                    <a16:creationId xmlns:a16="http://schemas.microsoft.com/office/drawing/2014/main" id="{5C838A0B-69B5-464E-B1EB-8A87F45DF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4335" y="2828180"/>
                <a:ext cx="223228" cy="223228"/>
              </a:xfrm>
              <a:prstGeom prst="rect">
                <a:avLst/>
              </a:prstGeom>
            </p:spPr>
          </p:pic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05BC5-12E0-4252-9824-D1DBCA4143B1}"/>
              </a:ext>
            </a:extLst>
          </p:cNvPr>
          <p:cNvGrpSpPr/>
          <p:nvPr/>
        </p:nvGrpSpPr>
        <p:grpSpPr>
          <a:xfrm>
            <a:off x="1545274" y="1435881"/>
            <a:ext cx="1358343" cy="1269693"/>
            <a:chOff x="1366357" y="3418207"/>
            <a:chExt cx="1358343" cy="1269693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F1ED5A5-5DF2-4C35-A1DF-2E1D19484F23}"/>
                </a:ext>
              </a:extLst>
            </p:cNvPr>
            <p:cNvSpPr/>
            <p:nvPr/>
          </p:nvSpPr>
          <p:spPr>
            <a:xfrm>
              <a:off x="1366357" y="3418207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8BEA0A83-90A8-42D1-B95C-9C00D3AAA63D}"/>
                </a:ext>
              </a:extLst>
            </p:cNvPr>
            <p:cNvSpPr/>
            <p:nvPr/>
          </p:nvSpPr>
          <p:spPr>
            <a:xfrm rot="18900000">
              <a:off x="1524096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>
              <a:extLst>
                <a:ext uri="{FF2B5EF4-FFF2-40B4-BE49-F238E27FC236}">
                  <a16:creationId xmlns:a16="http://schemas.microsoft.com/office/drawing/2014/main" id="{4EEDE281-D7B4-4829-B5A3-D04C90A36A50}"/>
                </a:ext>
              </a:extLst>
            </p:cNvPr>
            <p:cNvSpPr/>
            <p:nvPr/>
          </p:nvSpPr>
          <p:spPr>
            <a:xfrm rot="18900000">
              <a:off x="1676496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7DEAEA37-FD4D-4CA0-90DC-F2F63BE0A3C5}"/>
                </a:ext>
              </a:extLst>
            </p:cNvPr>
            <p:cNvSpPr/>
            <p:nvPr/>
          </p:nvSpPr>
          <p:spPr>
            <a:xfrm rot="18900000">
              <a:off x="1837153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EB9AFD93-CF35-4821-A2F6-B330E689B0A5}"/>
                </a:ext>
              </a:extLst>
            </p:cNvPr>
            <p:cNvSpPr/>
            <p:nvPr/>
          </p:nvSpPr>
          <p:spPr>
            <a:xfrm rot="18900000">
              <a:off x="1989553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1E7E0885-879C-4AE3-9CFD-44521497A4BD}"/>
                </a:ext>
              </a:extLst>
            </p:cNvPr>
            <p:cNvSpPr/>
            <p:nvPr/>
          </p:nvSpPr>
          <p:spPr>
            <a:xfrm rot="18900000">
              <a:off x="2141952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4FE838F-32B1-4E91-A39F-8A8828DE7418}"/>
                </a:ext>
              </a:extLst>
            </p:cNvPr>
            <p:cNvSpPr/>
            <p:nvPr/>
          </p:nvSpPr>
          <p:spPr>
            <a:xfrm rot="18900000">
              <a:off x="2294352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58A0F125-CB10-4B3F-A49E-1078302F071E}"/>
                </a:ext>
              </a:extLst>
            </p:cNvPr>
            <p:cNvSpPr/>
            <p:nvPr/>
          </p:nvSpPr>
          <p:spPr>
            <a:xfrm rot="18900000">
              <a:off x="2455009" y="44182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92E11A09-4F21-4B06-818F-C7B8705640E8}"/>
                </a:ext>
              </a:extLst>
            </p:cNvPr>
            <p:cNvSpPr/>
            <p:nvPr/>
          </p:nvSpPr>
          <p:spPr>
            <a:xfrm rot="18900000">
              <a:off x="2607409" y="4570609"/>
              <a:ext cx="117291" cy="117291"/>
            </a:xfrm>
            <a:prstGeom prst="teardrop">
              <a:avLst>
                <a:gd name="adj" fmla="val 125345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F361E-1450-4285-8F4F-684DCD2F1213}"/>
              </a:ext>
            </a:extLst>
          </p:cNvPr>
          <p:cNvGrpSpPr/>
          <p:nvPr/>
        </p:nvGrpSpPr>
        <p:grpSpPr>
          <a:xfrm>
            <a:off x="1565665" y="123431"/>
            <a:ext cx="1457325" cy="1334967"/>
            <a:chOff x="0" y="-850106"/>
            <a:chExt cx="1457325" cy="13349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58B9891-99C2-4D7E-AA33-C424E0C5C984}"/>
                </a:ext>
              </a:extLst>
            </p:cNvPr>
            <p:cNvSpPr/>
            <p:nvPr/>
          </p:nvSpPr>
          <p:spPr>
            <a:xfrm>
              <a:off x="0" y="-850106"/>
              <a:ext cx="1457325" cy="13349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E647F-1CBC-4768-95E0-ABAE6E61F906}"/>
                </a:ext>
              </a:extLst>
            </p:cNvPr>
            <p:cNvGrpSpPr/>
            <p:nvPr/>
          </p:nvGrpSpPr>
          <p:grpSpPr>
            <a:xfrm>
              <a:off x="189378" y="-680840"/>
              <a:ext cx="945849" cy="976325"/>
              <a:chOff x="189378" y="-680840"/>
              <a:chExt cx="945849" cy="976325"/>
            </a:xfrm>
          </p:grpSpPr>
          <p:pic>
            <p:nvPicPr>
              <p:cNvPr id="25" name="그래픽 24" descr="우산">
                <a:extLst>
                  <a:ext uri="{FF2B5EF4-FFF2-40B4-BE49-F238E27FC236}">
                    <a16:creationId xmlns:a16="http://schemas.microsoft.com/office/drawing/2014/main" id="{2238CCCF-713E-489F-BC77-37D30943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700000">
                <a:off x="189378" y="-618915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5F6625A-1D37-45CD-8355-1D0A9C7408CD}"/>
                  </a:ext>
                </a:extLst>
              </p:cNvPr>
              <p:cNvGrpSpPr/>
              <p:nvPr/>
            </p:nvGrpSpPr>
            <p:grpSpPr>
              <a:xfrm>
                <a:off x="584797" y="-680840"/>
                <a:ext cx="550430" cy="530220"/>
                <a:chOff x="584797" y="-680840"/>
                <a:chExt cx="550430" cy="530220"/>
              </a:xfrm>
            </p:grpSpPr>
            <p:sp>
              <p:nvSpPr>
                <p:cNvPr id="60" name="눈물 방울 59">
                  <a:extLst>
                    <a:ext uri="{FF2B5EF4-FFF2-40B4-BE49-F238E27FC236}">
                      <a16:creationId xmlns:a16="http://schemas.microsoft.com/office/drawing/2014/main" id="{0B688E78-71DC-4D65-BA0F-5CDEE59345DD}"/>
                    </a:ext>
                  </a:extLst>
                </p:cNvPr>
                <p:cNvSpPr/>
                <p:nvPr/>
              </p:nvSpPr>
              <p:spPr>
                <a:xfrm>
                  <a:off x="584797" y="-624821"/>
                  <a:ext cx="117291" cy="117291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눈물 방울 61">
                  <a:extLst>
                    <a:ext uri="{FF2B5EF4-FFF2-40B4-BE49-F238E27FC236}">
                      <a16:creationId xmlns:a16="http://schemas.microsoft.com/office/drawing/2014/main" id="{77373371-5767-4EB8-B8F1-DFB3AEDA89EE}"/>
                    </a:ext>
                  </a:extLst>
                </p:cNvPr>
                <p:cNvSpPr/>
                <p:nvPr/>
              </p:nvSpPr>
              <p:spPr>
                <a:xfrm>
                  <a:off x="819738" y="-680840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눈물 방울 62">
                  <a:extLst>
                    <a:ext uri="{FF2B5EF4-FFF2-40B4-BE49-F238E27FC236}">
                      <a16:creationId xmlns:a16="http://schemas.microsoft.com/office/drawing/2014/main" id="{3922AB0B-4544-4A13-BCEE-89C3A148CFB9}"/>
                    </a:ext>
                  </a:extLst>
                </p:cNvPr>
                <p:cNvSpPr/>
                <p:nvPr/>
              </p:nvSpPr>
              <p:spPr>
                <a:xfrm>
                  <a:off x="854751" y="-553386"/>
                  <a:ext cx="86662" cy="8666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눈물 방울 63">
                  <a:extLst>
                    <a:ext uri="{FF2B5EF4-FFF2-40B4-BE49-F238E27FC236}">
                      <a16:creationId xmlns:a16="http://schemas.microsoft.com/office/drawing/2014/main" id="{E4152539-C05F-42D9-A3DB-DC40D6186B36}"/>
                    </a:ext>
                  </a:extLst>
                </p:cNvPr>
                <p:cNvSpPr/>
                <p:nvPr/>
              </p:nvSpPr>
              <p:spPr>
                <a:xfrm>
                  <a:off x="801873" y="-211816"/>
                  <a:ext cx="61196" cy="61196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눈물 방울 66">
                  <a:extLst>
                    <a:ext uri="{FF2B5EF4-FFF2-40B4-BE49-F238E27FC236}">
                      <a16:creationId xmlns:a16="http://schemas.microsoft.com/office/drawing/2014/main" id="{EBC51021-98A9-427D-BD71-7D30D94BF644}"/>
                    </a:ext>
                  </a:extLst>
                </p:cNvPr>
                <p:cNvSpPr/>
                <p:nvPr/>
              </p:nvSpPr>
              <p:spPr>
                <a:xfrm>
                  <a:off x="977265" y="-283141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눈물 방울 67">
                  <a:extLst>
                    <a:ext uri="{FF2B5EF4-FFF2-40B4-BE49-F238E27FC236}">
                      <a16:creationId xmlns:a16="http://schemas.microsoft.com/office/drawing/2014/main" id="{79FBECB0-BA66-483E-A338-F6D221147A27}"/>
                    </a:ext>
                  </a:extLst>
                </p:cNvPr>
                <p:cNvSpPr/>
                <p:nvPr/>
              </p:nvSpPr>
              <p:spPr>
                <a:xfrm>
                  <a:off x="1022985" y="-540677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9D6861-0500-4D85-8678-C3354841C9E3}"/>
              </a:ext>
            </a:extLst>
          </p:cNvPr>
          <p:cNvGrpSpPr/>
          <p:nvPr/>
        </p:nvGrpSpPr>
        <p:grpSpPr>
          <a:xfrm>
            <a:off x="1545274" y="2531776"/>
            <a:ext cx="1318779" cy="1187911"/>
            <a:chOff x="1545274" y="2531776"/>
            <a:chExt cx="1318779" cy="11879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852873E-5241-4392-A7FB-A63BCC1B5150}"/>
                </a:ext>
              </a:extLst>
            </p:cNvPr>
            <p:cNvSpPr/>
            <p:nvPr/>
          </p:nvSpPr>
          <p:spPr>
            <a:xfrm>
              <a:off x="1545274" y="2531776"/>
              <a:ext cx="1318779" cy="732444"/>
            </a:xfrm>
            <a:custGeom>
              <a:avLst/>
              <a:gdLst>
                <a:gd name="connsiteX0" fmla="*/ 2715500 w 5722167"/>
                <a:gd name="connsiteY0" fmla="*/ 0 h 3171868"/>
                <a:gd name="connsiteX1" fmla="*/ 4319387 w 5722167"/>
                <a:gd name="connsiteY1" fmla="*/ 954593 h 3171868"/>
                <a:gd name="connsiteX2" fmla="*/ 4321709 w 5722167"/>
                <a:gd name="connsiteY2" fmla="*/ 959415 h 3171868"/>
                <a:gd name="connsiteX3" fmla="*/ 4376454 w 5722167"/>
                <a:gd name="connsiteY3" fmla="*/ 956650 h 3171868"/>
                <a:gd name="connsiteX4" fmla="*/ 5722167 w 5722167"/>
                <a:gd name="connsiteY4" fmla="*/ 2302363 h 3171868"/>
                <a:gd name="connsiteX5" fmla="*/ 5414872 w 5722167"/>
                <a:gd name="connsiteY5" fmla="*/ 3158362 h 3171868"/>
                <a:gd name="connsiteX6" fmla="*/ 5402596 w 5722167"/>
                <a:gd name="connsiteY6" fmla="*/ 3171868 h 3171868"/>
                <a:gd name="connsiteX7" fmla="*/ 200733 w 5722167"/>
                <a:gd name="connsiteY7" fmla="*/ 3171868 h 3171868"/>
                <a:gd name="connsiteX8" fmla="*/ 189662 w 5722167"/>
                <a:gd name="connsiteY8" fmla="*/ 3158450 h 3171868"/>
                <a:gd name="connsiteX9" fmla="*/ 0 w 5722167"/>
                <a:gd name="connsiteY9" fmla="*/ 2537538 h 3171868"/>
                <a:gd name="connsiteX10" fmla="*/ 886725 w 5722167"/>
                <a:gd name="connsiteY10" fmla="*/ 1449563 h 3171868"/>
                <a:gd name="connsiteX11" fmla="*/ 932065 w 5722167"/>
                <a:gd name="connsiteY11" fmla="*/ 1442644 h 3171868"/>
                <a:gd name="connsiteX12" fmla="*/ 973467 w 5722167"/>
                <a:gd name="connsiteY12" fmla="*/ 1281625 h 3171868"/>
                <a:gd name="connsiteX13" fmla="*/ 2715500 w 5722167"/>
                <a:gd name="connsiteY13" fmla="*/ 0 h 317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2167" h="3171868">
                  <a:moveTo>
                    <a:pt x="2715500" y="0"/>
                  </a:moveTo>
                  <a:cubicBezTo>
                    <a:pt x="3408080" y="0"/>
                    <a:pt x="4010505" y="385995"/>
                    <a:pt x="4319387" y="954593"/>
                  </a:cubicBezTo>
                  <a:lnTo>
                    <a:pt x="4321709" y="959415"/>
                  </a:lnTo>
                  <a:lnTo>
                    <a:pt x="4376454" y="956650"/>
                  </a:lnTo>
                  <a:cubicBezTo>
                    <a:pt x="5119671" y="956650"/>
                    <a:pt x="5722167" y="1559146"/>
                    <a:pt x="5722167" y="2302363"/>
                  </a:cubicBezTo>
                  <a:cubicBezTo>
                    <a:pt x="5722167" y="2627521"/>
                    <a:pt x="5606846" y="2925743"/>
                    <a:pt x="5414872" y="3158362"/>
                  </a:cubicBezTo>
                  <a:lnTo>
                    <a:pt x="5402596" y="3171868"/>
                  </a:lnTo>
                  <a:lnTo>
                    <a:pt x="200733" y="3171868"/>
                  </a:lnTo>
                  <a:lnTo>
                    <a:pt x="189662" y="3158450"/>
                  </a:lnTo>
                  <a:cubicBezTo>
                    <a:pt x="69919" y="2981207"/>
                    <a:pt x="0" y="2767538"/>
                    <a:pt x="0" y="2537538"/>
                  </a:cubicBezTo>
                  <a:cubicBezTo>
                    <a:pt x="0" y="2000872"/>
                    <a:pt x="380672" y="1553117"/>
                    <a:pt x="886725" y="1449563"/>
                  </a:cubicBezTo>
                  <a:lnTo>
                    <a:pt x="932065" y="1442644"/>
                  </a:lnTo>
                  <a:lnTo>
                    <a:pt x="973467" y="1281625"/>
                  </a:lnTo>
                  <a:cubicBezTo>
                    <a:pt x="1204411" y="539117"/>
                    <a:pt x="1896997" y="0"/>
                    <a:pt x="27155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CD9B926-480A-4223-AB8A-D93CC08CB460}"/>
                </a:ext>
              </a:extLst>
            </p:cNvPr>
            <p:cNvGrpSpPr/>
            <p:nvPr/>
          </p:nvGrpSpPr>
          <p:grpSpPr>
            <a:xfrm>
              <a:off x="1700047" y="3359148"/>
              <a:ext cx="914332" cy="360539"/>
              <a:chOff x="1700047" y="3359148"/>
              <a:chExt cx="914332" cy="360539"/>
            </a:xfrm>
          </p:grpSpPr>
          <p:sp>
            <p:nvSpPr>
              <p:cNvPr id="75" name="눈물 방울 74">
                <a:extLst>
                  <a:ext uri="{FF2B5EF4-FFF2-40B4-BE49-F238E27FC236}">
                    <a16:creationId xmlns:a16="http://schemas.microsoft.com/office/drawing/2014/main" id="{7B1AF595-A61A-4250-8D7A-AAE435794D06}"/>
                  </a:ext>
                </a:extLst>
              </p:cNvPr>
              <p:cNvSpPr/>
              <p:nvPr/>
            </p:nvSpPr>
            <p:spPr>
              <a:xfrm rot="20154187">
                <a:off x="1703580" y="3566370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눈물 방울 75">
                <a:extLst>
                  <a:ext uri="{FF2B5EF4-FFF2-40B4-BE49-F238E27FC236}">
                    <a16:creationId xmlns:a16="http://schemas.microsoft.com/office/drawing/2014/main" id="{64394C5E-CEA7-4AF4-9963-3BEBEE51861D}"/>
                  </a:ext>
                </a:extLst>
              </p:cNvPr>
              <p:cNvSpPr/>
              <p:nvPr/>
            </p:nvSpPr>
            <p:spPr>
              <a:xfrm rot="20154187">
                <a:off x="2125737" y="340981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눈물 방울 76">
                <a:extLst>
                  <a:ext uri="{FF2B5EF4-FFF2-40B4-BE49-F238E27FC236}">
                    <a16:creationId xmlns:a16="http://schemas.microsoft.com/office/drawing/2014/main" id="{4E93696E-33C3-45CB-8FD5-770C503BE254}"/>
                  </a:ext>
                </a:extLst>
              </p:cNvPr>
              <p:cNvSpPr/>
              <p:nvPr/>
            </p:nvSpPr>
            <p:spPr>
              <a:xfrm rot="20154187">
                <a:off x="2002275" y="3607445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눈물 방울 78">
                <a:extLst>
                  <a:ext uri="{FF2B5EF4-FFF2-40B4-BE49-F238E27FC236}">
                    <a16:creationId xmlns:a16="http://schemas.microsoft.com/office/drawing/2014/main" id="{EC5930E4-3BF3-4AC7-9A90-1A789344D902}"/>
                  </a:ext>
                </a:extLst>
              </p:cNvPr>
              <p:cNvSpPr/>
              <p:nvPr/>
            </p:nvSpPr>
            <p:spPr>
              <a:xfrm rot="20154187">
                <a:off x="2371213" y="335914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눈물 방울 79">
                <a:extLst>
                  <a:ext uri="{FF2B5EF4-FFF2-40B4-BE49-F238E27FC236}">
                    <a16:creationId xmlns:a16="http://schemas.microsoft.com/office/drawing/2014/main" id="{3C8D4916-C7C8-4108-9720-7123A03F4E25}"/>
                  </a:ext>
                </a:extLst>
              </p:cNvPr>
              <p:cNvSpPr/>
              <p:nvPr/>
            </p:nvSpPr>
            <p:spPr>
              <a:xfrm rot="20154187">
                <a:off x="1853987" y="3405020"/>
                <a:ext cx="112242" cy="11224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눈물 방울 80">
                <a:extLst>
                  <a:ext uri="{FF2B5EF4-FFF2-40B4-BE49-F238E27FC236}">
                    <a16:creationId xmlns:a16="http://schemas.microsoft.com/office/drawing/2014/main" id="{21B91065-C798-4847-82BC-AFFC27024909}"/>
                  </a:ext>
                </a:extLst>
              </p:cNvPr>
              <p:cNvSpPr/>
              <p:nvPr/>
            </p:nvSpPr>
            <p:spPr>
              <a:xfrm rot="20154187">
                <a:off x="2568659" y="3416686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눈물 방울 81">
                <a:extLst>
                  <a:ext uri="{FF2B5EF4-FFF2-40B4-BE49-F238E27FC236}">
                    <a16:creationId xmlns:a16="http://schemas.microsoft.com/office/drawing/2014/main" id="{09ECEC2A-C9CD-46CF-8633-8C342CBCC2CF}"/>
                  </a:ext>
                </a:extLst>
              </p:cNvPr>
              <p:cNvSpPr/>
              <p:nvPr/>
            </p:nvSpPr>
            <p:spPr>
              <a:xfrm rot="20154187">
                <a:off x="2203167" y="3558558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EB30DE95-A881-4950-A625-09AEA8E8CC24}"/>
                  </a:ext>
                </a:extLst>
              </p:cNvPr>
              <p:cNvSpPr/>
              <p:nvPr/>
            </p:nvSpPr>
            <p:spPr>
              <a:xfrm rot="20154187">
                <a:off x="2444583" y="3562935"/>
                <a:ext cx="92410" cy="9241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8B359BDD-6318-4C56-84F7-14021CB4E7C8}"/>
                  </a:ext>
                </a:extLst>
              </p:cNvPr>
              <p:cNvSpPr/>
              <p:nvPr/>
            </p:nvSpPr>
            <p:spPr>
              <a:xfrm rot="20154187">
                <a:off x="1700047" y="3373144"/>
                <a:ext cx="45720" cy="45720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38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79E2D7-5AD3-4995-96AC-B0F72181C67F}"/>
              </a:ext>
            </a:extLst>
          </p:cNvPr>
          <p:cNvSpPr/>
          <p:nvPr/>
        </p:nvSpPr>
        <p:spPr>
          <a:xfrm>
            <a:off x="4294256" y="1314450"/>
            <a:ext cx="3590925" cy="5162550"/>
          </a:xfrm>
          <a:prstGeom prst="roundRect">
            <a:avLst/>
          </a:prstGeom>
          <a:solidFill>
            <a:srgbClr val="53B9E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5FEF68-A946-4AEC-BCDB-35E14935BC31}"/>
              </a:ext>
            </a:extLst>
          </p:cNvPr>
          <p:cNvSpPr txBox="1"/>
          <p:nvPr/>
        </p:nvSpPr>
        <p:spPr>
          <a:xfrm>
            <a:off x="5213602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17.5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DF7916-1223-4090-A403-922FDC59FC0E}"/>
              </a:ext>
            </a:extLst>
          </p:cNvPr>
          <p:cNvSpPr txBox="1"/>
          <p:nvPr/>
        </p:nvSpPr>
        <p:spPr>
          <a:xfrm>
            <a:off x="4984372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보통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4D97F9-240E-4ADA-BB29-3D74A59CEFD8}"/>
              </a:ext>
            </a:extLst>
          </p:cNvPr>
          <p:cNvSpPr txBox="1"/>
          <p:nvPr/>
        </p:nvSpPr>
        <p:spPr>
          <a:xfrm>
            <a:off x="5380314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EB03D2-67FA-4AF5-B617-5556EE4B7ABE}"/>
              </a:ext>
            </a:extLst>
          </p:cNvPr>
          <p:cNvSpPr txBox="1"/>
          <p:nvPr/>
        </p:nvSpPr>
        <p:spPr>
          <a:xfrm>
            <a:off x="4729495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4/26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1:21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2C99B2E-33C7-4FAD-86B3-C1E07B57EB0E}"/>
              </a:ext>
            </a:extLst>
          </p:cNvPr>
          <p:cNvSpPr/>
          <p:nvPr/>
        </p:nvSpPr>
        <p:spPr>
          <a:xfrm>
            <a:off x="8267700" y="1311216"/>
            <a:ext cx="3590925" cy="51625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7C4EC2-6C6E-4A57-870E-6708C73B744B}"/>
              </a:ext>
            </a:extLst>
          </p:cNvPr>
          <p:cNvSpPr txBox="1"/>
          <p:nvPr/>
        </p:nvSpPr>
        <p:spPr>
          <a:xfrm>
            <a:off x="9188564" y="1558544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10.5</a:t>
            </a:r>
            <a:r>
              <a:rPr lang="ko-KR" altLang="en-US" sz="5400" dirty="0">
                <a:solidFill>
                  <a:schemeClr val="bg1"/>
                </a:solidFill>
              </a:rPr>
              <a:t>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C7B845-F7DC-46E7-B798-D3D9985BD6BE}"/>
              </a:ext>
            </a:extLst>
          </p:cNvPr>
          <p:cNvSpPr txBox="1"/>
          <p:nvPr/>
        </p:nvSpPr>
        <p:spPr>
          <a:xfrm>
            <a:off x="8959334" y="3899543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미세먼지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좋음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9E45C1-FC40-4D13-9D89-5F5BEFF9C35F}"/>
              </a:ext>
            </a:extLst>
          </p:cNvPr>
          <p:cNvSpPr txBox="1"/>
          <p:nvPr/>
        </p:nvSpPr>
        <p:spPr>
          <a:xfrm>
            <a:off x="9355276" y="448373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시흥시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62B3F5-D459-450F-8210-DECE4FE1BF60}"/>
              </a:ext>
            </a:extLst>
          </p:cNvPr>
          <p:cNvSpPr txBox="1"/>
          <p:nvPr/>
        </p:nvSpPr>
        <p:spPr>
          <a:xfrm>
            <a:off x="8704457" y="519103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업데이트 </a:t>
            </a:r>
            <a:r>
              <a:rPr lang="en-US" altLang="ko-KR" dirty="0">
                <a:solidFill>
                  <a:schemeClr val="bg1"/>
                </a:solidFill>
              </a:rPr>
              <a:t>4/27 </a:t>
            </a:r>
            <a:r>
              <a:rPr lang="ko-KR" altLang="en-US" dirty="0">
                <a:solidFill>
                  <a:schemeClr val="bg1"/>
                </a:solidFill>
              </a:rPr>
              <a:t>오후 </a:t>
            </a:r>
            <a:r>
              <a:rPr lang="en-US" altLang="ko-KR" dirty="0">
                <a:solidFill>
                  <a:schemeClr val="bg1"/>
                </a:solidFill>
              </a:rPr>
              <a:t>8:48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C6FB32-F429-47AE-A705-D74A6299E009}"/>
              </a:ext>
            </a:extLst>
          </p:cNvPr>
          <p:cNvSpPr/>
          <p:nvPr/>
        </p:nvSpPr>
        <p:spPr>
          <a:xfrm>
            <a:off x="4642942" y="173039"/>
            <a:ext cx="2906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Font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99073B-2027-45E6-A97F-77D712A7BB40}"/>
              </a:ext>
            </a:extLst>
          </p:cNvPr>
          <p:cNvGrpSpPr/>
          <p:nvPr/>
        </p:nvGrpSpPr>
        <p:grpSpPr>
          <a:xfrm>
            <a:off x="320813" y="1208015"/>
            <a:ext cx="3655569" cy="5265751"/>
            <a:chOff x="320813" y="1208015"/>
            <a:chExt cx="3655569" cy="526575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B2D871E-6FF5-42D2-98A1-65B137F9F5C4}"/>
                </a:ext>
              </a:extLst>
            </p:cNvPr>
            <p:cNvSpPr/>
            <p:nvPr/>
          </p:nvSpPr>
          <p:spPr>
            <a:xfrm>
              <a:off x="320813" y="1208015"/>
              <a:ext cx="3655569" cy="52657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BDA2FD-D95A-4BD0-93DE-85C8A0B83225}"/>
                </a:ext>
              </a:extLst>
            </p:cNvPr>
            <p:cNvSpPr txBox="1"/>
            <p:nvPr/>
          </p:nvSpPr>
          <p:spPr>
            <a:xfrm>
              <a:off x="1258255" y="1558544"/>
              <a:ext cx="1780686" cy="94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14.5</a:t>
              </a:r>
              <a:r>
                <a:rPr lang="ko-KR" altLang="en-US" sz="5400" dirty="0">
                  <a:solidFill>
                    <a:schemeClr val="bg1"/>
                  </a:solidFill>
                </a:rPr>
                <a:t>°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AA3D6-DEFD-4EEA-AAB3-3625C6F9A44E}"/>
                </a:ext>
              </a:extLst>
            </p:cNvPr>
            <p:cNvSpPr txBox="1"/>
            <p:nvPr/>
          </p:nvSpPr>
          <p:spPr>
            <a:xfrm>
              <a:off x="1024898" y="3848083"/>
              <a:ext cx="2247398" cy="470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미세먼지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>
                  <a:solidFill>
                    <a:schemeClr val="bg1"/>
                  </a:solidFill>
                </a:rPr>
                <a:t>나쁨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D8D538-E7A1-4E8B-A8F3-AA8DEA7FF840}"/>
                </a:ext>
              </a:extLst>
            </p:cNvPr>
            <p:cNvSpPr txBox="1"/>
            <p:nvPr/>
          </p:nvSpPr>
          <p:spPr>
            <a:xfrm>
              <a:off x="1427968" y="4443951"/>
              <a:ext cx="1441259" cy="596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1"/>
                  </a:solidFill>
                </a:rPr>
                <a:t>시흥시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D8BAFF-E91D-4C82-86D3-09AC08AD4D70}"/>
                </a:ext>
              </a:extLst>
            </p:cNvPr>
            <p:cNvSpPr txBox="1"/>
            <p:nvPr/>
          </p:nvSpPr>
          <p:spPr>
            <a:xfrm>
              <a:off x="765433" y="5165390"/>
              <a:ext cx="2766330" cy="37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업데이트 </a:t>
              </a:r>
              <a:r>
                <a:rPr lang="en-US" altLang="ko-KR" dirty="0">
                  <a:solidFill>
                    <a:schemeClr val="bg1"/>
                  </a:solidFill>
                </a:rPr>
                <a:t>4/25 </a:t>
              </a:r>
              <a:r>
                <a:rPr lang="ko-KR" altLang="en-US" dirty="0">
                  <a:solidFill>
                    <a:schemeClr val="bg1"/>
                  </a:solidFill>
                </a:rPr>
                <a:t>오전 </a:t>
              </a:r>
              <a:r>
                <a:rPr lang="en-US" altLang="ko-KR" dirty="0">
                  <a:solidFill>
                    <a:schemeClr val="bg1"/>
                  </a:solidFill>
                </a:rPr>
                <a:t>8:53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87B3DD-B950-4EF1-812A-645AB33102A4}"/>
                </a:ext>
              </a:extLst>
            </p:cNvPr>
            <p:cNvGrpSpPr/>
            <p:nvPr/>
          </p:nvGrpSpPr>
          <p:grpSpPr>
            <a:xfrm>
              <a:off x="1545274" y="2531776"/>
              <a:ext cx="1318779" cy="1187911"/>
              <a:chOff x="1545274" y="2531776"/>
              <a:chExt cx="1318779" cy="1187911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930335A-4FC6-4EA7-9AF3-68D8400900C0}"/>
                  </a:ext>
                </a:extLst>
              </p:cNvPr>
              <p:cNvSpPr/>
              <p:nvPr/>
            </p:nvSpPr>
            <p:spPr>
              <a:xfrm>
                <a:off x="1545274" y="2531776"/>
                <a:ext cx="1318779" cy="732444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6200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569CDF5-BD1D-4E37-8D57-829B02FCBAF7}"/>
                  </a:ext>
                </a:extLst>
              </p:cNvPr>
              <p:cNvGrpSpPr/>
              <p:nvPr/>
            </p:nvGrpSpPr>
            <p:grpSpPr>
              <a:xfrm>
                <a:off x="1700047" y="3359148"/>
                <a:ext cx="914332" cy="360539"/>
                <a:chOff x="1700047" y="3359148"/>
                <a:chExt cx="914332" cy="360539"/>
              </a:xfrm>
            </p:grpSpPr>
            <p:sp>
              <p:nvSpPr>
                <p:cNvPr id="51" name="눈물 방울 50">
                  <a:extLst>
                    <a:ext uri="{FF2B5EF4-FFF2-40B4-BE49-F238E27FC236}">
                      <a16:creationId xmlns:a16="http://schemas.microsoft.com/office/drawing/2014/main" id="{7FEF1159-7BD1-4A5A-855E-0EE3B35687B5}"/>
                    </a:ext>
                  </a:extLst>
                </p:cNvPr>
                <p:cNvSpPr/>
                <p:nvPr/>
              </p:nvSpPr>
              <p:spPr>
                <a:xfrm rot="20154187">
                  <a:off x="1703580" y="3566370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눈물 방울 51">
                  <a:extLst>
                    <a:ext uri="{FF2B5EF4-FFF2-40B4-BE49-F238E27FC236}">
                      <a16:creationId xmlns:a16="http://schemas.microsoft.com/office/drawing/2014/main" id="{2D684AE8-9F25-4742-9147-2B2801A0D8F9}"/>
                    </a:ext>
                  </a:extLst>
                </p:cNvPr>
                <p:cNvSpPr/>
                <p:nvPr/>
              </p:nvSpPr>
              <p:spPr>
                <a:xfrm rot="20154187">
                  <a:off x="2125737" y="340981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눈물 방울 52">
                  <a:extLst>
                    <a:ext uri="{FF2B5EF4-FFF2-40B4-BE49-F238E27FC236}">
                      <a16:creationId xmlns:a16="http://schemas.microsoft.com/office/drawing/2014/main" id="{B74B66B8-1C22-42EE-A79F-010BE9107CF1}"/>
                    </a:ext>
                  </a:extLst>
                </p:cNvPr>
                <p:cNvSpPr/>
                <p:nvPr/>
              </p:nvSpPr>
              <p:spPr>
                <a:xfrm rot="20154187">
                  <a:off x="2002275" y="3607445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눈물 방울 53">
                  <a:extLst>
                    <a:ext uri="{FF2B5EF4-FFF2-40B4-BE49-F238E27FC236}">
                      <a16:creationId xmlns:a16="http://schemas.microsoft.com/office/drawing/2014/main" id="{9AFC77FF-9025-4DC2-BAC8-F4389F3E0781}"/>
                    </a:ext>
                  </a:extLst>
                </p:cNvPr>
                <p:cNvSpPr/>
                <p:nvPr/>
              </p:nvSpPr>
              <p:spPr>
                <a:xfrm rot="20154187">
                  <a:off x="2371213" y="335914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눈물 방울 54">
                  <a:extLst>
                    <a:ext uri="{FF2B5EF4-FFF2-40B4-BE49-F238E27FC236}">
                      <a16:creationId xmlns:a16="http://schemas.microsoft.com/office/drawing/2014/main" id="{276A219C-BBBE-4778-B8C8-561549C407A6}"/>
                    </a:ext>
                  </a:extLst>
                </p:cNvPr>
                <p:cNvSpPr/>
                <p:nvPr/>
              </p:nvSpPr>
              <p:spPr>
                <a:xfrm rot="20154187">
                  <a:off x="1853987" y="3405020"/>
                  <a:ext cx="112242" cy="112242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눈물 방울 55">
                  <a:extLst>
                    <a:ext uri="{FF2B5EF4-FFF2-40B4-BE49-F238E27FC236}">
                      <a16:creationId xmlns:a16="http://schemas.microsoft.com/office/drawing/2014/main" id="{CA6D9F7B-D0FB-43F9-8D38-1E6F8BE3832F}"/>
                    </a:ext>
                  </a:extLst>
                </p:cNvPr>
                <p:cNvSpPr/>
                <p:nvPr/>
              </p:nvSpPr>
              <p:spPr>
                <a:xfrm rot="20154187">
                  <a:off x="2568659" y="3416686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눈물 방울 56">
                  <a:extLst>
                    <a:ext uri="{FF2B5EF4-FFF2-40B4-BE49-F238E27FC236}">
                      <a16:creationId xmlns:a16="http://schemas.microsoft.com/office/drawing/2014/main" id="{DEF8F910-18AF-4DDE-B398-A862FDB90290}"/>
                    </a:ext>
                  </a:extLst>
                </p:cNvPr>
                <p:cNvSpPr/>
                <p:nvPr/>
              </p:nvSpPr>
              <p:spPr>
                <a:xfrm rot="20154187">
                  <a:off x="2203167" y="3558558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눈물 방울 57">
                  <a:extLst>
                    <a:ext uri="{FF2B5EF4-FFF2-40B4-BE49-F238E27FC236}">
                      <a16:creationId xmlns:a16="http://schemas.microsoft.com/office/drawing/2014/main" id="{FC2B19F1-871B-492B-B048-C57221232653}"/>
                    </a:ext>
                  </a:extLst>
                </p:cNvPr>
                <p:cNvSpPr/>
                <p:nvPr/>
              </p:nvSpPr>
              <p:spPr>
                <a:xfrm rot="20154187">
                  <a:off x="2444583" y="3562935"/>
                  <a:ext cx="92410" cy="9241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눈물 방울 58">
                  <a:extLst>
                    <a:ext uri="{FF2B5EF4-FFF2-40B4-BE49-F238E27FC236}">
                      <a16:creationId xmlns:a16="http://schemas.microsoft.com/office/drawing/2014/main" id="{2FBA1A1D-C2A1-4907-BB99-D9B399B754DA}"/>
                    </a:ext>
                  </a:extLst>
                </p:cNvPr>
                <p:cNvSpPr/>
                <p:nvPr/>
              </p:nvSpPr>
              <p:spPr>
                <a:xfrm rot="20154187">
                  <a:off x="1700047" y="3373144"/>
                  <a:ext cx="45720" cy="45720"/>
                </a:xfrm>
                <a:prstGeom prst="teardrop">
                  <a:avLst>
                    <a:gd name="adj" fmla="val 125345"/>
                  </a:avLst>
                </a:prstGeom>
                <a:solidFill>
                  <a:srgbClr val="4DADFF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967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934730F-7FB1-473A-81F8-16613735F342}"/>
              </a:ext>
            </a:extLst>
          </p:cNvPr>
          <p:cNvSpPr/>
          <p:nvPr/>
        </p:nvSpPr>
        <p:spPr>
          <a:xfrm>
            <a:off x="70820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B803-4C5F-4228-BC71-35BAB5E838D4}"/>
              </a:ext>
            </a:extLst>
          </p:cNvPr>
          <p:cNvSpPr txBox="1"/>
          <p:nvPr/>
        </p:nvSpPr>
        <p:spPr>
          <a:xfrm>
            <a:off x="1377859" y="2176441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00C518"/>
                </a:solidFill>
              </a:rPr>
              <a:t>55</a:t>
            </a:r>
            <a:endParaRPr lang="ko-KR" altLang="en-US" sz="2400" dirty="0">
              <a:solidFill>
                <a:srgbClr val="00C518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67E8BD5-597A-48DE-B912-6FDEA6C3B2F5}"/>
              </a:ext>
            </a:extLst>
          </p:cNvPr>
          <p:cNvSpPr/>
          <p:nvPr/>
        </p:nvSpPr>
        <p:spPr>
          <a:xfrm>
            <a:off x="1337512" y="1771407"/>
            <a:ext cx="1028389" cy="27646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C518"/>
                </a:solidFill>
              </a:rPr>
              <a:t>통합대기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0D345-5CFE-4FAD-9432-DF71C6C82099}"/>
              </a:ext>
            </a:extLst>
          </p:cNvPr>
          <p:cNvSpPr txBox="1"/>
          <p:nvPr/>
        </p:nvSpPr>
        <p:spPr>
          <a:xfrm>
            <a:off x="921109" y="31927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C518"/>
                </a:solidFill>
              </a:rPr>
              <a:t>보통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313C3-FFE0-419A-B5A6-99287558D59B}"/>
              </a:ext>
            </a:extLst>
          </p:cNvPr>
          <p:cNvSpPr txBox="1"/>
          <p:nvPr/>
        </p:nvSpPr>
        <p:spPr>
          <a:xfrm>
            <a:off x="1361274" y="31927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C518"/>
                </a:solidFill>
              </a:rPr>
              <a:t>민감군</a:t>
            </a:r>
            <a:r>
              <a:rPr lang="ko-KR" altLang="en-US" sz="1600" dirty="0">
                <a:solidFill>
                  <a:srgbClr val="00C518"/>
                </a:solidFill>
              </a:rPr>
              <a:t> 주의하세요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C8D2C0-0CD1-42B6-81B2-12E03D08B4E0}"/>
              </a:ext>
            </a:extLst>
          </p:cNvPr>
          <p:cNvSpPr txBox="1"/>
          <p:nvPr/>
        </p:nvSpPr>
        <p:spPr>
          <a:xfrm>
            <a:off x="111228" y="4073825"/>
            <a:ext cx="49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좋음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91A65F0-DD5B-4D7D-9182-91EB4ADD57AE}"/>
              </a:ext>
            </a:extLst>
          </p:cNvPr>
          <p:cNvSpPr txBox="1"/>
          <p:nvPr/>
        </p:nvSpPr>
        <p:spPr>
          <a:xfrm>
            <a:off x="9708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보통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100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F1414F-B426-4D5B-BB3B-3F3C1A69D09B}"/>
              </a:ext>
            </a:extLst>
          </p:cNvPr>
          <p:cNvSpPr txBox="1"/>
          <p:nvPr/>
        </p:nvSpPr>
        <p:spPr>
          <a:xfrm>
            <a:off x="1817270" y="4073825"/>
            <a:ext cx="59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250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67D973-DB04-44D6-9C54-D8309FABE957}"/>
              </a:ext>
            </a:extLst>
          </p:cNvPr>
          <p:cNvSpPr txBox="1"/>
          <p:nvPr/>
        </p:nvSpPr>
        <p:spPr>
          <a:xfrm>
            <a:off x="2655470" y="4073825"/>
            <a:ext cx="72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매우나쁨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~ 500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85FB95-AC9D-4CE4-AC5F-D4736D20B9B2}"/>
              </a:ext>
            </a:extLst>
          </p:cNvPr>
          <p:cNvSpPr txBox="1"/>
          <p:nvPr/>
        </p:nvSpPr>
        <p:spPr>
          <a:xfrm>
            <a:off x="160214" y="471478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37D43A-AA3E-4FC0-8DC8-D7BB1FEFF972}"/>
              </a:ext>
            </a:extLst>
          </p:cNvPr>
          <p:cNvSpPr txBox="1"/>
          <p:nvPr/>
        </p:nvSpPr>
        <p:spPr>
          <a:xfrm>
            <a:off x="181704" y="5013494"/>
            <a:ext cx="334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15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 16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17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18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19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   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22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FAA448-9F4F-4FB0-A146-E22796EFA09C}"/>
              </a:ext>
            </a:extLst>
          </p:cNvPr>
          <p:cNvSpPr txBox="1"/>
          <p:nvPr/>
        </p:nvSpPr>
        <p:spPr>
          <a:xfrm>
            <a:off x="240661" y="5243219"/>
            <a:ext cx="365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55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F639034-A1B4-441F-93C2-B862ABAE51F0}"/>
              </a:ext>
            </a:extLst>
          </p:cNvPr>
          <p:cNvSpPr txBox="1"/>
          <p:nvPr/>
        </p:nvSpPr>
        <p:spPr>
          <a:xfrm>
            <a:off x="594429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100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FDEA22-4967-4027-A230-ABA01D51BC0C}"/>
              </a:ext>
            </a:extLst>
          </p:cNvPr>
          <p:cNvSpPr txBox="1"/>
          <p:nvPr/>
        </p:nvSpPr>
        <p:spPr>
          <a:xfrm>
            <a:off x="98881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270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213761F-AB27-40F4-AFBD-30D9A9125AA6}"/>
              </a:ext>
            </a:extLst>
          </p:cNvPr>
          <p:cNvSpPr txBox="1"/>
          <p:nvPr/>
        </p:nvSpPr>
        <p:spPr>
          <a:xfrm>
            <a:off x="1406696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400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ADD260-FF9E-41FD-B69A-D0957EAFB0B0}"/>
              </a:ext>
            </a:extLst>
          </p:cNvPr>
          <p:cNvSpPr txBox="1"/>
          <p:nvPr/>
        </p:nvSpPr>
        <p:spPr>
          <a:xfrm>
            <a:off x="1787900" y="5251953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DA163"/>
                </a:solidFill>
              </a:rPr>
              <a:t>310</a:t>
            </a:r>
            <a:endParaRPr lang="ko-KR" altLang="en-US" sz="1200" b="1" dirty="0">
              <a:solidFill>
                <a:srgbClr val="FDA16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C83228-2D8A-4975-8E1D-C88E51C87E25}"/>
              </a:ext>
            </a:extLst>
          </p:cNvPr>
          <p:cNvSpPr txBox="1"/>
          <p:nvPr/>
        </p:nvSpPr>
        <p:spPr>
          <a:xfrm>
            <a:off x="220369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C518"/>
                </a:solidFill>
              </a:rPr>
              <a:t>190</a:t>
            </a:r>
            <a:endParaRPr lang="ko-KR" altLang="en-US" sz="1200" b="1" dirty="0">
              <a:solidFill>
                <a:srgbClr val="00C518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9CAD6EA-9BEC-4B03-B30D-4740F01DB1B8}"/>
              </a:ext>
            </a:extLst>
          </p:cNvPr>
          <p:cNvSpPr txBox="1"/>
          <p:nvPr/>
        </p:nvSpPr>
        <p:spPr>
          <a:xfrm>
            <a:off x="2611381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0185BAC-D639-464F-8E7B-F42D7B63D2CE}"/>
              </a:ext>
            </a:extLst>
          </p:cNvPr>
          <p:cNvSpPr txBox="1"/>
          <p:nvPr/>
        </p:nvSpPr>
        <p:spPr>
          <a:xfrm>
            <a:off x="3023828" y="5249569"/>
            <a:ext cx="46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DADFF"/>
                </a:solidFill>
              </a:rPr>
              <a:t>40</a:t>
            </a:r>
            <a:endParaRPr lang="ko-KR" altLang="en-US" sz="1200" b="1" dirty="0">
              <a:solidFill>
                <a:srgbClr val="4DADFF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7315AA1-2FE7-4EF7-822A-6021979FEC2B}"/>
              </a:ext>
            </a:extLst>
          </p:cNvPr>
          <p:cNvSpPr/>
          <p:nvPr/>
        </p:nvSpPr>
        <p:spPr>
          <a:xfrm>
            <a:off x="413224" y="379595"/>
            <a:ext cx="2906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Information’s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23C4D-452F-45F5-9CAD-5A0E78D71D3C}"/>
              </a:ext>
            </a:extLst>
          </p:cNvPr>
          <p:cNvGrpSpPr/>
          <p:nvPr/>
        </p:nvGrpSpPr>
        <p:grpSpPr>
          <a:xfrm>
            <a:off x="4211886" y="1331119"/>
            <a:ext cx="3590925" cy="5162550"/>
            <a:chOff x="5327623" y="1331119"/>
            <a:chExt cx="3590925" cy="5162550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BE40FB9E-7220-4CA1-AA35-3B13CD9B67BD}"/>
                </a:ext>
              </a:extLst>
            </p:cNvPr>
            <p:cNvSpPr/>
            <p:nvPr/>
          </p:nvSpPr>
          <p:spPr>
            <a:xfrm>
              <a:off x="5327623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05F84D2-85BB-4F0B-9EB2-08D6318E30CC}"/>
                </a:ext>
              </a:extLst>
            </p:cNvPr>
            <p:cNvGrpSpPr/>
            <p:nvPr/>
          </p:nvGrpSpPr>
          <p:grpSpPr>
            <a:xfrm>
              <a:off x="5391773" y="1758321"/>
              <a:ext cx="3429120" cy="2814536"/>
              <a:chOff x="5391773" y="1758321"/>
              <a:chExt cx="3429120" cy="2814536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6AC6060-1DCC-4974-9355-142308C558F7}"/>
                  </a:ext>
                </a:extLst>
              </p:cNvPr>
              <p:cNvGrpSpPr/>
              <p:nvPr/>
            </p:nvGrpSpPr>
            <p:grpSpPr>
              <a:xfrm>
                <a:off x="6818275" y="2720992"/>
                <a:ext cx="263009" cy="263009"/>
                <a:chOff x="10530829" y="2716980"/>
                <a:chExt cx="263009" cy="263009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28BC3E-B83C-4F5F-9680-079683EBCAA3}"/>
                    </a:ext>
                  </a:extLst>
                </p:cNvPr>
                <p:cNvSpPr/>
                <p:nvPr/>
              </p:nvSpPr>
              <p:spPr>
                <a:xfrm>
                  <a:off x="10530829" y="2716980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2A6D0D84-C4D0-49F1-A9C7-22052F6153F9}"/>
                    </a:ext>
                  </a:extLst>
                </p:cNvPr>
                <p:cNvSpPr/>
                <p:nvPr/>
              </p:nvSpPr>
              <p:spPr>
                <a:xfrm>
                  <a:off x="10581181" y="2893693"/>
                  <a:ext cx="162304" cy="45719"/>
                </a:xfrm>
                <a:custGeom>
                  <a:avLst/>
                  <a:gdLst>
                    <a:gd name="connsiteX0" fmla="*/ 0 w 211340"/>
                    <a:gd name="connsiteY0" fmla="*/ 0 h 59532"/>
                    <a:gd name="connsiteX1" fmla="*/ 211340 w 211340"/>
                    <a:gd name="connsiteY1" fmla="*/ 0 h 59532"/>
                    <a:gd name="connsiteX2" fmla="*/ 196595 w 211340"/>
                    <a:gd name="connsiteY2" fmla="*/ 21869 h 59532"/>
                    <a:gd name="connsiteX3" fmla="*/ 105670 w 211340"/>
                    <a:gd name="connsiteY3" fmla="*/ 59532 h 59532"/>
                    <a:gd name="connsiteX4" fmla="*/ 14745 w 211340"/>
                    <a:gd name="connsiteY4" fmla="*/ 21869 h 5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340" h="59532">
                      <a:moveTo>
                        <a:pt x="0" y="0"/>
                      </a:moveTo>
                      <a:lnTo>
                        <a:pt x="211340" y="0"/>
                      </a:lnTo>
                      <a:lnTo>
                        <a:pt x="196595" y="21869"/>
                      </a:lnTo>
                      <a:cubicBezTo>
                        <a:pt x="173326" y="45139"/>
                        <a:pt x="141179" y="59532"/>
                        <a:pt x="105670" y="59532"/>
                      </a:cubicBezTo>
                      <a:cubicBezTo>
                        <a:pt x="70162" y="59532"/>
                        <a:pt x="38015" y="45139"/>
                        <a:pt x="14745" y="21869"/>
                      </a:cubicBezTo>
                      <a:close/>
                    </a:path>
                  </a:pathLst>
                </a:custGeom>
                <a:solidFill>
                  <a:srgbClr val="4D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D908257-4570-4B39-BBAF-68ECB6F9DADC}"/>
                    </a:ext>
                  </a:extLst>
                </p:cNvPr>
                <p:cNvGrpSpPr/>
                <p:nvPr/>
              </p:nvGrpSpPr>
              <p:grpSpPr>
                <a:xfrm>
                  <a:off x="10567320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7BF8C4B3-A0DA-49AF-B5A9-D2D52D78C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D120F5F2-BE91-4F18-9809-405E468F5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30B6305D-DBDD-4880-85F8-F4B7CD681A61}"/>
                    </a:ext>
                  </a:extLst>
                </p:cNvPr>
                <p:cNvGrpSpPr/>
                <p:nvPr/>
              </p:nvGrpSpPr>
              <p:grpSpPr>
                <a:xfrm>
                  <a:off x="10686384" y="2788742"/>
                  <a:ext cx="69723" cy="40481"/>
                  <a:chOff x="10560177" y="2788742"/>
                  <a:chExt cx="69723" cy="40481"/>
                </a:xfrm>
              </p:grpSpPr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70495115-A548-4B5D-86A1-AAF7D54B16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9419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B8EF25FE-8251-4824-9B2A-C8E905049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560177" y="2788742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4DAD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A9A0E8-6D24-497D-9AD0-909C7C005405}"/>
                  </a:ext>
                </a:extLst>
              </p:cNvPr>
              <p:cNvGrpSpPr/>
              <p:nvPr/>
            </p:nvGrpSpPr>
            <p:grpSpPr>
              <a:xfrm>
                <a:off x="7159844" y="2720992"/>
                <a:ext cx="263009" cy="263009"/>
                <a:chOff x="10679440" y="3887613"/>
                <a:chExt cx="263009" cy="263009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629DF49-5273-4DB2-BAD8-A6427ED2141C}"/>
                    </a:ext>
                  </a:extLst>
                </p:cNvPr>
                <p:cNvSpPr/>
                <p:nvPr/>
              </p:nvSpPr>
              <p:spPr>
                <a:xfrm>
                  <a:off x="10679440" y="3887613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128ECC5A-749B-4BC4-8E53-7DED7BA8F45F}"/>
                    </a:ext>
                  </a:extLst>
                </p:cNvPr>
                <p:cNvGrpSpPr/>
                <p:nvPr/>
              </p:nvGrpSpPr>
              <p:grpSpPr>
                <a:xfrm>
                  <a:off x="10778464" y="4054998"/>
                  <a:ext cx="69723" cy="40481"/>
                  <a:chOff x="10778464" y="4054998"/>
                  <a:chExt cx="69723" cy="40481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F5BC239-97DD-4196-A3B5-5F0C7C844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07706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0153744B-33BF-4FF4-ACEC-97A34B0F5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78464" y="4054998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1D18DB7-CC8B-40CA-A60E-BB23FDD2BE1F}"/>
                    </a:ext>
                  </a:extLst>
                </p:cNvPr>
                <p:cNvGrpSpPr/>
                <p:nvPr/>
              </p:nvGrpSpPr>
              <p:grpSpPr>
                <a:xfrm>
                  <a:off x="10742560" y="3959375"/>
                  <a:ext cx="143912" cy="40481"/>
                  <a:chOff x="10742560" y="3959375"/>
                  <a:chExt cx="143912" cy="40481"/>
                </a:xfrm>
              </p:grpSpPr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064FFC19-14A2-4811-9353-BD90F857A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845991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B7B36C43-758D-45DC-9B49-325BD538D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42560" y="3959375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F5D5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420A716-034E-4041-A95D-0D3F91CD748D}"/>
                  </a:ext>
                </a:extLst>
              </p:cNvPr>
              <p:cNvGrpSpPr/>
              <p:nvPr/>
            </p:nvGrpSpPr>
            <p:grpSpPr>
              <a:xfrm>
                <a:off x="7501412" y="2720992"/>
                <a:ext cx="263009" cy="263009"/>
                <a:chOff x="11338237" y="7031342"/>
                <a:chExt cx="263009" cy="263009"/>
              </a:xfrm>
            </p:grpSpPr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2BC70633-1C1C-46FC-A21A-EB659405CEDC}"/>
                    </a:ext>
                  </a:extLst>
                </p:cNvPr>
                <p:cNvSpPr/>
                <p:nvPr/>
              </p:nvSpPr>
              <p:spPr>
                <a:xfrm>
                  <a:off x="11338237" y="7031342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ED6CF68-0D7F-4565-95B2-39D786FBB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26933" y="7225150"/>
                  <a:ext cx="85617" cy="0"/>
                </a:xfrm>
                <a:prstGeom prst="line">
                  <a:avLst/>
                </a:prstGeom>
                <a:ln w="15875"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17532D03-E0E8-4DA3-9D43-2D710EA50FD0}"/>
                    </a:ext>
                  </a:extLst>
                </p:cNvPr>
                <p:cNvGrpSpPr/>
                <p:nvPr/>
              </p:nvGrpSpPr>
              <p:grpSpPr>
                <a:xfrm>
                  <a:off x="11397608" y="7117391"/>
                  <a:ext cx="144266" cy="40481"/>
                  <a:chOff x="11397608" y="7117391"/>
                  <a:chExt cx="144266" cy="40481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51FDDE78-09E5-4B75-A7AB-67B4ED892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397608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9226927-CACC-4D16-89D2-887A34A27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>
                    <a:off x="11501393" y="7117391"/>
                    <a:ext cx="40481" cy="40481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98FDBF54-3454-4F5F-AA5C-E541304C2114}"/>
                  </a:ext>
                </a:extLst>
              </p:cNvPr>
              <p:cNvGrpSpPr/>
              <p:nvPr/>
            </p:nvGrpSpPr>
            <p:grpSpPr>
              <a:xfrm>
                <a:off x="6476706" y="2728454"/>
                <a:ext cx="263009" cy="263009"/>
                <a:chOff x="7141549" y="3956566"/>
                <a:chExt cx="263009" cy="263009"/>
              </a:xfrm>
            </p:grpSpPr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37816BE9-AFD8-4022-AA3F-581B8D100EF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C39D01FF-D662-41C8-8FED-CF473388C019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142458-E98C-49AA-8879-D6D206D6664F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2549CC3B-C79D-4D6A-AA02-D4CF6576BCC5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089CADC-36AC-4DE8-9D93-8A10EAF89C0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6B332F62-8386-4E3A-A39F-A75CC5423BFC}"/>
                  </a:ext>
                </a:extLst>
              </p:cNvPr>
              <p:cNvSpPr/>
              <p:nvPr/>
            </p:nvSpPr>
            <p:spPr>
              <a:xfrm>
                <a:off x="6608891" y="1758321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rgbClr val="00C518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2546524-9217-4D0C-85EE-29ACA05B2371}"/>
                  </a:ext>
                </a:extLst>
              </p:cNvPr>
              <p:cNvGrpSpPr/>
              <p:nvPr/>
            </p:nvGrpSpPr>
            <p:grpSpPr>
              <a:xfrm>
                <a:off x="6476706" y="3527314"/>
                <a:ext cx="426244" cy="310667"/>
                <a:chOff x="9468912" y="3221235"/>
                <a:chExt cx="426244" cy="310667"/>
              </a:xfrm>
            </p:grpSpPr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240863F4-ECD5-49AB-AB13-DB03C3724001}"/>
                    </a:ext>
                  </a:extLst>
                </p:cNvPr>
                <p:cNvSpPr/>
                <p:nvPr/>
              </p:nvSpPr>
              <p:spPr>
                <a:xfrm>
                  <a:off x="9468912" y="3221235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79A4343-786D-4E68-866A-062A85706134}"/>
                    </a:ext>
                  </a:extLst>
                </p:cNvPr>
                <p:cNvCxnSpPr>
                  <a:stCxn id="167" idx="2"/>
                </p:cNvCxnSpPr>
                <p:nvPr/>
              </p:nvCxnSpPr>
              <p:spPr>
                <a:xfrm flipH="1">
                  <a:off x="9681739" y="3411756"/>
                  <a:ext cx="295" cy="120146"/>
                </a:xfrm>
                <a:prstGeom prst="line">
                  <a:avLst/>
                </a:prstGeom>
                <a:ln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7F91DCB-C87C-485B-B3E6-3382C4D9F219}"/>
                  </a:ext>
                </a:extLst>
              </p:cNvPr>
              <p:cNvCxnSpPr/>
              <p:nvPr/>
            </p:nvCxnSpPr>
            <p:spPr>
              <a:xfrm>
                <a:off x="5434877" y="3918370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5AD36B0A-60AC-423D-9472-7DC174971270}"/>
                  </a:ext>
                </a:extLst>
              </p:cNvPr>
              <p:cNvCxnSpPr/>
              <p:nvPr/>
            </p:nvCxnSpPr>
            <p:spPr>
              <a:xfrm>
                <a:off x="6278994" y="3916737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6FF60B39-EA70-4397-A27A-25B400E1EB95}"/>
                  </a:ext>
                </a:extLst>
              </p:cNvPr>
              <p:cNvCxnSpPr/>
              <p:nvPr/>
            </p:nvCxnSpPr>
            <p:spPr>
              <a:xfrm>
                <a:off x="7123111" y="3918370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2F55B935-8D2C-4339-A9E7-7E2D95B3A583}"/>
                  </a:ext>
                </a:extLst>
              </p:cNvPr>
              <p:cNvCxnSpPr/>
              <p:nvPr/>
            </p:nvCxnSpPr>
            <p:spPr>
              <a:xfrm>
                <a:off x="7967227" y="3916737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896E694-3D5A-4210-BA9A-7B9216D31A97}"/>
                  </a:ext>
                </a:extLst>
              </p:cNvPr>
              <p:cNvGrpSpPr/>
              <p:nvPr/>
            </p:nvGrpSpPr>
            <p:grpSpPr>
              <a:xfrm>
                <a:off x="5627486" y="3527314"/>
                <a:ext cx="426244" cy="310667"/>
                <a:chOff x="8437665" y="3135246"/>
                <a:chExt cx="426244" cy="310667"/>
              </a:xfrm>
            </p:grpSpPr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EB12E1FE-EB44-43DB-9EF8-6F7642A749AA}"/>
                    </a:ext>
                  </a:extLst>
                </p:cNvPr>
                <p:cNvSpPr/>
                <p:nvPr/>
              </p:nvSpPr>
              <p:spPr>
                <a:xfrm>
                  <a:off x="8437665" y="313524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4DAD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D8A02A1E-28A4-4A4F-97A7-E81FB2093BAE}"/>
                    </a:ext>
                  </a:extLst>
                </p:cNvPr>
                <p:cNvCxnSpPr>
                  <a:stCxn id="173" idx="2"/>
                </p:cNvCxnSpPr>
                <p:nvPr/>
              </p:nvCxnSpPr>
              <p:spPr>
                <a:xfrm flipH="1">
                  <a:off x="8650492" y="3325767"/>
                  <a:ext cx="295" cy="120146"/>
                </a:xfrm>
                <a:prstGeom prst="line">
                  <a:avLst/>
                </a:prstGeom>
                <a:ln>
                  <a:solidFill>
                    <a:srgbClr val="4DAD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D2E3B14-8A7E-4B2B-8D91-691F4EEB56B6}"/>
                  </a:ext>
                </a:extLst>
              </p:cNvPr>
              <p:cNvGrpSpPr/>
              <p:nvPr/>
            </p:nvGrpSpPr>
            <p:grpSpPr>
              <a:xfrm>
                <a:off x="7325926" y="3527314"/>
                <a:ext cx="426244" cy="310667"/>
                <a:chOff x="10006491" y="3366806"/>
                <a:chExt cx="426244" cy="310667"/>
              </a:xfrm>
            </p:grpSpPr>
            <p:sp>
              <p:nvSpPr>
                <p:cNvPr id="182" name="사각형: 둥근 모서리 181">
                  <a:extLst>
                    <a:ext uri="{FF2B5EF4-FFF2-40B4-BE49-F238E27FC236}">
                      <a16:creationId xmlns:a16="http://schemas.microsoft.com/office/drawing/2014/main" id="{A471ABB5-EFD8-4214-A539-9D840CFC3769}"/>
                    </a:ext>
                  </a:extLst>
                </p:cNvPr>
                <p:cNvSpPr/>
                <p:nvPr/>
              </p:nvSpPr>
              <p:spPr>
                <a:xfrm>
                  <a:off x="10006491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DA1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55227134-03B5-4F17-9BC4-7EC59D4F3915}"/>
                    </a:ext>
                  </a:extLst>
                </p:cNvPr>
                <p:cNvCxnSpPr>
                  <a:stCxn id="182" idx="2"/>
                </p:cNvCxnSpPr>
                <p:nvPr/>
              </p:nvCxnSpPr>
              <p:spPr>
                <a:xfrm flipH="1">
                  <a:off x="10219318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DA16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0A38E95A-1277-4D79-A915-F049205BFD73}"/>
                  </a:ext>
                </a:extLst>
              </p:cNvPr>
              <p:cNvGrpSpPr/>
              <p:nvPr/>
            </p:nvGrpSpPr>
            <p:grpSpPr>
              <a:xfrm>
                <a:off x="8175146" y="3527314"/>
                <a:ext cx="426244" cy="310667"/>
                <a:chOff x="10977738" y="3366806"/>
                <a:chExt cx="426244" cy="310667"/>
              </a:xfrm>
            </p:grpSpPr>
            <p:sp>
              <p:nvSpPr>
                <p:cNvPr id="185" name="사각형: 둥근 모서리 184">
                  <a:extLst>
                    <a:ext uri="{FF2B5EF4-FFF2-40B4-BE49-F238E27FC236}">
                      <a16:creationId xmlns:a16="http://schemas.microsoft.com/office/drawing/2014/main" id="{D42F7239-1320-4B89-AE2D-677CD14E9FD1}"/>
                    </a:ext>
                  </a:extLst>
                </p:cNvPr>
                <p:cNvSpPr/>
                <p:nvPr/>
              </p:nvSpPr>
              <p:spPr>
                <a:xfrm>
                  <a:off x="10977738" y="3366806"/>
                  <a:ext cx="426244" cy="190521"/>
                </a:xfrm>
                <a:prstGeom prst="roundRect">
                  <a:avLst/>
                </a:prstGeom>
                <a:noFill/>
                <a:ln>
                  <a:solidFill>
                    <a:srgbClr val="FF5D5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b="1" dirty="0">
                    <a:solidFill>
                      <a:srgbClr val="00C518"/>
                    </a:solidFill>
                  </a:endParaRPr>
                </a:p>
              </p:txBody>
            </p: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9026B00F-E345-4E3B-B4D3-FF77307B02C5}"/>
                    </a:ext>
                  </a:extLst>
                </p:cNvPr>
                <p:cNvCxnSpPr>
                  <a:stCxn id="185" idx="2"/>
                </p:cNvCxnSpPr>
                <p:nvPr/>
              </p:nvCxnSpPr>
              <p:spPr>
                <a:xfrm flipH="1">
                  <a:off x="11190565" y="3557327"/>
                  <a:ext cx="295" cy="120146"/>
                </a:xfrm>
                <a:prstGeom prst="line">
                  <a:avLst/>
                </a:prstGeom>
                <a:ln>
                  <a:solidFill>
                    <a:srgbClr val="FF5D5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944E0722-0C8A-4F0D-ADB5-FEE52563F0D0}"/>
                  </a:ext>
                </a:extLst>
              </p:cNvPr>
              <p:cNvCxnSpPr/>
              <p:nvPr/>
            </p:nvCxnSpPr>
            <p:spPr>
              <a:xfrm>
                <a:off x="5391773" y="4572857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AD048E-9FFC-4CF7-8A53-D1D17A5C1124}"/>
              </a:ext>
            </a:extLst>
          </p:cNvPr>
          <p:cNvSpPr/>
          <p:nvPr/>
        </p:nvSpPr>
        <p:spPr>
          <a:xfrm>
            <a:off x="5219761" y="379595"/>
            <a:ext cx="1575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BFA14-EC5E-4E20-BF85-6B07C3D12043}"/>
              </a:ext>
            </a:extLst>
          </p:cNvPr>
          <p:cNvSpPr txBox="1"/>
          <p:nvPr/>
        </p:nvSpPr>
        <p:spPr>
          <a:xfrm>
            <a:off x="3745867" y="3747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09DAFB-7EDB-4D9B-A6BD-1FD4C0080264}"/>
              </a:ext>
            </a:extLst>
          </p:cNvPr>
          <p:cNvSpPr txBox="1"/>
          <p:nvPr/>
        </p:nvSpPr>
        <p:spPr>
          <a:xfrm>
            <a:off x="7990185" y="37245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B3317ED-651D-4C8F-BDAA-55E8837817E1}"/>
              </a:ext>
            </a:extLst>
          </p:cNvPr>
          <p:cNvSpPr/>
          <p:nvPr/>
        </p:nvSpPr>
        <p:spPr>
          <a:xfrm>
            <a:off x="9285778" y="379595"/>
            <a:ext cx="2062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A611F1-6C73-4399-8E0E-5F9898B2F931}"/>
              </a:ext>
            </a:extLst>
          </p:cNvPr>
          <p:cNvGrpSpPr/>
          <p:nvPr/>
        </p:nvGrpSpPr>
        <p:grpSpPr>
          <a:xfrm>
            <a:off x="8521368" y="1339560"/>
            <a:ext cx="3590925" cy="5162550"/>
            <a:chOff x="8521368" y="1339560"/>
            <a:chExt cx="3590925" cy="5162550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5EA45CE2-8876-4CDE-9C60-88360E191753}"/>
                </a:ext>
              </a:extLst>
            </p:cNvPr>
            <p:cNvSpPr/>
            <p:nvPr/>
          </p:nvSpPr>
          <p:spPr>
            <a:xfrm>
              <a:off x="8521368" y="1339560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5EB3E00-F517-4E9A-9AFD-D9BDDFD5CEDE}"/>
                </a:ext>
              </a:extLst>
            </p:cNvPr>
            <p:cNvGrpSpPr/>
            <p:nvPr/>
          </p:nvGrpSpPr>
          <p:grpSpPr>
            <a:xfrm>
              <a:off x="8561776" y="1779848"/>
              <a:ext cx="3455041" cy="4390829"/>
              <a:chOff x="8561776" y="1779848"/>
              <a:chExt cx="3455041" cy="4390829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1F301E6-19C4-4E96-9ECC-8CE6B95F6538}"/>
                  </a:ext>
                </a:extLst>
              </p:cNvPr>
              <p:cNvSpPr txBox="1"/>
              <p:nvPr/>
            </p:nvSpPr>
            <p:spPr>
              <a:xfrm>
                <a:off x="9828407" y="2184882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A154D34-12DA-4CD3-9CC7-21EDED97BB81}"/>
                  </a:ext>
                </a:extLst>
              </p:cNvPr>
              <p:cNvSpPr/>
              <p:nvPr/>
            </p:nvSpPr>
            <p:spPr>
              <a:xfrm>
                <a:off x="9788060" y="1779848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2AFCF20-214F-4020-ABB6-B1CA7ADC0A9C}"/>
                  </a:ext>
                </a:extLst>
              </p:cNvPr>
              <p:cNvSpPr txBox="1"/>
              <p:nvPr/>
            </p:nvSpPr>
            <p:spPr>
              <a:xfrm>
                <a:off x="8894410" y="3201175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3739191-AC80-44C8-A1B4-48797C5E6550}"/>
                  </a:ext>
                </a:extLst>
              </p:cNvPr>
              <p:cNvGrpSpPr/>
              <p:nvPr/>
            </p:nvGrpSpPr>
            <p:grpSpPr>
              <a:xfrm>
                <a:off x="9519129" y="3238948"/>
                <a:ext cx="263009" cy="263009"/>
                <a:chOff x="7141549" y="3956566"/>
                <a:chExt cx="263009" cy="263009"/>
              </a:xfrm>
            </p:grpSpPr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5DC78833-8F20-4C42-AE2C-C833D318A111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17CA0F63-2D40-47A9-AE39-E71A17AE357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28C4E6-C28B-4C58-8F56-F33A31420A0E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BC213CB9-BF3B-44C3-AB52-BC460313121F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E4CF5EEE-8507-43AE-AB8B-79507E37A8CB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7FAB0C-2173-4056-B343-E16584393AF6}"/>
                  </a:ext>
                </a:extLst>
              </p:cNvPr>
              <p:cNvSpPr txBox="1"/>
              <p:nvPr/>
            </p:nvSpPr>
            <p:spPr>
              <a:xfrm>
                <a:off x="9811822" y="3201175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F0F3D2D5-FAF8-4503-8216-B1BC28745930}"/>
                  </a:ext>
                </a:extLst>
              </p:cNvPr>
              <p:cNvCxnSpPr/>
              <p:nvPr/>
            </p:nvCxnSpPr>
            <p:spPr>
              <a:xfrm>
                <a:off x="8649893" y="4064849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A30F5B3-54EF-4695-AD16-B4623B70F0BC}"/>
                  </a:ext>
                </a:extLst>
              </p:cNvPr>
              <p:cNvCxnSpPr/>
              <p:nvPr/>
            </p:nvCxnSpPr>
            <p:spPr>
              <a:xfrm>
                <a:off x="9494010" y="4063216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43AC28F-89A2-47EF-ABBA-57810FB33E55}"/>
                  </a:ext>
                </a:extLst>
              </p:cNvPr>
              <p:cNvCxnSpPr/>
              <p:nvPr/>
            </p:nvCxnSpPr>
            <p:spPr>
              <a:xfrm>
                <a:off x="10338127" y="4064849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749B8CF-34E9-4301-BB2C-F9D20D84B187}"/>
                  </a:ext>
                </a:extLst>
              </p:cNvPr>
              <p:cNvCxnSpPr/>
              <p:nvPr/>
            </p:nvCxnSpPr>
            <p:spPr>
              <a:xfrm>
                <a:off x="11182243" y="4063216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05421A0-3D9F-42F1-935A-D8F8868E3B10}"/>
                  </a:ext>
                </a:extLst>
              </p:cNvPr>
              <p:cNvSpPr txBox="1"/>
              <p:nvPr/>
            </p:nvSpPr>
            <p:spPr>
              <a:xfrm>
                <a:off x="8561776" y="4082266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E5D23E9-335C-4E68-BEE9-56400C55ED2D}"/>
                  </a:ext>
                </a:extLst>
              </p:cNvPr>
              <p:cNvSpPr txBox="1"/>
              <p:nvPr/>
            </p:nvSpPr>
            <p:spPr>
              <a:xfrm>
                <a:off x="9421418" y="4082266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BAE31F0-26AD-4EEF-AB2A-FADD6997471C}"/>
                  </a:ext>
                </a:extLst>
              </p:cNvPr>
              <p:cNvSpPr txBox="1"/>
              <p:nvPr/>
            </p:nvSpPr>
            <p:spPr>
              <a:xfrm>
                <a:off x="10267818" y="4082266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2D3F19-83BD-4178-890F-B030879B02B8}"/>
                  </a:ext>
                </a:extLst>
              </p:cNvPr>
              <p:cNvSpPr txBox="1"/>
              <p:nvPr/>
            </p:nvSpPr>
            <p:spPr>
              <a:xfrm>
                <a:off x="11106018" y="4082266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E054301-1E4C-4485-91AE-A53659EF9F8A}"/>
                  </a:ext>
                </a:extLst>
              </p:cNvPr>
              <p:cNvSpPr/>
              <p:nvPr/>
            </p:nvSpPr>
            <p:spPr>
              <a:xfrm>
                <a:off x="9370516" y="3738755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AC6B67E-53BA-4E0B-B0CC-505920AA0C7B}"/>
                  </a:ext>
                </a:extLst>
              </p:cNvPr>
              <p:cNvCxnSpPr>
                <a:stCxn id="202" idx="2"/>
              </p:cNvCxnSpPr>
              <p:nvPr/>
            </p:nvCxnSpPr>
            <p:spPr>
              <a:xfrm flipH="1">
                <a:off x="9583343" y="3929276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35E523C-AA12-4800-9A41-16E2BFFCA4AF}"/>
                  </a:ext>
                </a:extLst>
              </p:cNvPr>
              <p:cNvSpPr txBox="1"/>
              <p:nvPr/>
            </p:nvSpPr>
            <p:spPr>
              <a:xfrm>
                <a:off x="8610762" y="4723221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B0F5E11-4F63-4151-99C8-E7330726CBDB}"/>
                  </a:ext>
                </a:extLst>
              </p:cNvPr>
              <p:cNvCxnSpPr/>
              <p:nvPr/>
            </p:nvCxnSpPr>
            <p:spPr>
              <a:xfrm>
                <a:off x="8587697" y="4610231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CA47E0FC-9D1A-45A9-9566-77CBB045E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839" y="5007600"/>
                <a:ext cx="2676830" cy="11630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4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6F91FE62-1B62-4CA8-BFCF-8DA0FB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r="4776"/>
          <a:stretch/>
        </p:blipFill>
        <p:spPr>
          <a:xfrm>
            <a:off x="403394" y="1320684"/>
            <a:ext cx="3590925" cy="5162400"/>
          </a:xfrm>
          <a:prstGeom prst="roundRect">
            <a:avLst>
              <a:gd name="adj" fmla="val 17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70B762-266D-4E0D-AD08-28B237D21A3F}"/>
              </a:ext>
            </a:extLst>
          </p:cNvPr>
          <p:cNvSpPr/>
          <p:nvPr/>
        </p:nvSpPr>
        <p:spPr>
          <a:xfrm>
            <a:off x="1684662" y="1771407"/>
            <a:ext cx="1028389" cy="31541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통합대기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9A14DC-161E-4FF6-B64A-526E89B31E8F}"/>
              </a:ext>
            </a:extLst>
          </p:cNvPr>
          <p:cNvSpPr/>
          <p:nvPr/>
        </p:nvSpPr>
        <p:spPr>
          <a:xfrm>
            <a:off x="1350082" y="2892203"/>
            <a:ext cx="270137" cy="3140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9CB216-CC3C-445C-80AC-713E5A630D9E}"/>
              </a:ext>
            </a:extLst>
          </p:cNvPr>
          <p:cNvGrpSpPr/>
          <p:nvPr/>
        </p:nvGrpSpPr>
        <p:grpSpPr>
          <a:xfrm>
            <a:off x="1409612" y="2922784"/>
            <a:ext cx="151076" cy="151226"/>
            <a:chOff x="1409612" y="2922784"/>
            <a:chExt cx="151076" cy="151226"/>
          </a:xfrm>
          <a:effectLst>
            <a:outerShdw blurRad="50800" dist="38100" dir="8100000" sx="72000" sy="72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593F64A-41D5-4FFB-A6F1-C38789C9A5DF}"/>
                </a:ext>
              </a:extLst>
            </p:cNvPr>
            <p:cNvSpPr/>
            <p:nvPr/>
          </p:nvSpPr>
          <p:spPr>
            <a:xfrm>
              <a:off x="1436118" y="2948943"/>
              <a:ext cx="98907" cy="98907"/>
            </a:xfrm>
            <a:prstGeom prst="ellips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1A0B5919-6259-44EF-95D6-3E112078D16C}"/>
                </a:ext>
              </a:extLst>
            </p:cNvPr>
            <p:cNvSpPr/>
            <p:nvPr/>
          </p:nvSpPr>
          <p:spPr>
            <a:xfrm>
              <a:off x="1473771" y="292278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242785F-769B-4269-801B-0E9D84A2B34E}"/>
                </a:ext>
              </a:extLst>
            </p:cNvPr>
            <p:cNvSpPr/>
            <p:nvPr/>
          </p:nvSpPr>
          <p:spPr>
            <a:xfrm flipV="1">
              <a:off x="1473771" y="3053664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571A200E-1094-423D-84CE-65C73871FDC6}"/>
                </a:ext>
              </a:extLst>
            </p:cNvPr>
            <p:cNvSpPr/>
            <p:nvPr/>
          </p:nvSpPr>
          <p:spPr>
            <a:xfrm rot="1800000">
              <a:off x="1506490" y="2931551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611F5B66-D78F-45E8-91F8-C079B92A4FD9}"/>
                </a:ext>
              </a:extLst>
            </p:cNvPr>
            <p:cNvSpPr/>
            <p:nvPr/>
          </p:nvSpPr>
          <p:spPr>
            <a:xfrm rot="1800000" flipV="1">
              <a:off x="1441051" y="3044897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09C2555B-EA42-4161-897E-661BFAB10C03}"/>
                </a:ext>
              </a:extLst>
            </p:cNvPr>
            <p:cNvSpPr/>
            <p:nvPr/>
          </p:nvSpPr>
          <p:spPr>
            <a:xfrm rot="3488159">
              <a:off x="1529349" y="2953678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A672F3B0-74B9-40B0-BD22-BEA7F19F098B}"/>
                </a:ext>
              </a:extLst>
            </p:cNvPr>
            <p:cNvSpPr/>
            <p:nvPr/>
          </p:nvSpPr>
          <p:spPr>
            <a:xfrm rot="3488159" flipV="1">
              <a:off x="1418192" y="3022770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C51C332-BCEC-42A5-9315-1433E962263C}"/>
                </a:ext>
              </a:extLst>
            </p:cNvPr>
            <p:cNvSpPr/>
            <p:nvPr/>
          </p:nvSpPr>
          <p:spPr>
            <a:xfrm rot="19851318">
              <a:off x="1441900" y="293106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9D233B1-AE16-43C3-AA19-6EB17A3F5DD8}"/>
                </a:ext>
              </a:extLst>
            </p:cNvPr>
            <p:cNvSpPr/>
            <p:nvPr/>
          </p:nvSpPr>
          <p:spPr>
            <a:xfrm rot="19851318" flipV="1">
              <a:off x="1505641" y="3045379"/>
              <a:ext cx="23601" cy="20346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7105F29E-EE31-4A5E-8581-693F423F2D14}"/>
                </a:ext>
              </a:extLst>
            </p:cNvPr>
            <p:cNvSpPr/>
            <p:nvPr/>
          </p:nvSpPr>
          <p:spPr>
            <a:xfrm rot="18184827">
              <a:off x="1418938" y="29525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5BEBCD0F-9E1A-4BD0-AAC1-D83EA8F9C8DB}"/>
                </a:ext>
              </a:extLst>
            </p:cNvPr>
            <p:cNvSpPr/>
            <p:nvPr/>
          </p:nvSpPr>
          <p:spPr>
            <a:xfrm rot="18184827" flipV="1">
              <a:off x="1528603" y="30239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1A263D14-D9BC-4CE2-BE5A-E184113A5781}"/>
                </a:ext>
              </a:extLst>
            </p:cNvPr>
            <p:cNvSpPr/>
            <p:nvPr/>
          </p:nvSpPr>
          <p:spPr>
            <a:xfrm rot="5563893">
              <a:off x="1538715" y="2991343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245C9BBD-0A8D-41AE-AA39-8CB0076B923D}"/>
                </a:ext>
              </a:extLst>
            </p:cNvPr>
            <p:cNvSpPr/>
            <p:nvPr/>
          </p:nvSpPr>
          <p:spPr>
            <a:xfrm rot="5563893" flipV="1">
              <a:off x="1407984" y="2985106"/>
              <a:ext cx="23601" cy="20345"/>
            </a:xfrm>
            <a:prstGeom prst="triangle">
              <a:avLst/>
            </a:prstGeom>
            <a:solidFill>
              <a:srgbClr val="FBC23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DA765E9-5907-4217-83A1-66F6F618AE79}"/>
              </a:ext>
            </a:extLst>
          </p:cNvPr>
          <p:cNvSpPr txBox="1"/>
          <p:nvPr/>
        </p:nvSpPr>
        <p:spPr>
          <a:xfrm>
            <a:off x="1309450" y="3033184"/>
            <a:ext cx="35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endParaRPr lang="ko-KR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0EE10B-8D7D-4AF8-8360-EF70520B1AB3}"/>
              </a:ext>
            </a:extLst>
          </p:cNvPr>
          <p:cNvSpPr txBox="1"/>
          <p:nvPr/>
        </p:nvSpPr>
        <p:spPr>
          <a:xfrm>
            <a:off x="1309449" y="2735586"/>
            <a:ext cx="375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D56DB68-05C6-468B-9D87-F95AD01A48CF}"/>
              </a:ext>
            </a:extLst>
          </p:cNvPr>
          <p:cNvSpPr/>
          <p:nvPr/>
        </p:nvSpPr>
        <p:spPr>
          <a:xfrm>
            <a:off x="4759317" y="1331119"/>
            <a:ext cx="3590925" cy="516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7191D07-FA3F-46CF-8F0F-DEC33337A147}"/>
              </a:ext>
            </a:extLst>
          </p:cNvPr>
          <p:cNvSpPr/>
          <p:nvPr/>
        </p:nvSpPr>
        <p:spPr>
          <a:xfrm>
            <a:off x="6040584" y="1771407"/>
            <a:ext cx="1028389" cy="315416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67171"/>
                </a:solidFill>
              </a:rPr>
              <a:t>통합대기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D7CC79-C5DE-424B-9CAD-B6165FB90078}"/>
              </a:ext>
            </a:extLst>
          </p:cNvPr>
          <p:cNvGrpSpPr/>
          <p:nvPr/>
        </p:nvGrpSpPr>
        <p:grpSpPr>
          <a:xfrm>
            <a:off x="2191693" y="2867892"/>
            <a:ext cx="375213" cy="497653"/>
            <a:chOff x="2191693" y="2867892"/>
            <a:chExt cx="375213" cy="497653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64DE2C2-924E-42E7-8FC6-3E994EAD9ED7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11D5BE-CEF5-422F-ACEB-0B6B23086644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653D17-96C8-4AEA-B828-0C897F273A03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49A785-DEDA-4E2C-9317-137D0BFC69DB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눈물 방울 77">
                <a:extLst>
                  <a:ext uri="{FF2B5EF4-FFF2-40B4-BE49-F238E27FC236}">
                    <a16:creationId xmlns:a16="http://schemas.microsoft.com/office/drawing/2014/main" id="{F214F957-D5CE-411D-8FB3-2BC9E6F11F2F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눈물 방울 82">
                <a:extLst>
                  <a:ext uri="{FF2B5EF4-FFF2-40B4-BE49-F238E27FC236}">
                    <a16:creationId xmlns:a16="http://schemas.microsoft.com/office/drawing/2014/main" id="{235C5CD9-FAA4-47AA-9B77-B8A1E813F43D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눈물 방울 83">
                <a:extLst>
                  <a:ext uri="{FF2B5EF4-FFF2-40B4-BE49-F238E27FC236}">
                    <a16:creationId xmlns:a16="http://schemas.microsoft.com/office/drawing/2014/main" id="{6FE9DB3B-49FE-4CF5-9692-51C094F8249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6502B99-C21B-4752-B934-B425DAD7979B}"/>
              </a:ext>
            </a:extLst>
          </p:cNvPr>
          <p:cNvGrpSpPr/>
          <p:nvPr/>
        </p:nvGrpSpPr>
        <p:grpSpPr>
          <a:xfrm>
            <a:off x="1033546" y="3600189"/>
            <a:ext cx="375213" cy="497653"/>
            <a:chOff x="2191693" y="2867892"/>
            <a:chExt cx="375213" cy="497653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92A310A-1681-4936-9335-02D4CD3D6D7D}"/>
                </a:ext>
              </a:extLst>
            </p:cNvPr>
            <p:cNvSpPr/>
            <p:nvPr/>
          </p:nvSpPr>
          <p:spPr>
            <a:xfrm>
              <a:off x="2244231" y="3024509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FFB4A52-1120-4E87-9ECF-D6618729FD2A}"/>
                </a:ext>
              </a:extLst>
            </p:cNvPr>
            <p:cNvSpPr txBox="1"/>
            <p:nvPr/>
          </p:nvSpPr>
          <p:spPr>
            <a:xfrm>
              <a:off x="2203599" y="3165490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93ACB3-5A4E-45AE-B7DD-F1FBD9D54186}"/>
                </a:ext>
              </a:extLst>
            </p:cNvPr>
            <p:cNvSpPr txBox="1"/>
            <p:nvPr/>
          </p:nvSpPr>
          <p:spPr>
            <a:xfrm>
              <a:off x="2191693" y="2867892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866541F1-5F52-41C2-88C2-000C7CF5148D}"/>
                </a:ext>
              </a:extLst>
            </p:cNvPr>
            <p:cNvGrpSpPr/>
            <p:nvPr/>
          </p:nvGrpSpPr>
          <p:grpSpPr>
            <a:xfrm>
              <a:off x="2326867" y="3060811"/>
              <a:ext cx="104864" cy="105203"/>
              <a:chOff x="1637990" y="3303382"/>
              <a:chExt cx="104864" cy="105203"/>
            </a:xfr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눈물 방울 118">
                <a:extLst>
                  <a:ext uri="{FF2B5EF4-FFF2-40B4-BE49-F238E27FC236}">
                    <a16:creationId xmlns:a16="http://schemas.microsoft.com/office/drawing/2014/main" id="{1F21EC41-5D90-4668-9D6F-36C45AC343F0}"/>
                  </a:ext>
                </a:extLst>
              </p:cNvPr>
              <p:cNvSpPr/>
              <p:nvPr/>
            </p:nvSpPr>
            <p:spPr>
              <a:xfrm>
                <a:off x="1637990" y="3303382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눈물 방울 119">
                <a:extLst>
                  <a:ext uri="{FF2B5EF4-FFF2-40B4-BE49-F238E27FC236}">
                    <a16:creationId xmlns:a16="http://schemas.microsoft.com/office/drawing/2014/main" id="{A5E2DDFC-812F-4FEC-9A28-AC5BCBE0E37C}"/>
                  </a:ext>
                </a:extLst>
              </p:cNvPr>
              <p:cNvSpPr/>
              <p:nvPr/>
            </p:nvSpPr>
            <p:spPr>
              <a:xfrm>
                <a:off x="1637990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눈물 방울 123">
                <a:extLst>
                  <a:ext uri="{FF2B5EF4-FFF2-40B4-BE49-F238E27FC236}">
                    <a16:creationId xmlns:a16="http://schemas.microsoft.com/office/drawing/2014/main" id="{B769B6ED-272D-401D-B77E-FE11DD0C3923}"/>
                  </a:ext>
                </a:extLst>
              </p:cNvPr>
              <p:cNvSpPr/>
              <p:nvPr/>
            </p:nvSpPr>
            <p:spPr>
              <a:xfrm>
                <a:off x="1697134" y="3362863"/>
                <a:ext cx="45720" cy="45722"/>
              </a:xfrm>
              <a:prstGeom prst="teardrop">
                <a:avLst>
                  <a:gd name="adj" fmla="val 125345"/>
                </a:avLst>
              </a:prstGeom>
              <a:solidFill>
                <a:srgbClr val="4DADFF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C1DFB1-AD11-4CF8-9E0D-46F1AC60DE01}"/>
              </a:ext>
            </a:extLst>
          </p:cNvPr>
          <p:cNvGrpSpPr/>
          <p:nvPr/>
        </p:nvGrpSpPr>
        <p:grpSpPr>
          <a:xfrm>
            <a:off x="1502733" y="3600189"/>
            <a:ext cx="375213" cy="497653"/>
            <a:chOff x="3368735" y="105303"/>
            <a:chExt cx="375213" cy="497653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219B068C-7E0E-4295-9B10-29DCF61B515E}"/>
                </a:ext>
              </a:extLst>
            </p:cNvPr>
            <p:cNvSpPr/>
            <p:nvPr/>
          </p:nvSpPr>
          <p:spPr>
            <a:xfrm>
              <a:off x="3421273" y="261920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CBB8213-9F6F-4AD9-A6E4-C92D34B5CE72}"/>
                </a:ext>
              </a:extLst>
            </p:cNvPr>
            <p:cNvSpPr txBox="1"/>
            <p:nvPr/>
          </p:nvSpPr>
          <p:spPr>
            <a:xfrm>
              <a:off x="3380641" y="402901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07F7B-9A86-491E-A169-A9F0E2E7BD32}"/>
                </a:ext>
              </a:extLst>
            </p:cNvPr>
            <p:cNvSpPr txBox="1"/>
            <p:nvPr/>
          </p:nvSpPr>
          <p:spPr>
            <a:xfrm>
              <a:off x="3368735" y="105303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6D1FD2A-EA13-47AF-8361-BE2100D07870}"/>
                </a:ext>
              </a:extLst>
            </p:cNvPr>
            <p:cNvGrpSpPr/>
            <p:nvPr/>
          </p:nvGrpSpPr>
          <p:grpSpPr>
            <a:xfrm>
              <a:off x="3480803" y="296190"/>
              <a:ext cx="151076" cy="151226"/>
              <a:chOff x="1409612" y="2922784"/>
              <a:chExt cx="151076" cy="151226"/>
            </a:xfrm>
            <a:effectLst>
              <a:outerShdw blurRad="50800" dist="38100" dir="8100000" sx="72000" sy="72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BB2D7790-A5A7-4ED1-9876-192545551337}"/>
                  </a:ext>
                </a:extLst>
              </p:cNvPr>
              <p:cNvSpPr/>
              <p:nvPr/>
            </p:nvSpPr>
            <p:spPr>
              <a:xfrm>
                <a:off x="1436118" y="2948943"/>
                <a:ext cx="98907" cy="98907"/>
              </a:xfrm>
              <a:prstGeom prst="ellips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2" name="이등변 삼각형 181">
                <a:extLst>
                  <a:ext uri="{FF2B5EF4-FFF2-40B4-BE49-F238E27FC236}">
                    <a16:creationId xmlns:a16="http://schemas.microsoft.com/office/drawing/2014/main" id="{709C5A0F-F213-4B2F-A61A-51AD28A32EB5}"/>
                  </a:ext>
                </a:extLst>
              </p:cNvPr>
              <p:cNvSpPr/>
              <p:nvPr/>
            </p:nvSpPr>
            <p:spPr>
              <a:xfrm>
                <a:off x="1473771" y="292278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이등변 삼각형 182">
                <a:extLst>
                  <a:ext uri="{FF2B5EF4-FFF2-40B4-BE49-F238E27FC236}">
                    <a16:creationId xmlns:a16="http://schemas.microsoft.com/office/drawing/2014/main" id="{7641DE7F-67B0-4332-B2C2-B438B13DD236}"/>
                  </a:ext>
                </a:extLst>
              </p:cNvPr>
              <p:cNvSpPr/>
              <p:nvPr/>
            </p:nvSpPr>
            <p:spPr>
              <a:xfrm flipV="1">
                <a:off x="1473771" y="3053664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BC657E44-A2FA-4989-99A2-5A7C986ECD41}"/>
                  </a:ext>
                </a:extLst>
              </p:cNvPr>
              <p:cNvSpPr/>
              <p:nvPr/>
            </p:nvSpPr>
            <p:spPr>
              <a:xfrm rot="1800000">
                <a:off x="1506490" y="2931551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이등변 삼각형 184">
                <a:extLst>
                  <a:ext uri="{FF2B5EF4-FFF2-40B4-BE49-F238E27FC236}">
                    <a16:creationId xmlns:a16="http://schemas.microsoft.com/office/drawing/2014/main" id="{FE1A2C94-AD03-467B-A290-617C554BA8A0}"/>
                  </a:ext>
                </a:extLst>
              </p:cNvPr>
              <p:cNvSpPr/>
              <p:nvPr/>
            </p:nvSpPr>
            <p:spPr>
              <a:xfrm rot="1800000" flipV="1">
                <a:off x="1441051" y="3044897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이등변 삼각형 185">
                <a:extLst>
                  <a:ext uri="{FF2B5EF4-FFF2-40B4-BE49-F238E27FC236}">
                    <a16:creationId xmlns:a16="http://schemas.microsoft.com/office/drawing/2014/main" id="{6DC647F9-5885-4160-B07E-14550FFE59F7}"/>
                  </a:ext>
                </a:extLst>
              </p:cNvPr>
              <p:cNvSpPr/>
              <p:nvPr/>
            </p:nvSpPr>
            <p:spPr>
              <a:xfrm rot="3488159">
                <a:off x="1529349" y="2953678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이등변 삼각형 186">
                <a:extLst>
                  <a:ext uri="{FF2B5EF4-FFF2-40B4-BE49-F238E27FC236}">
                    <a16:creationId xmlns:a16="http://schemas.microsoft.com/office/drawing/2014/main" id="{130FDA5A-8780-47AF-BAA1-6A561EAA6232}"/>
                  </a:ext>
                </a:extLst>
              </p:cNvPr>
              <p:cNvSpPr/>
              <p:nvPr/>
            </p:nvSpPr>
            <p:spPr>
              <a:xfrm rot="3488159" flipV="1">
                <a:off x="1418192" y="3022770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이등변 삼각형 187">
                <a:extLst>
                  <a:ext uri="{FF2B5EF4-FFF2-40B4-BE49-F238E27FC236}">
                    <a16:creationId xmlns:a16="http://schemas.microsoft.com/office/drawing/2014/main" id="{3A4B1B7B-7FC1-48BC-8AE9-3D4DBA33D427}"/>
                  </a:ext>
                </a:extLst>
              </p:cNvPr>
              <p:cNvSpPr/>
              <p:nvPr/>
            </p:nvSpPr>
            <p:spPr>
              <a:xfrm rot="19851318">
                <a:off x="1441900" y="293106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이등변 삼각형 188">
                <a:extLst>
                  <a:ext uri="{FF2B5EF4-FFF2-40B4-BE49-F238E27FC236}">
                    <a16:creationId xmlns:a16="http://schemas.microsoft.com/office/drawing/2014/main" id="{D8187DAF-E847-405B-9937-3F1621A706D3}"/>
                  </a:ext>
                </a:extLst>
              </p:cNvPr>
              <p:cNvSpPr/>
              <p:nvPr/>
            </p:nvSpPr>
            <p:spPr>
              <a:xfrm rot="19851318" flipV="1">
                <a:off x="1505641" y="3045379"/>
                <a:ext cx="23601" cy="20346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이등변 삼각형 189">
                <a:extLst>
                  <a:ext uri="{FF2B5EF4-FFF2-40B4-BE49-F238E27FC236}">
                    <a16:creationId xmlns:a16="http://schemas.microsoft.com/office/drawing/2014/main" id="{0B61E9C0-77F2-4D61-9EA9-1EFDBEF783BB}"/>
                  </a:ext>
                </a:extLst>
              </p:cNvPr>
              <p:cNvSpPr/>
              <p:nvPr/>
            </p:nvSpPr>
            <p:spPr>
              <a:xfrm rot="18184827">
                <a:off x="1418938" y="29525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D77F3C99-1B6A-48D8-B344-CF7ED3676790}"/>
                  </a:ext>
                </a:extLst>
              </p:cNvPr>
              <p:cNvSpPr/>
              <p:nvPr/>
            </p:nvSpPr>
            <p:spPr>
              <a:xfrm rot="18184827" flipV="1">
                <a:off x="1528603" y="30239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이등변 삼각형 191">
                <a:extLst>
                  <a:ext uri="{FF2B5EF4-FFF2-40B4-BE49-F238E27FC236}">
                    <a16:creationId xmlns:a16="http://schemas.microsoft.com/office/drawing/2014/main" id="{B4EE8C5B-0D3D-4D84-8262-F9EAB181F25F}"/>
                  </a:ext>
                </a:extLst>
              </p:cNvPr>
              <p:cNvSpPr/>
              <p:nvPr/>
            </p:nvSpPr>
            <p:spPr>
              <a:xfrm rot="5563893">
                <a:off x="1538715" y="2991343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318FF6C2-2C75-4E0F-A587-4B4348268C4D}"/>
                  </a:ext>
                </a:extLst>
              </p:cNvPr>
              <p:cNvSpPr/>
              <p:nvPr/>
            </p:nvSpPr>
            <p:spPr>
              <a:xfrm rot="5563893" flipV="1">
                <a:off x="1407984" y="2985106"/>
                <a:ext cx="23601" cy="20345"/>
              </a:xfrm>
              <a:prstGeom prst="triangle">
                <a:avLst/>
              </a:prstGeom>
              <a:solidFill>
                <a:srgbClr val="FBC23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C863EC-A74A-430B-9E29-A73AFBBE949E}"/>
              </a:ext>
            </a:extLst>
          </p:cNvPr>
          <p:cNvGrpSpPr/>
          <p:nvPr/>
        </p:nvGrpSpPr>
        <p:grpSpPr>
          <a:xfrm>
            <a:off x="1971920" y="3600189"/>
            <a:ext cx="375213" cy="497653"/>
            <a:chOff x="3422156" y="397808"/>
            <a:chExt cx="375213" cy="497653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E52E7-9698-48EF-911E-242A7752CBA4}"/>
                </a:ext>
              </a:extLst>
            </p:cNvPr>
            <p:cNvSpPr/>
            <p:nvPr/>
          </p:nvSpPr>
          <p:spPr>
            <a:xfrm>
              <a:off x="3474694" y="554425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088D423-89C3-43BD-A75E-9911ACBAE079}"/>
                </a:ext>
              </a:extLst>
            </p:cNvPr>
            <p:cNvSpPr txBox="1"/>
            <p:nvPr/>
          </p:nvSpPr>
          <p:spPr>
            <a:xfrm>
              <a:off x="3434062" y="695406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3B71993-0E76-4BD7-91ED-566278138BAF}"/>
                </a:ext>
              </a:extLst>
            </p:cNvPr>
            <p:cNvSpPr txBox="1"/>
            <p:nvPr/>
          </p:nvSpPr>
          <p:spPr>
            <a:xfrm>
              <a:off x="3422156" y="397808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08B8C9F-5F0B-4B13-9CD1-D2C7B9F95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9054" y="584429"/>
              <a:ext cx="141417" cy="136800"/>
            </a:xfrm>
            <a:custGeom>
              <a:avLst/>
              <a:gdLst>
                <a:gd name="connsiteX0" fmla="*/ 332605 w 1175407"/>
                <a:gd name="connsiteY0" fmla="*/ 0 h 1137030"/>
                <a:gd name="connsiteX1" fmla="*/ 317023 w 1175407"/>
                <a:gd name="connsiteY1" fmla="*/ 50198 h 1137030"/>
                <a:gd name="connsiteX2" fmla="*/ 304800 w 1175407"/>
                <a:gd name="connsiteY2" fmla="*/ 171443 h 1137030"/>
                <a:gd name="connsiteX3" fmla="*/ 906406 w 1175407"/>
                <a:gd name="connsiteY3" fmla="*/ 773049 h 1137030"/>
                <a:gd name="connsiteX4" fmla="*/ 1140578 w 1175407"/>
                <a:gd name="connsiteY4" fmla="*/ 725772 h 1137030"/>
                <a:gd name="connsiteX5" fmla="*/ 1175407 w 1175407"/>
                <a:gd name="connsiteY5" fmla="*/ 706868 h 1137030"/>
                <a:gd name="connsiteX6" fmla="*/ 1155935 w 1175407"/>
                <a:gd name="connsiteY6" fmla="*/ 769596 h 1137030"/>
                <a:gd name="connsiteX7" fmla="*/ 601606 w 1175407"/>
                <a:gd name="connsiteY7" fmla="*/ 1137030 h 1137030"/>
                <a:gd name="connsiteX8" fmla="*/ 0 w 1175407"/>
                <a:gd name="connsiteY8" fmla="*/ 535424 h 1137030"/>
                <a:gd name="connsiteX9" fmla="*/ 265242 w 1175407"/>
                <a:gd name="connsiteY9" fmla="*/ 36563 h 113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407" h="1137030">
                  <a:moveTo>
                    <a:pt x="332605" y="0"/>
                  </a:moveTo>
                  <a:lnTo>
                    <a:pt x="317023" y="50198"/>
                  </a:lnTo>
                  <a:cubicBezTo>
                    <a:pt x="309009" y="89362"/>
                    <a:pt x="304800" y="129911"/>
                    <a:pt x="304800" y="171443"/>
                  </a:cubicBezTo>
                  <a:cubicBezTo>
                    <a:pt x="304800" y="503701"/>
                    <a:pt x="574148" y="773049"/>
                    <a:pt x="906406" y="773049"/>
                  </a:cubicBezTo>
                  <a:cubicBezTo>
                    <a:pt x="989470" y="773049"/>
                    <a:pt x="1068603" y="756215"/>
                    <a:pt x="1140578" y="725772"/>
                  </a:cubicBezTo>
                  <a:lnTo>
                    <a:pt x="1175407" y="706868"/>
                  </a:lnTo>
                  <a:lnTo>
                    <a:pt x="1155935" y="769596"/>
                  </a:lnTo>
                  <a:cubicBezTo>
                    <a:pt x="1064606" y="985522"/>
                    <a:pt x="850800" y="1137030"/>
                    <a:pt x="601606" y="1137030"/>
                  </a:cubicBezTo>
                  <a:cubicBezTo>
                    <a:pt x="269348" y="1137030"/>
                    <a:pt x="0" y="867682"/>
                    <a:pt x="0" y="535424"/>
                  </a:cubicBezTo>
                  <a:cubicBezTo>
                    <a:pt x="0" y="327763"/>
                    <a:pt x="105214" y="144676"/>
                    <a:pt x="265242" y="36563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rgbClr val="F2EC00"/>
              </a:solidFill>
            </a:ln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FBA2D2-E576-4BCC-A0FC-E6FBA23F0A55}"/>
              </a:ext>
            </a:extLst>
          </p:cNvPr>
          <p:cNvGrpSpPr/>
          <p:nvPr/>
        </p:nvGrpSpPr>
        <p:grpSpPr>
          <a:xfrm>
            <a:off x="2441107" y="3600189"/>
            <a:ext cx="375213" cy="497653"/>
            <a:chOff x="3797369" y="704177"/>
            <a:chExt cx="375213" cy="49765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7E124612-EF8F-418B-AD87-FE7F4CE8EB48}"/>
                </a:ext>
              </a:extLst>
            </p:cNvPr>
            <p:cNvSpPr/>
            <p:nvPr/>
          </p:nvSpPr>
          <p:spPr>
            <a:xfrm>
              <a:off x="3849907" y="860794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D7E9F1B-B07D-45BF-8323-A9D5EB325398}"/>
                </a:ext>
              </a:extLst>
            </p:cNvPr>
            <p:cNvSpPr txBox="1"/>
            <p:nvPr/>
          </p:nvSpPr>
          <p:spPr>
            <a:xfrm>
              <a:off x="3809275" y="1001775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CF8F802-FD63-499E-8439-628100E16F06}"/>
                </a:ext>
              </a:extLst>
            </p:cNvPr>
            <p:cNvSpPr txBox="1"/>
            <p:nvPr/>
          </p:nvSpPr>
          <p:spPr>
            <a:xfrm>
              <a:off x="3797369" y="704177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pic>
          <p:nvPicPr>
            <p:cNvPr id="75" name="그래픽 74" descr="눈꽃">
              <a:extLst>
                <a:ext uri="{FF2B5EF4-FFF2-40B4-BE49-F238E27FC236}">
                  <a16:creationId xmlns:a16="http://schemas.microsoft.com/office/drawing/2014/main" id="{E02F400A-6CFE-46AD-BFB4-F8E322E7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3361" y="855912"/>
              <a:ext cx="223228" cy="223228"/>
            </a:xfrm>
            <a:prstGeom prst="rect">
              <a:avLst/>
            </a:prstGeom>
            <a:effectLst>
              <a:outerShdw blurRad="50800" dist="38100" dir="8100000" sx="85000" sy="85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8FB6B8-E298-4260-89A7-1779A65F7808}"/>
              </a:ext>
            </a:extLst>
          </p:cNvPr>
          <p:cNvGrpSpPr/>
          <p:nvPr/>
        </p:nvGrpSpPr>
        <p:grpSpPr>
          <a:xfrm>
            <a:off x="2910295" y="3600189"/>
            <a:ext cx="375213" cy="497653"/>
            <a:chOff x="4367487" y="406961"/>
            <a:chExt cx="375213" cy="497653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1CB49433-7A60-4FD7-9F6B-3A7B92E22C41}"/>
                </a:ext>
              </a:extLst>
            </p:cNvPr>
            <p:cNvSpPr/>
            <p:nvPr/>
          </p:nvSpPr>
          <p:spPr>
            <a:xfrm>
              <a:off x="4420025" y="563578"/>
              <a:ext cx="270137" cy="3140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363B0C7-9F69-42DE-BB27-6B1434FABC79}"/>
                </a:ext>
              </a:extLst>
            </p:cNvPr>
            <p:cNvSpPr txBox="1"/>
            <p:nvPr/>
          </p:nvSpPr>
          <p:spPr>
            <a:xfrm>
              <a:off x="4379393" y="704559"/>
              <a:ext cx="351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accent2">
                      <a:lumMod val="75000"/>
                    </a:schemeClr>
                  </a:solidFill>
                </a:rPr>
                <a:t>23.8</a:t>
              </a:r>
              <a:endParaRPr lang="ko-KR" altLang="en-US" sz="7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5D35C81-CF9F-481A-B2FF-EF9F8018B7CB}"/>
                </a:ext>
              </a:extLst>
            </p:cNvPr>
            <p:cNvSpPr txBox="1"/>
            <p:nvPr/>
          </p:nvSpPr>
          <p:spPr>
            <a:xfrm>
              <a:off x="4367487" y="406961"/>
              <a:ext cx="3752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서울</a:t>
              </a: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F6BB95C-E247-46A1-8AE0-2D46DF432C85}"/>
                </a:ext>
              </a:extLst>
            </p:cNvPr>
            <p:cNvGrpSpPr/>
            <p:nvPr/>
          </p:nvGrpSpPr>
          <p:grpSpPr>
            <a:xfrm>
              <a:off x="4481917" y="611537"/>
              <a:ext cx="146351" cy="136800"/>
              <a:chOff x="216412" y="2969224"/>
              <a:chExt cx="146351" cy="136800"/>
            </a:xfrm>
            <a:effectLst/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6136DFA7-88DC-49BD-A5F8-1F5A35BB7A11}"/>
                  </a:ext>
                </a:extLst>
              </p:cNvPr>
              <p:cNvSpPr/>
              <p:nvPr/>
            </p:nvSpPr>
            <p:spPr>
              <a:xfrm>
                <a:off x="216412" y="2969224"/>
                <a:ext cx="142088" cy="78915"/>
              </a:xfrm>
              <a:custGeom>
                <a:avLst/>
                <a:gdLst>
                  <a:gd name="connsiteX0" fmla="*/ 2715500 w 5722167"/>
                  <a:gd name="connsiteY0" fmla="*/ 0 h 3171868"/>
                  <a:gd name="connsiteX1" fmla="*/ 4319387 w 5722167"/>
                  <a:gd name="connsiteY1" fmla="*/ 954593 h 3171868"/>
                  <a:gd name="connsiteX2" fmla="*/ 4321709 w 5722167"/>
                  <a:gd name="connsiteY2" fmla="*/ 959415 h 3171868"/>
                  <a:gd name="connsiteX3" fmla="*/ 4376454 w 5722167"/>
                  <a:gd name="connsiteY3" fmla="*/ 956650 h 3171868"/>
                  <a:gd name="connsiteX4" fmla="*/ 5722167 w 5722167"/>
                  <a:gd name="connsiteY4" fmla="*/ 2302363 h 3171868"/>
                  <a:gd name="connsiteX5" fmla="*/ 5414872 w 5722167"/>
                  <a:gd name="connsiteY5" fmla="*/ 3158362 h 3171868"/>
                  <a:gd name="connsiteX6" fmla="*/ 5402596 w 5722167"/>
                  <a:gd name="connsiteY6" fmla="*/ 3171868 h 3171868"/>
                  <a:gd name="connsiteX7" fmla="*/ 200733 w 5722167"/>
                  <a:gd name="connsiteY7" fmla="*/ 3171868 h 3171868"/>
                  <a:gd name="connsiteX8" fmla="*/ 189662 w 5722167"/>
                  <a:gd name="connsiteY8" fmla="*/ 3158450 h 3171868"/>
                  <a:gd name="connsiteX9" fmla="*/ 0 w 5722167"/>
                  <a:gd name="connsiteY9" fmla="*/ 2537538 h 3171868"/>
                  <a:gd name="connsiteX10" fmla="*/ 886725 w 5722167"/>
                  <a:gd name="connsiteY10" fmla="*/ 1449563 h 3171868"/>
                  <a:gd name="connsiteX11" fmla="*/ 932065 w 5722167"/>
                  <a:gd name="connsiteY11" fmla="*/ 1442644 h 3171868"/>
                  <a:gd name="connsiteX12" fmla="*/ 973467 w 5722167"/>
                  <a:gd name="connsiteY12" fmla="*/ 1281625 h 3171868"/>
                  <a:gd name="connsiteX13" fmla="*/ 2715500 w 5722167"/>
                  <a:gd name="connsiteY13" fmla="*/ 0 h 317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22167" h="3171868">
                    <a:moveTo>
                      <a:pt x="2715500" y="0"/>
                    </a:moveTo>
                    <a:cubicBezTo>
                      <a:pt x="3408080" y="0"/>
                      <a:pt x="4010505" y="385995"/>
                      <a:pt x="4319387" y="954593"/>
                    </a:cubicBezTo>
                    <a:lnTo>
                      <a:pt x="4321709" y="959415"/>
                    </a:lnTo>
                    <a:lnTo>
                      <a:pt x="4376454" y="956650"/>
                    </a:lnTo>
                    <a:cubicBezTo>
                      <a:pt x="5119671" y="956650"/>
                      <a:pt x="5722167" y="1559146"/>
                      <a:pt x="5722167" y="2302363"/>
                    </a:cubicBezTo>
                    <a:cubicBezTo>
                      <a:pt x="5722167" y="2627521"/>
                      <a:pt x="5606846" y="2925743"/>
                      <a:pt x="5414872" y="3158362"/>
                    </a:cubicBezTo>
                    <a:lnTo>
                      <a:pt x="5402596" y="3171868"/>
                    </a:lnTo>
                    <a:lnTo>
                      <a:pt x="200733" y="3171868"/>
                    </a:lnTo>
                    <a:lnTo>
                      <a:pt x="189662" y="3158450"/>
                    </a:lnTo>
                    <a:cubicBezTo>
                      <a:pt x="69919" y="2981207"/>
                      <a:pt x="0" y="2767538"/>
                      <a:pt x="0" y="2537538"/>
                    </a:cubicBezTo>
                    <a:cubicBezTo>
                      <a:pt x="0" y="2000872"/>
                      <a:pt x="380672" y="1553117"/>
                      <a:pt x="886725" y="1449563"/>
                    </a:cubicBezTo>
                    <a:lnTo>
                      <a:pt x="932065" y="1442644"/>
                    </a:lnTo>
                    <a:lnTo>
                      <a:pt x="973467" y="1281625"/>
                    </a:lnTo>
                    <a:cubicBezTo>
                      <a:pt x="1204411" y="539117"/>
                      <a:pt x="1896997" y="0"/>
                      <a:pt x="27155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8100000" sx="85000" sy="8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눈물 방울 136">
                <a:extLst>
                  <a:ext uri="{FF2B5EF4-FFF2-40B4-BE49-F238E27FC236}">
                    <a16:creationId xmlns:a16="http://schemas.microsoft.com/office/drawing/2014/main" id="{31A63F2C-4A1D-49AA-85DE-01E73AD12A30}"/>
                  </a:ext>
                </a:extLst>
              </p:cNvPr>
              <p:cNvSpPr/>
              <p:nvPr/>
            </p:nvSpPr>
            <p:spPr>
              <a:xfrm rot="18900000">
                <a:off x="23340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눈물 방울 137">
                <a:extLst>
                  <a:ext uri="{FF2B5EF4-FFF2-40B4-BE49-F238E27FC236}">
                    <a16:creationId xmlns:a16="http://schemas.microsoft.com/office/drawing/2014/main" id="{4920C4B3-009A-4D1C-8C2F-5F47FB28CDE0}"/>
                  </a:ext>
                </a:extLst>
              </p:cNvPr>
              <p:cNvSpPr/>
              <p:nvPr/>
            </p:nvSpPr>
            <p:spPr>
              <a:xfrm rot="18900000">
                <a:off x="24982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눈물 방울 138">
                <a:extLst>
                  <a:ext uri="{FF2B5EF4-FFF2-40B4-BE49-F238E27FC236}">
                    <a16:creationId xmlns:a16="http://schemas.microsoft.com/office/drawing/2014/main" id="{EDAFE865-6EA7-466C-A4C2-42A0C2DC3DD7}"/>
                  </a:ext>
                </a:extLst>
              </p:cNvPr>
              <p:cNvSpPr/>
              <p:nvPr/>
            </p:nvSpPr>
            <p:spPr>
              <a:xfrm rot="18900000">
                <a:off x="267137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눈물 방울 140">
                <a:extLst>
                  <a:ext uri="{FF2B5EF4-FFF2-40B4-BE49-F238E27FC236}">
                    <a16:creationId xmlns:a16="http://schemas.microsoft.com/office/drawing/2014/main" id="{7EF11B2E-4939-4E71-A691-0D95FF202D8C}"/>
                  </a:ext>
                </a:extLst>
              </p:cNvPr>
              <p:cNvSpPr/>
              <p:nvPr/>
            </p:nvSpPr>
            <p:spPr>
              <a:xfrm rot="18900000">
                <a:off x="283557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눈물 방울 141">
                <a:extLst>
                  <a:ext uri="{FF2B5EF4-FFF2-40B4-BE49-F238E27FC236}">
                    <a16:creationId xmlns:a16="http://schemas.microsoft.com/office/drawing/2014/main" id="{4A218BEA-96EE-4EEA-AA27-ADBA0F486B62}"/>
                  </a:ext>
                </a:extLst>
              </p:cNvPr>
              <p:cNvSpPr/>
              <p:nvPr/>
            </p:nvSpPr>
            <p:spPr>
              <a:xfrm rot="18900000">
                <a:off x="29997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눈물 방울 142">
                <a:extLst>
                  <a:ext uri="{FF2B5EF4-FFF2-40B4-BE49-F238E27FC236}">
                    <a16:creationId xmlns:a16="http://schemas.microsoft.com/office/drawing/2014/main" id="{BD3EE620-6404-4AD9-A123-1B002569D588}"/>
                  </a:ext>
                </a:extLst>
              </p:cNvPr>
              <p:cNvSpPr/>
              <p:nvPr/>
            </p:nvSpPr>
            <p:spPr>
              <a:xfrm rot="18900000">
                <a:off x="31639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눈물 방울 143">
                <a:extLst>
                  <a:ext uri="{FF2B5EF4-FFF2-40B4-BE49-F238E27FC236}">
                    <a16:creationId xmlns:a16="http://schemas.microsoft.com/office/drawing/2014/main" id="{1C030051-B3DD-4BA8-86BD-9382D96A56D6}"/>
                  </a:ext>
                </a:extLst>
              </p:cNvPr>
              <p:cNvSpPr/>
              <p:nvPr/>
            </p:nvSpPr>
            <p:spPr>
              <a:xfrm rot="18900000">
                <a:off x="333706" y="307696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눈물 방울 144">
                <a:extLst>
                  <a:ext uri="{FF2B5EF4-FFF2-40B4-BE49-F238E27FC236}">
                    <a16:creationId xmlns:a16="http://schemas.microsoft.com/office/drawing/2014/main" id="{3E6FE1C5-10FB-4836-A309-15571282F13B}"/>
                  </a:ext>
                </a:extLst>
              </p:cNvPr>
              <p:cNvSpPr/>
              <p:nvPr/>
            </p:nvSpPr>
            <p:spPr>
              <a:xfrm rot="18900000">
                <a:off x="350126" y="3093387"/>
                <a:ext cx="12637" cy="12637"/>
              </a:xfrm>
              <a:prstGeom prst="teardrop">
                <a:avLst>
                  <a:gd name="adj" fmla="val 125345"/>
                </a:avLst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D02A08F-74CD-4458-ADBE-EF0E21E24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95" y="2708761"/>
            <a:ext cx="2676830" cy="1163077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3EF47833-318B-48F2-B35B-FBECC29E68AF}"/>
              </a:ext>
            </a:extLst>
          </p:cNvPr>
          <p:cNvSpPr txBox="1"/>
          <p:nvPr/>
        </p:nvSpPr>
        <p:spPr>
          <a:xfrm>
            <a:off x="5233195" y="2404000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시간별대기예보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C505B3-061A-4ED8-8666-21EE457A5C85}"/>
              </a:ext>
            </a:extLst>
          </p:cNvPr>
          <p:cNvSpPr txBox="1"/>
          <p:nvPr/>
        </p:nvSpPr>
        <p:spPr>
          <a:xfrm>
            <a:off x="5233195" y="4078469"/>
            <a:ext cx="1075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</a:rPr>
              <a:t>주간별대기예보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F42F3BF-6166-4927-9B09-2E0B489FC36C}"/>
              </a:ext>
            </a:extLst>
          </p:cNvPr>
          <p:cNvCxnSpPr/>
          <p:nvPr/>
        </p:nvCxnSpPr>
        <p:spPr>
          <a:xfrm>
            <a:off x="4862776" y="3975152"/>
            <a:ext cx="34291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57BA09E0-3E6C-43ED-946F-4048D845B775}"/>
              </a:ext>
            </a:extLst>
          </p:cNvPr>
          <p:cNvSpPr/>
          <p:nvPr/>
        </p:nvSpPr>
        <p:spPr>
          <a:xfrm>
            <a:off x="5687477" y="2767179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6BABB302-7926-48E0-8C81-B92A8F29ADB3}"/>
              </a:ext>
            </a:extLst>
          </p:cNvPr>
          <p:cNvSpPr/>
          <p:nvPr/>
        </p:nvSpPr>
        <p:spPr>
          <a:xfrm>
            <a:off x="6261225" y="20508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6AC6060-1DCC-4974-9355-142308C558F7}"/>
              </a:ext>
            </a:extLst>
          </p:cNvPr>
          <p:cNvGrpSpPr/>
          <p:nvPr/>
        </p:nvGrpSpPr>
        <p:grpSpPr>
          <a:xfrm>
            <a:off x="10655100" y="7031342"/>
            <a:ext cx="263009" cy="263009"/>
            <a:chOff x="10530829" y="2716980"/>
            <a:chExt cx="263009" cy="263009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728BC3E-B83C-4F5F-9680-079683EBCAA3}"/>
                </a:ext>
              </a:extLst>
            </p:cNvPr>
            <p:cNvSpPr/>
            <p:nvPr/>
          </p:nvSpPr>
          <p:spPr>
            <a:xfrm>
              <a:off x="10530829" y="2716980"/>
              <a:ext cx="263009" cy="263009"/>
            </a:xfrm>
            <a:prstGeom prst="ellipse">
              <a:avLst/>
            </a:prstGeom>
            <a:noFill/>
            <a:ln w="19050">
              <a:solidFill>
                <a:srgbClr val="4DA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A6D0D84-C4D0-49F1-A9C7-22052F6153F9}"/>
                </a:ext>
              </a:extLst>
            </p:cNvPr>
            <p:cNvSpPr/>
            <p:nvPr/>
          </p:nvSpPr>
          <p:spPr>
            <a:xfrm>
              <a:off x="10581181" y="2893693"/>
              <a:ext cx="162304" cy="45719"/>
            </a:xfrm>
            <a:custGeom>
              <a:avLst/>
              <a:gdLst>
                <a:gd name="connsiteX0" fmla="*/ 0 w 211340"/>
                <a:gd name="connsiteY0" fmla="*/ 0 h 59532"/>
                <a:gd name="connsiteX1" fmla="*/ 211340 w 211340"/>
                <a:gd name="connsiteY1" fmla="*/ 0 h 59532"/>
                <a:gd name="connsiteX2" fmla="*/ 196595 w 211340"/>
                <a:gd name="connsiteY2" fmla="*/ 21869 h 59532"/>
                <a:gd name="connsiteX3" fmla="*/ 105670 w 211340"/>
                <a:gd name="connsiteY3" fmla="*/ 59532 h 59532"/>
                <a:gd name="connsiteX4" fmla="*/ 14745 w 211340"/>
                <a:gd name="connsiteY4" fmla="*/ 21869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40" h="59532">
                  <a:moveTo>
                    <a:pt x="0" y="0"/>
                  </a:moveTo>
                  <a:lnTo>
                    <a:pt x="211340" y="0"/>
                  </a:lnTo>
                  <a:lnTo>
                    <a:pt x="196595" y="21869"/>
                  </a:lnTo>
                  <a:cubicBezTo>
                    <a:pt x="173326" y="45139"/>
                    <a:pt x="141179" y="59532"/>
                    <a:pt x="105670" y="59532"/>
                  </a:cubicBezTo>
                  <a:cubicBezTo>
                    <a:pt x="70162" y="59532"/>
                    <a:pt x="38015" y="45139"/>
                    <a:pt x="14745" y="21869"/>
                  </a:cubicBezTo>
                  <a:close/>
                </a:path>
              </a:pathLst>
            </a:custGeom>
            <a:solidFill>
              <a:srgbClr val="4D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D908257-4570-4B39-BBAF-68ECB6F9DADC}"/>
                </a:ext>
              </a:extLst>
            </p:cNvPr>
            <p:cNvGrpSpPr/>
            <p:nvPr/>
          </p:nvGrpSpPr>
          <p:grpSpPr>
            <a:xfrm>
              <a:off x="10567320" y="2788742"/>
              <a:ext cx="69723" cy="40481"/>
              <a:chOff x="10560177" y="2788742"/>
              <a:chExt cx="69723" cy="40481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BF8C4B3-A0DA-49AF-B5A9-D2D52D78C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D120F5F2-BE91-4F18-9809-405E468F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0B6305D-DBDD-4880-85F8-F4B7CD681A61}"/>
                </a:ext>
              </a:extLst>
            </p:cNvPr>
            <p:cNvGrpSpPr/>
            <p:nvPr/>
          </p:nvGrpSpPr>
          <p:grpSpPr>
            <a:xfrm>
              <a:off x="10686384" y="2788742"/>
              <a:ext cx="69723" cy="40481"/>
              <a:chOff x="10560177" y="2788742"/>
              <a:chExt cx="69723" cy="40481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0495115-A548-4B5D-86A1-AAF7D54B1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419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8EF25FE-8251-4824-9B2A-C8E905049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60177" y="2788742"/>
                <a:ext cx="40481" cy="40481"/>
              </a:xfrm>
              <a:prstGeom prst="line">
                <a:avLst/>
              </a:prstGeom>
              <a:ln w="158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5A9A0E8-6D24-497D-9AD0-909C7C005405}"/>
              </a:ext>
            </a:extLst>
          </p:cNvPr>
          <p:cNvGrpSpPr/>
          <p:nvPr/>
        </p:nvGrpSpPr>
        <p:grpSpPr>
          <a:xfrm>
            <a:off x="10996669" y="7031342"/>
            <a:ext cx="263009" cy="263009"/>
            <a:chOff x="10679440" y="3887613"/>
            <a:chExt cx="263009" cy="26300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F629DF49-5273-4DB2-BAD8-A6427ED2141C}"/>
                </a:ext>
              </a:extLst>
            </p:cNvPr>
            <p:cNvSpPr/>
            <p:nvPr/>
          </p:nvSpPr>
          <p:spPr>
            <a:xfrm>
              <a:off x="10679440" y="3887613"/>
              <a:ext cx="263009" cy="263009"/>
            </a:xfrm>
            <a:prstGeom prst="ellipse">
              <a:avLst/>
            </a:prstGeom>
            <a:noFill/>
            <a:ln w="19050">
              <a:solidFill>
                <a:srgbClr val="FF5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28ECC5A-749B-4BC4-8E53-7DED7BA8F45F}"/>
                </a:ext>
              </a:extLst>
            </p:cNvPr>
            <p:cNvGrpSpPr/>
            <p:nvPr/>
          </p:nvGrpSpPr>
          <p:grpSpPr>
            <a:xfrm>
              <a:off x="10778464" y="4054998"/>
              <a:ext cx="69723" cy="40481"/>
              <a:chOff x="10778464" y="4054998"/>
              <a:chExt cx="69723" cy="40481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F5BC239-97DD-4196-A3B5-5F0C7C844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7706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0153744B-33BF-4FF4-ACEC-97A34B0F5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8464" y="4054998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1D18DB7-CC8B-40CA-A60E-BB23FDD2BE1F}"/>
                </a:ext>
              </a:extLst>
            </p:cNvPr>
            <p:cNvGrpSpPr/>
            <p:nvPr/>
          </p:nvGrpSpPr>
          <p:grpSpPr>
            <a:xfrm>
              <a:off x="10742560" y="3959375"/>
              <a:ext cx="143912" cy="40481"/>
              <a:chOff x="10742560" y="3959375"/>
              <a:chExt cx="143912" cy="40481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064FFC19-14A2-4811-9353-BD90F857A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5991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B7B36C43-758D-45DC-9B49-325BD538D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2560" y="3959375"/>
                <a:ext cx="40481" cy="40481"/>
              </a:xfrm>
              <a:prstGeom prst="line">
                <a:avLst/>
              </a:prstGeom>
              <a:ln w="158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504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상세한 미세먼지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420A716-034E-4041-A95D-0D3F91CD748D}"/>
              </a:ext>
            </a:extLst>
          </p:cNvPr>
          <p:cNvGrpSpPr/>
          <p:nvPr/>
        </p:nvGrpSpPr>
        <p:grpSpPr>
          <a:xfrm>
            <a:off x="11338237" y="7031342"/>
            <a:ext cx="263009" cy="263009"/>
            <a:chOff x="11338237" y="7031342"/>
            <a:chExt cx="263009" cy="263009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BC70633-1C1C-46FC-A21A-EB659405CEDC}"/>
                </a:ext>
              </a:extLst>
            </p:cNvPr>
            <p:cNvSpPr/>
            <p:nvPr/>
          </p:nvSpPr>
          <p:spPr>
            <a:xfrm>
              <a:off x="11338237" y="7031342"/>
              <a:ext cx="263009" cy="263009"/>
            </a:xfrm>
            <a:prstGeom prst="ellipse">
              <a:avLst/>
            </a:prstGeom>
            <a:noFill/>
            <a:ln w="19050">
              <a:solidFill>
                <a:srgbClr val="FDA1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6CF68-0D7F-4565-95B2-39D786FBB233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933" y="7225150"/>
              <a:ext cx="85617" cy="0"/>
            </a:xfrm>
            <a:prstGeom prst="line">
              <a:avLst/>
            </a:prstGeom>
            <a:ln w="15875">
              <a:solidFill>
                <a:srgbClr val="FDA1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7532D03-E0E8-4DA3-9D43-2D710EA50FD0}"/>
                </a:ext>
              </a:extLst>
            </p:cNvPr>
            <p:cNvGrpSpPr/>
            <p:nvPr/>
          </p:nvGrpSpPr>
          <p:grpSpPr>
            <a:xfrm>
              <a:off x="11397608" y="7117391"/>
              <a:ext cx="144266" cy="40481"/>
              <a:chOff x="11397608" y="7117391"/>
              <a:chExt cx="144266" cy="40481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1FDDE78-09E5-4B75-A7AB-67B4ED8920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397608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09226927-CACC-4D16-89D2-887A34A27F1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501393" y="7117391"/>
                <a:ext cx="40481" cy="40481"/>
              </a:xfrm>
              <a:prstGeom prst="line">
                <a:avLst/>
              </a:prstGeom>
              <a:ln w="158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98FDBF54-3454-4F5F-AA5C-E541304C2114}"/>
              </a:ext>
            </a:extLst>
          </p:cNvPr>
          <p:cNvGrpSpPr/>
          <p:nvPr/>
        </p:nvGrpSpPr>
        <p:grpSpPr>
          <a:xfrm>
            <a:off x="10313531" y="7038804"/>
            <a:ext cx="263009" cy="263009"/>
            <a:chOff x="7141549" y="3956566"/>
            <a:chExt cx="263009" cy="263009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37816BE9-AFD8-4022-AA3F-581B8D100EF1}"/>
                </a:ext>
              </a:extLst>
            </p:cNvPr>
            <p:cNvSpPr/>
            <p:nvPr/>
          </p:nvSpPr>
          <p:spPr>
            <a:xfrm>
              <a:off x="7141549" y="3956566"/>
              <a:ext cx="263009" cy="263009"/>
            </a:xfrm>
            <a:prstGeom prst="ellipse">
              <a:avLst/>
            </a:prstGeom>
            <a:noFill/>
            <a:ln w="19050">
              <a:solidFill>
                <a:srgbClr val="00C5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C39D01FF-D662-41C8-8FED-CF473388C019}"/>
                </a:ext>
              </a:extLst>
            </p:cNvPr>
            <p:cNvGrpSpPr/>
            <p:nvPr/>
          </p:nvGrpSpPr>
          <p:grpSpPr>
            <a:xfrm>
              <a:off x="7180903" y="4042555"/>
              <a:ext cx="184302" cy="51201"/>
              <a:chOff x="9923978" y="2372201"/>
              <a:chExt cx="835248" cy="23204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F6142458-E98C-49AA-8879-D6D206D6664F}"/>
                  </a:ext>
                </a:extLst>
              </p:cNvPr>
              <p:cNvSpPr/>
              <p:nvPr/>
            </p:nvSpPr>
            <p:spPr>
              <a:xfrm>
                <a:off x="9923978" y="2376238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2549CC3B-C79D-4D6A-AA02-D4CF6576BCC5}"/>
                  </a:ext>
                </a:extLst>
              </p:cNvPr>
              <p:cNvSpPr/>
              <p:nvPr/>
            </p:nvSpPr>
            <p:spPr>
              <a:xfrm>
                <a:off x="10531223" y="2372201"/>
                <a:ext cx="228003" cy="228003"/>
              </a:xfrm>
              <a:prstGeom prst="ellipse">
                <a:avLst/>
              </a:prstGeom>
              <a:solidFill>
                <a:srgbClr val="00C518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7089CADC-36AC-4DE8-9D93-8A10EAF89C03}"/>
                </a:ext>
              </a:extLst>
            </p:cNvPr>
            <p:cNvCxnSpPr/>
            <p:nvPr/>
          </p:nvCxnSpPr>
          <p:spPr>
            <a:xfrm>
              <a:off x="7219370" y="4148134"/>
              <a:ext cx="107366" cy="0"/>
            </a:xfrm>
            <a:prstGeom prst="line">
              <a:avLst/>
            </a:prstGeom>
            <a:ln w="19050" cap="rnd">
              <a:solidFill>
                <a:srgbClr val="00C5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3850322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1C74481-943D-45DF-80D6-78E248E734C8}"/>
              </a:ext>
            </a:extLst>
          </p:cNvPr>
          <p:cNvCxnSpPr>
            <a:stCxn id="276" idx="3"/>
          </p:cNvCxnSpPr>
          <p:nvPr/>
        </p:nvCxnSpPr>
        <p:spPr>
          <a:xfrm flipV="1">
            <a:off x="4604338" y="1645475"/>
            <a:ext cx="2337451" cy="246689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9B865F4F-E453-4646-936D-96C0B15BB7F5}"/>
              </a:ext>
            </a:extLst>
          </p:cNvPr>
          <p:cNvCxnSpPr>
            <a:cxnSpLocks/>
          </p:cNvCxnSpPr>
          <p:nvPr/>
        </p:nvCxnSpPr>
        <p:spPr>
          <a:xfrm>
            <a:off x="4604338" y="4112366"/>
            <a:ext cx="2386674" cy="214105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DC4D23-BF64-4EA6-B3BF-CFE7ADD7EA62}"/>
              </a:ext>
            </a:extLst>
          </p:cNvPr>
          <p:cNvGrpSpPr/>
          <p:nvPr/>
        </p:nvGrpSpPr>
        <p:grpSpPr>
          <a:xfrm>
            <a:off x="6875460" y="1331119"/>
            <a:ext cx="3590925" cy="5162550"/>
            <a:chOff x="6875460" y="1331119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0" y="1331119"/>
              <a:ext cx="3590925" cy="5162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B7AB913-038E-4557-91C4-BCA8566217B1}"/>
                </a:ext>
              </a:extLst>
            </p:cNvPr>
            <p:cNvGrpSpPr/>
            <p:nvPr/>
          </p:nvGrpSpPr>
          <p:grpSpPr>
            <a:xfrm>
              <a:off x="6915868" y="1771407"/>
              <a:ext cx="3455041" cy="4101494"/>
              <a:chOff x="5836433" y="1771407"/>
              <a:chExt cx="3455041" cy="410149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39B803-4C5F-4228-BC71-35BAB5E838D4}"/>
                  </a:ext>
                </a:extLst>
              </p:cNvPr>
              <p:cNvSpPr txBox="1"/>
              <p:nvPr/>
            </p:nvSpPr>
            <p:spPr>
              <a:xfrm>
                <a:off x="7103064" y="2176441"/>
                <a:ext cx="9476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00C518"/>
                    </a:solidFill>
                  </a:rPr>
                  <a:t>55</a:t>
                </a:r>
                <a:endParaRPr lang="ko-KR" altLang="en-US" sz="2400" dirty="0">
                  <a:solidFill>
                    <a:srgbClr val="00C518"/>
                  </a:solidFill>
                </a:endParaRPr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67E8BD5-597A-48DE-B912-6FDEA6C3B2F5}"/>
                  </a:ext>
                </a:extLst>
              </p:cNvPr>
              <p:cNvSpPr/>
              <p:nvPr/>
            </p:nvSpPr>
            <p:spPr>
              <a:xfrm>
                <a:off x="7062717" y="1771407"/>
                <a:ext cx="1028389" cy="276468"/>
              </a:xfrm>
              <a:prstGeom prst="roundRect">
                <a:avLst/>
              </a:prstGeom>
              <a:noFill/>
              <a:ln w="19050"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C518"/>
                    </a:solidFill>
                  </a:rPr>
                  <a:t>통합대기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C0D345-5CFE-4FAD-9432-DF71C6C82099}"/>
                  </a:ext>
                </a:extLst>
              </p:cNvPr>
              <p:cNvSpPr txBox="1"/>
              <p:nvPr/>
            </p:nvSpPr>
            <p:spPr>
              <a:xfrm>
                <a:off x="6169067" y="3192734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00C518"/>
                    </a:solidFill>
                  </a:rPr>
                  <a:t>보통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742F756-DAC4-4FEB-9AE7-46F996D15CD5}"/>
                  </a:ext>
                </a:extLst>
              </p:cNvPr>
              <p:cNvGrpSpPr/>
              <p:nvPr/>
            </p:nvGrpSpPr>
            <p:grpSpPr>
              <a:xfrm>
                <a:off x="6793786" y="3230507"/>
                <a:ext cx="263009" cy="263009"/>
                <a:chOff x="7141549" y="3956566"/>
                <a:chExt cx="263009" cy="263009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6F66CDE-A591-46BC-A79F-F4A47374A2A4}"/>
                    </a:ext>
                  </a:extLst>
                </p:cNvPr>
                <p:cNvSpPr/>
                <p:nvPr/>
              </p:nvSpPr>
              <p:spPr>
                <a:xfrm>
                  <a:off x="7141549" y="3956566"/>
                  <a:ext cx="263009" cy="263009"/>
                </a:xfrm>
                <a:prstGeom prst="ellipse">
                  <a:avLst/>
                </a:prstGeom>
                <a:noFill/>
                <a:ln w="19050">
                  <a:solidFill>
                    <a:srgbClr val="00C5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1441E09-79E5-4295-8B0E-706934343798}"/>
                    </a:ext>
                  </a:extLst>
                </p:cNvPr>
                <p:cNvGrpSpPr/>
                <p:nvPr/>
              </p:nvGrpSpPr>
              <p:grpSpPr>
                <a:xfrm>
                  <a:off x="7180903" y="4042555"/>
                  <a:ext cx="184302" cy="51201"/>
                  <a:chOff x="9923978" y="2372201"/>
                  <a:chExt cx="835248" cy="23204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7C1A685F-73FB-4DD0-99F0-799ABCFD52CA}"/>
                      </a:ext>
                    </a:extLst>
                  </p:cNvPr>
                  <p:cNvSpPr/>
                  <p:nvPr/>
                </p:nvSpPr>
                <p:spPr>
                  <a:xfrm>
                    <a:off x="9923978" y="2376238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3E89CAC5-1EA5-48F9-8A3D-148C2C7A34A8}"/>
                      </a:ext>
                    </a:extLst>
                  </p:cNvPr>
                  <p:cNvSpPr/>
                  <p:nvPr/>
                </p:nvSpPr>
                <p:spPr>
                  <a:xfrm>
                    <a:off x="10531223" y="2372201"/>
                    <a:ext cx="228003" cy="228003"/>
                  </a:xfrm>
                  <a:prstGeom prst="ellipse">
                    <a:avLst/>
                  </a:prstGeom>
                  <a:solidFill>
                    <a:srgbClr val="00C518"/>
                  </a:solidFill>
                  <a:ln w="762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C090662-86A5-4C78-B7C2-58B3326CD493}"/>
                    </a:ext>
                  </a:extLst>
                </p:cNvPr>
                <p:cNvCxnSpPr/>
                <p:nvPr/>
              </p:nvCxnSpPr>
              <p:spPr>
                <a:xfrm>
                  <a:off x="7219370" y="4148134"/>
                  <a:ext cx="107366" cy="0"/>
                </a:xfrm>
                <a:prstGeom prst="line">
                  <a:avLst/>
                </a:prstGeom>
                <a:ln w="19050" cap="rnd">
                  <a:solidFill>
                    <a:srgbClr val="00C51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1313C3-FFE0-419A-B5A6-99287558D59B}"/>
                  </a:ext>
                </a:extLst>
              </p:cNvPr>
              <p:cNvSpPr txBox="1"/>
              <p:nvPr/>
            </p:nvSpPr>
            <p:spPr>
              <a:xfrm>
                <a:off x="7086479" y="3192734"/>
                <a:ext cx="18982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C518"/>
                    </a:solidFill>
                  </a:rPr>
                  <a:t>민감군</a:t>
                </a:r>
                <a:r>
                  <a:rPr lang="ko-KR" altLang="en-US" sz="1600" dirty="0">
                    <a:solidFill>
                      <a:srgbClr val="00C518"/>
                    </a:solidFill>
                  </a:rPr>
                  <a:t> 주의하세요</a:t>
                </a: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97306E0-16F9-43CF-A1B9-F37777266AF0}"/>
                  </a:ext>
                </a:extLst>
              </p:cNvPr>
              <p:cNvCxnSpPr/>
              <p:nvPr/>
            </p:nvCxnSpPr>
            <p:spPr>
              <a:xfrm>
                <a:off x="5924550" y="4056408"/>
                <a:ext cx="808653" cy="0"/>
              </a:xfrm>
              <a:prstGeom prst="line">
                <a:avLst/>
              </a:prstGeom>
              <a:ln w="28575">
                <a:solidFill>
                  <a:srgbClr val="4DAD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61003A7-C84D-4585-AD76-1C8F1E69EB7F}"/>
                  </a:ext>
                </a:extLst>
              </p:cNvPr>
              <p:cNvCxnSpPr/>
              <p:nvPr/>
            </p:nvCxnSpPr>
            <p:spPr>
              <a:xfrm>
                <a:off x="6768667" y="4054775"/>
                <a:ext cx="808653" cy="0"/>
              </a:xfrm>
              <a:prstGeom prst="line">
                <a:avLst/>
              </a:prstGeom>
              <a:ln w="28575"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BF651-BFEE-4B5A-A3A9-08B95A46FC15}"/>
                  </a:ext>
                </a:extLst>
              </p:cNvPr>
              <p:cNvCxnSpPr/>
              <p:nvPr/>
            </p:nvCxnSpPr>
            <p:spPr>
              <a:xfrm>
                <a:off x="7612784" y="4056408"/>
                <a:ext cx="808653" cy="0"/>
              </a:xfrm>
              <a:prstGeom prst="line">
                <a:avLst/>
              </a:prstGeom>
              <a:ln w="28575">
                <a:solidFill>
                  <a:srgbClr val="FDA1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CDAD027-6794-4F05-9932-F0E4A7F11D8F}"/>
                  </a:ext>
                </a:extLst>
              </p:cNvPr>
              <p:cNvCxnSpPr/>
              <p:nvPr/>
            </p:nvCxnSpPr>
            <p:spPr>
              <a:xfrm>
                <a:off x="8456900" y="4054775"/>
                <a:ext cx="808653" cy="0"/>
              </a:xfrm>
              <a:prstGeom prst="line">
                <a:avLst/>
              </a:prstGeom>
              <a:ln w="28575">
                <a:solidFill>
                  <a:srgbClr val="FF5D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C8D2C0-0CD1-42B6-81B2-12E03D08B4E0}"/>
                  </a:ext>
                </a:extLst>
              </p:cNvPr>
              <p:cNvSpPr txBox="1"/>
              <p:nvPr/>
            </p:nvSpPr>
            <p:spPr>
              <a:xfrm>
                <a:off x="5836433" y="4073825"/>
                <a:ext cx="492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좋음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91A65F0-DD5B-4D7D-9182-91EB4ADD57AE}"/>
                  </a:ext>
                </a:extLst>
              </p:cNvPr>
              <p:cNvSpPr txBox="1"/>
              <p:nvPr/>
            </p:nvSpPr>
            <p:spPr>
              <a:xfrm>
                <a:off x="66960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보통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100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9F1414F-B426-4D5B-BB3B-3F3C1A69D09B}"/>
                  </a:ext>
                </a:extLst>
              </p:cNvPr>
              <p:cNvSpPr txBox="1"/>
              <p:nvPr/>
            </p:nvSpPr>
            <p:spPr>
              <a:xfrm>
                <a:off x="7542475" y="4073825"/>
                <a:ext cx="595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2">
                        <a:lumMod val="25000"/>
                      </a:schemeClr>
                    </a:solidFill>
                  </a:rPr>
                  <a:t>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250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367D973-DB04-44D6-9C54-D8309FABE957}"/>
                  </a:ext>
                </a:extLst>
              </p:cNvPr>
              <p:cNvSpPr txBox="1"/>
              <p:nvPr/>
            </p:nvSpPr>
            <p:spPr>
              <a:xfrm>
                <a:off x="8380675" y="4073825"/>
                <a:ext cx="725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2">
                        <a:lumMod val="25000"/>
                      </a:schemeClr>
                    </a:solidFill>
                  </a:rPr>
                  <a:t>매우나쁨</a:t>
                </a:r>
                <a:endParaRPr lang="en-US" altLang="ko-KR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sz="1000" b="1" dirty="0">
                    <a:solidFill>
                      <a:schemeClr val="bg2">
                        <a:lumMod val="25000"/>
                      </a:schemeClr>
                    </a:solidFill>
                  </a:rPr>
                  <a:t>~ 500</a:t>
                </a:r>
                <a:endParaRPr lang="ko-KR" altLang="en-US" sz="10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04F4FF0C-3606-4F15-987F-DCE2C91436CD}"/>
                  </a:ext>
                </a:extLst>
              </p:cNvPr>
              <p:cNvSpPr/>
              <p:nvPr/>
            </p:nvSpPr>
            <p:spPr>
              <a:xfrm>
                <a:off x="6645173" y="3730314"/>
                <a:ext cx="426244" cy="190521"/>
              </a:xfrm>
              <a:prstGeom prst="roundRect">
                <a:avLst/>
              </a:prstGeom>
              <a:noFill/>
              <a:ln>
                <a:solidFill>
                  <a:srgbClr val="00C5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rgbClr val="00C518"/>
                    </a:solidFill>
                  </a:rPr>
                  <a:t>55</a:t>
                </a:r>
                <a:endParaRPr lang="ko-KR" altLang="en-US" sz="1000" b="1" dirty="0">
                  <a:solidFill>
                    <a:srgbClr val="00C518"/>
                  </a:solidFill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C174D11-E6CF-40C4-8E0C-601114A072EB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6858000" y="3920835"/>
                <a:ext cx="295" cy="120146"/>
              </a:xfrm>
              <a:prstGeom prst="line">
                <a:avLst/>
              </a:prstGeom>
              <a:ln>
                <a:solidFill>
                  <a:srgbClr val="00C5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285FB95-AC9D-4CE4-AC5F-D4736D20B9B2}"/>
                  </a:ext>
                </a:extLst>
              </p:cNvPr>
              <p:cNvSpPr txBox="1"/>
              <p:nvPr/>
            </p:nvSpPr>
            <p:spPr>
              <a:xfrm>
                <a:off x="5885419" y="4714780"/>
                <a:ext cx="10756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>
                    <a:solidFill>
                      <a:schemeClr val="bg1">
                        <a:lumMod val="50000"/>
                      </a:schemeClr>
                    </a:solidFill>
                  </a:rPr>
                  <a:t>시간별대기예보</a:t>
                </a:r>
                <a:endParaRPr lang="ko-KR" altLang="en-US" sz="1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7FF1EEB-48A3-4011-B9AD-AA2DCEA3E0B3}"/>
                  </a:ext>
                </a:extLst>
              </p:cNvPr>
              <p:cNvCxnSpPr/>
              <p:nvPr/>
            </p:nvCxnSpPr>
            <p:spPr>
              <a:xfrm>
                <a:off x="5862354" y="4601790"/>
                <a:ext cx="3429120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067FE68F-9DFA-4D20-9126-31A668A1C1B5}"/>
                  </a:ext>
                </a:extLst>
              </p:cNvPr>
              <p:cNvGrpSpPr/>
              <p:nvPr/>
            </p:nvGrpSpPr>
            <p:grpSpPr>
              <a:xfrm>
                <a:off x="5906909" y="5013494"/>
                <a:ext cx="3340011" cy="859407"/>
                <a:chOff x="5906909" y="5013494"/>
                <a:chExt cx="3340011" cy="859407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37D43A-AA3E-4FC0-8DC8-D7BB1FEFF972}"/>
                    </a:ext>
                  </a:extLst>
                </p:cNvPr>
                <p:cNvSpPr txBox="1"/>
                <p:nvPr/>
              </p:nvSpPr>
              <p:spPr>
                <a:xfrm>
                  <a:off x="5906909" y="5013494"/>
                  <a:ext cx="33400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 16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17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18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19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20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21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   </a:t>
                  </a:r>
                  <a:r>
                    <a:rPr lang="en-US" altLang="ko-KR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22</a:t>
                  </a:r>
                  <a:r>
                    <a:rPr lang="ko-KR" altLang="en-US" sz="10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시</a:t>
                  </a:r>
                </a:p>
              </p:txBody>
            </p: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EDE6EEF7-649A-4C30-A0AA-F7ECDA273187}"/>
                    </a:ext>
                  </a:extLst>
                </p:cNvPr>
                <p:cNvGrpSpPr/>
                <p:nvPr/>
              </p:nvGrpSpPr>
              <p:grpSpPr>
                <a:xfrm>
                  <a:off x="6016904" y="529616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1E5DB3F2-47CA-4401-88B3-1B22926FE18E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36F92D09-0B12-4FD9-AE25-A7910549045E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62" name="타원 161">
                      <a:extLst>
                        <a:ext uri="{FF2B5EF4-FFF2-40B4-BE49-F238E27FC236}">
                          <a16:creationId xmlns:a16="http://schemas.microsoft.com/office/drawing/2014/main" id="{A238D35F-7662-4052-A9C3-EFAC8561D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3" name="타원 162">
                      <a:extLst>
                        <a:ext uri="{FF2B5EF4-FFF2-40B4-BE49-F238E27FC236}">
                          <a16:creationId xmlns:a16="http://schemas.microsoft.com/office/drawing/2014/main" id="{A96AEA4F-EEED-4DB0-9DF8-30B306931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3176ACD-E005-4296-A4D6-04913B7E2575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4FAA448-9F4F-4FB0-A146-E22796EFA09C}"/>
                    </a:ext>
                  </a:extLst>
                </p:cNvPr>
                <p:cNvSpPr txBox="1"/>
                <p:nvPr/>
              </p:nvSpPr>
              <p:spPr>
                <a:xfrm>
                  <a:off x="5965866" y="5587168"/>
                  <a:ext cx="365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55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FD9739F6-C2CA-4B93-AC32-90C72CC79FEE}"/>
                    </a:ext>
                  </a:extLst>
                </p:cNvPr>
                <p:cNvGrpSpPr/>
                <p:nvPr/>
              </p:nvGrpSpPr>
              <p:grpSpPr>
                <a:xfrm>
                  <a:off x="6422658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B29354A8-1F6A-4A9C-95C0-0B2B6ACE5C34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91F4E05-5F88-4CC4-AD5C-2B8760022BEB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C3DFBC3A-8556-4FFC-9892-4186837B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타원 179">
                      <a:extLst>
                        <a:ext uri="{FF2B5EF4-FFF2-40B4-BE49-F238E27FC236}">
                          <a16:creationId xmlns:a16="http://schemas.microsoft.com/office/drawing/2014/main" id="{653481ED-73B0-446D-88AE-D22E0912E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78" name="직선 연결선 177">
                    <a:extLst>
                      <a:ext uri="{FF2B5EF4-FFF2-40B4-BE49-F238E27FC236}">
                        <a16:creationId xmlns:a16="http://schemas.microsoft.com/office/drawing/2014/main" id="{A0FCA12F-AAC3-4DF0-8238-9211A00ADFEF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F639034-A1B4-441F-93C2-B862ABAE51F0}"/>
                    </a:ext>
                  </a:extLst>
                </p:cNvPr>
                <p:cNvSpPr txBox="1"/>
                <p:nvPr/>
              </p:nvSpPr>
              <p:spPr>
                <a:xfrm>
                  <a:off x="6319634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100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0FDEA22-4967-4027-A230-ABA01D51BC0C}"/>
                    </a:ext>
                  </a:extLst>
                </p:cNvPr>
                <p:cNvSpPr txBox="1"/>
                <p:nvPr/>
              </p:nvSpPr>
              <p:spPr>
                <a:xfrm>
                  <a:off x="671402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270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190" name="그룹 189">
                  <a:extLst>
                    <a:ext uri="{FF2B5EF4-FFF2-40B4-BE49-F238E27FC236}">
                      <a16:creationId xmlns:a16="http://schemas.microsoft.com/office/drawing/2014/main" id="{05624C84-7253-4CA4-B406-2E27C5A41DD7}"/>
                    </a:ext>
                  </a:extLst>
                </p:cNvPr>
                <p:cNvGrpSpPr/>
                <p:nvPr/>
              </p:nvGrpSpPr>
              <p:grpSpPr>
                <a:xfrm>
                  <a:off x="681704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37A3EBF0-E6D0-48B6-B985-5B0E457CDD97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A1B6C6F2-DE8B-428B-9E04-54605A7B5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그룹 192">
                    <a:extLst>
                      <a:ext uri="{FF2B5EF4-FFF2-40B4-BE49-F238E27FC236}">
                        <a16:creationId xmlns:a16="http://schemas.microsoft.com/office/drawing/2014/main" id="{9AB3CE70-4B63-4309-8115-851CEFE5084C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8ADF4DCA-88B9-4451-86B7-674BE0DBE3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C3111422-80F7-41EC-BBFB-749DFB533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213761F-AB27-40F4-AFBD-30D9A9125AA6}"/>
                    </a:ext>
                  </a:extLst>
                </p:cNvPr>
                <p:cNvSpPr txBox="1"/>
                <p:nvPr/>
              </p:nvSpPr>
              <p:spPr>
                <a:xfrm>
                  <a:off x="7131901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400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345F7EA2-FE88-4ED5-A024-590ECE120A3A}"/>
                    </a:ext>
                  </a:extLst>
                </p:cNvPr>
                <p:cNvGrpSpPr/>
                <p:nvPr/>
              </p:nvGrpSpPr>
              <p:grpSpPr>
                <a:xfrm>
                  <a:off x="7234925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08" name="타원 207">
                    <a:extLst>
                      <a:ext uri="{FF2B5EF4-FFF2-40B4-BE49-F238E27FC236}">
                        <a16:creationId xmlns:a16="http://schemas.microsoft.com/office/drawing/2014/main" id="{A0A5FD6A-292D-4311-8C5C-BF25444F1B38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C51E674A-00C1-4B02-8EF7-98284FD054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273DA096-D7FA-426B-B0E1-4C923E0ADE56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236923A4-4F83-4AD7-AC5E-A7847EAA83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E24A8E28-D23E-48DF-8F45-E2A36EE81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EADD260-FF9E-41FD-B69A-D0957EAFB0B0}"/>
                    </a:ext>
                  </a:extLst>
                </p:cNvPr>
                <p:cNvSpPr txBox="1"/>
                <p:nvPr/>
              </p:nvSpPr>
              <p:spPr>
                <a:xfrm>
                  <a:off x="7513105" y="5595902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FDA163"/>
                      </a:solidFill>
                    </a:rPr>
                    <a:t>310</a:t>
                  </a:r>
                  <a:endParaRPr lang="ko-KR" altLang="en-US" sz="1200" b="1" dirty="0">
                    <a:solidFill>
                      <a:srgbClr val="FDA163"/>
                    </a:solidFill>
                  </a:endParaRPr>
                </a:p>
              </p:txBody>
            </p: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EC8625E6-1610-4B8F-A8D6-6B46A54DD35F}"/>
                    </a:ext>
                  </a:extLst>
                </p:cNvPr>
                <p:cNvGrpSpPr/>
                <p:nvPr/>
              </p:nvGrpSpPr>
              <p:grpSpPr>
                <a:xfrm>
                  <a:off x="7616129" y="5301071"/>
                  <a:ext cx="263009" cy="263009"/>
                  <a:chOff x="11338237" y="7031342"/>
                  <a:chExt cx="263009" cy="263009"/>
                </a:xfrm>
              </p:grpSpPr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C909F07B-5090-46BD-8339-A16C57F99D9D}"/>
                      </a:ext>
                    </a:extLst>
                  </p:cNvPr>
                  <p:cNvSpPr/>
                  <p:nvPr/>
                </p:nvSpPr>
                <p:spPr>
                  <a:xfrm>
                    <a:off x="11338237" y="7031342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A16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rgbClr val="FDA163"/>
                      </a:solidFill>
                    </a:endParaRPr>
                  </a:p>
                </p:txBody>
              </p: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45BEBFF6-C5DA-4EAF-8F0A-7F05D732A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26933" y="7225150"/>
                    <a:ext cx="85617" cy="0"/>
                  </a:xfrm>
                  <a:prstGeom prst="line">
                    <a:avLst/>
                  </a:prstGeom>
                  <a:ln w="15875">
                    <a:solidFill>
                      <a:srgbClr val="FDA16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E84F85DF-CAC0-42B1-B7FD-80D9D2B2F8BB}"/>
                      </a:ext>
                    </a:extLst>
                  </p:cNvPr>
                  <p:cNvGrpSpPr/>
                  <p:nvPr/>
                </p:nvGrpSpPr>
                <p:grpSpPr>
                  <a:xfrm>
                    <a:off x="11397608" y="7117391"/>
                    <a:ext cx="144266" cy="40481"/>
                    <a:chOff x="11397608" y="7117391"/>
                    <a:chExt cx="144266" cy="40481"/>
                  </a:xfrm>
                </p:grpSpPr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FB062470-F785-4947-A612-9157E73540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397608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DB6C4ECA-180A-46EC-BAC3-285FC75F2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>
                      <a:off x="11501393" y="7117391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FDA16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266506FE-428B-47CC-9C48-E4DAE5AAE572}"/>
                    </a:ext>
                  </a:extLst>
                </p:cNvPr>
                <p:cNvGrpSpPr/>
                <p:nvPr/>
              </p:nvGrpSpPr>
              <p:grpSpPr>
                <a:xfrm>
                  <a:off x="8031920" y="5302516"/>
                  <a:ext cx="263009" cy="263009"/>
                  <a:chOff x="7141549" y="3956566"/>
                  <a:chExt cx="263009" cy="263009"/>
                </a:xfrm>
              </p:grpSpPr>
              <p:sp>
                <p:nvSpPr>
                  <p:cNvPr id="232" name="타원 231">
                    <a:extLst>
                      <a:ext uri="{FF2B5EF4-FFF2-40B4-BE49-F238E27FC236}">
                        <a16:creationId xmlns:a16="http://schemas.microsoft.com/office/drawing/2014/main" id="{1C9BEDB7-4648-4683-B02B-F1361970FCF8}"/>
                      </a:ext>
                    </a:extLst>
                  </p:cNvPr>
                  <p:cNvSpPr/>
                  <p:nvPr/>
                </p:nvSpPr>
                <p:spPr>
                  <a:xfrm>
                    <a:off x="7141549" y="3956566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51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399E0A0C-2B19-4CFF-AA9D-E939C0638E5C}"/>
                      </a:ext>
                    </a:extLst>
                  </p:cNvPr>
                  <p:cNvGrpSpPr/>
                  <p:nvPr/>
                </p:nvGrpSpPr>
                <p:grpSpPr>
                  <a:xfrm>
                    <a:off x="7180903" y="4042555"/>
                    <a:ext cx="184302" cy="51201"/>
                    <a:chOff x="9923978" y="2372201"/>
                    <a:chExt cx="835248" cy="232040"/>
                  </a:xfrm>
                </p:grpSpPr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5594083A-6018-41BB-8C10-C2AC6C92A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3978" y="2376238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타원 235">
                      <a:extLst>
                        <a:ext uri="{FF2B5EF4-FFF2-40B4-BE49-F238E27FC236}">
                          <a16:creationId xmlns:a16="http://schemas.microsoft.com/office/drawing/2014/main" id="{802EAB26-F760-4746-B996-D04F75B57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31223" y="2372201"/>
                      <a:ext cx="228003" cy="228003"/>
                    </a:xfrm>
                    <a:prstGeom prst="ellipse">
                      <a:avLst/>
                    </a:prstGeom>
                    <a:solidFill>
                      <a:srgbClr val="00C518"/>
                    </a:solidFill>
                    <a:ln w="762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7D72F22B-DCE6-48DD-BB6E-2284082B764B}"/>
                      </a:ext>
                    </a:extLst>
                  </p:cNvPr>
                  <p:cNvCxnSpPr/>
                  <p:nvPr/>
                </p:nvCxnSpPr>
                <p:spPr>
                  <a:xfrm>
                    <a:off x="7219370" y="4148134"/>
                    <a:ext cx="107366" cy="0"/>
                  </a:xfrm>
                  <a:prstGeom prst="line">
                    <a:avLst/>
                  </a:prstGeom>
                  <a:ln w="19050" cap="rnd">
                    <a:solidFill>
                      <a:srgbClr val="00C51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6C83228-2D8A-4975-8E1D-C88E51C87E25}"/>
                    </a:ext>
                  </a:extLst>
                </p:cNvPr>
                <p:cNvSpPr txBox="1"/>
                <p:nvPr/>
              </p:nvSpPr>
              <p:spPr>
                <a:xfrm>
                  <a:off x="792889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rgbClr val="00C518"/>
                      </a:solidFill>
                    </a:rPr>
                    <a:t>190</a:t>
                  </a:r>
                  <a:endParaRPr lang="ko-KR" altLang="en-US" sz="1200" b="1" dirty="0">
                    <a:solidFill>
                      <a:srgbClr val="00C518"/>
                    </a:solidFill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99CAD6EA-9BEC-4B03-B30D-4740F01DB1B8}"/>
                    </a:ext>
                  </a:extLst>
                </p:cNvPr>
                <p:cNvSpPr txBox="1"/>
                <p:nvPr/>
              </p:nvSpPr>
              <p:spPr>
                <a:xfrm>
                  <a:off x="8336586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FFC0563-3A19-4D0D-A147-5D560F27AFDD}"/>
                    </a:ext>
                  </a:extLst>
                </p:cNvPr>
                <p:cNvGrpSpPr/>
                <p:nvPr/>
              </p:nvGrpSpPr>
              <p:grpSpPr>
                <a:xfrm>
                  <a:off x="8439610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46166183-629A-45C7-BF5D-E84933F5A1EE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DF729BA3-FC4B-421D-BEFF-A233AFCB7378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72BFAD62-2B91-41CD-BFE7-126A921DEBA5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2" name="직선 연결선 251">
                      <a:extLst>
                        <a:ext uri="{FF2B5EF4-FFF2-40B4-BE49-F238E27FC236}">
                          <a16:creationId xmlns:a16="http://schemas.microsoft.com/office/drawing/2014/main" id="{5189C9F0-9BA4-4199-9EB2-45BB886CF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3" name="직선 연결선 252">
                      <a:extLst>
                        <a:ext uri="{FF2B5EF4-FFF2-40B4-BE49-F238E27FC236}">
                          <a16:creationId xmlns:a16="http://schemas.microsoft.com/office/drawing/2014/main" id="{6A6290D5-F034-4089-B2F1-BD335C2A2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" name="그룹 248">
                    <a:extLst>
                      <a:ext uri="{FF2B5EF4-FFF2-40B4-BE49-F238E27FC236}">
                        <a16:creationId xmlns:a16="http://schemas.microsoft.com/office/drawing/2014/main" id="{B0E50801-8961-48B9-B8CC-840C75BF522B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50" name="직선 연결선 249">
                      <a:extLst>
                        <a:ext uri="{FF2B5EF4-FFF2-40B4-BE49-F238E27FC236}">
                          <a16:creationId xmlns:a16="http://schemas.microsoft.com/office/drawing/2014/main" id="{77A447D7-AD8A-49FD-90F8-42BC40D5D0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" name="직선 연결선 250">
                      <a:extLst>
                        <a:ext uri="{FF2B5EF4-FFF2-40B4-BE49-F238E27FC236}">
                          <a16:creationId xmlns:a16="http://schemas.microsoft.com/office/drawing/2014/main" id="{ABAC179D-8C2E-43EC-8BAF-DBCB5BFE8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D0185BAC-D639-464F-8E7B-F42D7B63D2CE}"/>
                    </a:ext>
                  </a:extLst>
                </p:cNvPr>
                <p:cNvSpPr txBox="1"/>
                <p:nvPr/>
              </p:nvSpPr>
              <p:spPr>
                <a:xfrm>
                  <a:off x="8749033" y="5593518"/>
                  <a:ext cx="46905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4DADFF"/>
                      </a:solidFill>
                    </a:rPr>
                    <a:t>40</a:t>
                  </a:r>
                  <a:endParaRPr lang="ko-KR" altLang="en-US" sz="1200" b="1" dirty="0">
                    <a:solidFill>
                      <a:srgbClr val="4DADFF"/>
                    </a:solidFill>
                  </a:endParaRPr>
                </a:p>
              </p:txBody>
            </p: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CF5CDA39-6425-4115-A8C8-54E4C166EEC9}"/>
                    </a:ext>
                  </a:extLst>
                </p:cNvPr>
                <p:cNvGrpSpPr/>
                <p:nvPr/>
              </p:nvGrpSpPr>
              <p:grpSpPr>
                <a:xfrm>
                  <a:off x="8852057" y="5306285"/>
                  <a:ext cx="263009" cy="263009"/>
                  <a:chOff x="10530829" y="2716980"/>
                  <a:chExt cx="263009" cy="263009"/>
                </a:xfrm>
              </p:grpSpPr>
              <p:sp>
                <p:nvSpPr>
                  <p:cNvPr id="258" name="타원 257">
                    <a:extLst>
                      <a:ext uri="{FF2B5EF4-FFF2-40B4-BE49-F238E27FC236}">
                        <a16:creationId xmlns:a16="http://schemas.microsoft.com/office/drawing/2014/main" id="{914573CC-E386-418E-8DAB-E1B5D8B77DE2}"/>
                      </a:ext>
                    </a:extLst>
                  </p:cNvPr>
                  <p:cNvSpPr/>
                  <p:nvPr/>
                </p:nvSpPr>
                <p:spPr>
                  <a:xfrm>
                    <a:off x="10530829" y="2716980"/>
                    <a:ext cx="263009" cy="263009"/>
                  </a:xfrm>
                  <a:prstGeom prst="ellipse">
                    <a:avLst/>
                  </a:prstGeom>
                  <a:noFill/>
                  <a:ln w="19050">
                    <a:solidFill>
                      <a:srgbClr val="4DAD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2A38F311-0754-48EF-9009-EFE2DB1A0409}"/>
                      </a:ext>
                    </a:extLst>
                  </p:cNvPr>
                  <p:cNvSpPr/>
                  <p:nvPr/>
                </p:nvSpPr>
                <p:spPr>
                  <a:xfrm>
                    <a:off x="10581181" y="2893693"/>
                    <a:ext cx="162304" cy="45719"/>
                  </a:xfrm>
                  <a:custGeom>
                    <a:avLst/>
                    <a:gdLst>
                      <a:gd name="connsiteX0" fmla="*/ 0 w 211340"/>
                      <a:gd name="connsiteY0" fmla="*/ 0 h 59532"/>
                      <a:gd name="connsiteX1" fmla="*/ 211340 w 211340"/>
                      <a:gd name="connsiteY1" fmla="*/ 0 h 59532"/>
                      <a:gd name="connsiteX2" fmla="*/ 196595 w 211340"/>
                      <a:gd name="connsiteY2" fmla="*/ 21869 h 59532"/>
                      <a:gd name="connsiteX3" fmla="*/ 105670 w 211340"/>
                      <a:gd name="connsiteY3" fmla="*/ 59532 h 59532"/>
                      <a:gd name="connsiteX4" fmla="*/ 14745 w 211340"/>
                      <a:gd name="connsiteY4" fmla="*/ 21869 h 59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1340" h="59532">
                        <a:moveTo>
                          <a:pt x="0" y="0"/>
                        </a:moveTo>
                        <a:lnTo>
                          <a:pt x="211340" y="0"/>
                        </a:lnTo>
                        <a:lnTo>
                          <a:pt x="196595" y="21869"/>
                        </a:lnTo>
                        <a:cubicBezTo>
                          <a:pt x="173326" y="45139"/>
                          <a:pt x="141179" y="59532"/>
                          <a:pt x="105670" y="59532"/>
                        </a:cubicBezTo>
                        <a:cubicBezTo>
                          <a:pt x="70162" y="59532"/>
                          <a:pt x="38015" y="45139"/>
                          <a:pt x="14745" y="21869"/>
                        </a:cubicBezTo>
                        <a:close/>
                      </a:path>
                    </a:pathLst>
                  </a:custGeom>
                  <a:solidFill>
                    <a:srgbClr val="4DAD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60" name="그룹 259">
                    <a:extLst>
                      <a:ext uri="{FF2B5EF4-FFF2-40B4-BE49-F238E27FC236}">
                        <a16:creationId xmlns:a16="http://schemas.microsoft.com/office/drawing/2014/main" id="{40182EA9-DBEC-4539-AC00-82BFC56D95D1}"/>
                      </a:ext>
                    </a:extLst>
                  </p:cNvPr>
                  <p:cNvGrpSpPr/>
                  <p:nvPr/>
                </p:nvGrpSpPr>
                <p:grpSpPr>
                  <a:xfrm>
                    <a:off x="10567320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4" name="직선 연결선 263">
                      <a:extLst>
                        <a:ext uri="{FF2B5EF4-FFF2-40B4-BE49-F238E27FC236}">
                          <a16:creationId xmlns:a16="http://schemas.microsoft.com/office/drawing/2014/main" id="{89877C81-945E-4727-B9A8-4D602DE017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직선 연결선 264">
                      <a:extLst>
                        <a:ext uri="{FF2B5EF4-FFF2-40B4-BE49-F238E27FC236}">
                          <a16:creationId xmlns:a16="http://schemas.microsoft.com/office/drawing/2014/main" id="{A4455CBC-185F-4196-AA7B-CFF41EC4CD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1" name="그룹 260">
                    <a:extLst>
                      <a:ext uri="{FF2B5EF4-FFF2-40B4-BE49-F238E27FC236}">
                        <a16:creationId xmlns:a16="http://schemas.microsoft.com/office/drawing/2014/main" id="{62995A3D-4364-4AFF-98FA-F0BB07DEF9D2}"/>
                      </a:ext>
                    </a:extLst>
                  </p:cNvPr>
                  <p:cNvGrpSpPr/>
                  <p:nvPr/>
                </p:nvGrpSpPr>
                <p:grpSpPr>
                  <a:xfrm>
                    <a:off x="10686384" y="2788742"/>
                    <a:ext cx="69723" cy="40481"/>
                    <a:chOff x="10560177" y="2788742"/>
                    <a:chExt cx="69723" cy="40481"/>
                  </a:xfrm>
                </p:grpSpPr>
                <p:cxnSp>
                  <p:nvCxnSpPr>
                    <p:cNvPr id="262" name="직선 연결선 261">
                      <a:extLst>
                        <a:ext uri="{FF2B5EF4-FFF2-40B4-BE49-F238E27FC236}">
                          <a16:creationId xmlns:a16="http://schemas.microsoft.com/office/drawing/2014/main" id="{FB54368F-D352-435A-9290-52B24F380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89419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연결선 262">
                      <a:extLst>
                        <a:ext uri="{FF2B5EF4-FFF2-40B4-BE49-F238E27FC236}">
                          <a16:creationId xmlns:a16="http://schemas.microsoft.com/office/drawing/2014/main" id="{26CA2721-E482-498B-96AE-29C0C57D2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560177" y="2788742"/>
                      <a:ext cx="40481" cy="40481"/>
                    </a:xfrm>
                    <a:prstGeom prst="line">
                      <a:avLst/>
                    </a:prstGeom>
                    <a:ln w="15875">
                      <a:solidFill>
                        <a:srgbClr val="4DADF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8664E969-D6E7-413D-AD6C-A35EBFD21CA2}"/>
              </a:ext>
            </a:extLst>
          </p:cNvPr>
          <p:cNvSpPr/>
          <p:nvPr/>
        </p:nvSpPr>
        <p:spPr>
          <a:xfrm>
            <a:off x="5154028" y="3443288"/>
            <a:ext cx="874578" cy="1257350"/>
          </a:xfrm>
          <a:prstGeom prst="roundRect">
            <a:avLst/>
          </a:prstGeom>
          <a:blipFill dpi="0" rotWithShape="1">
            <a:blip r:embed="rId2">
              <a:alphaModFix amt="3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7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83C43C36-B307-4223-B12E-868471EB7909}"/>
              </a:ext>
            </a:extLst>
          </p:cNvPr>
          <p:cNvSpPr/>
          <p:nvPr/>
        </p:nvSpPr>
        <p:spPr>
          <a:xfrm>
            <a:off x="5687477" y="3113254"/>
            <a:ext cx="1751480" cy="2518042"/>
          </a:xfrm>
          <a:prstGeom prst="round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1DAC06D6-DC01-474D-9565-2663EC965D19}"/>
              </a:ext>
            </a:extLst>
          </p:cNvPr>
          <p:cNvSpPr/>
          <p:nvPr/>
        </p:nvSpPr>
        <p:spPr>
          <a:xfrm>
            <a:off x="6261225" y="2215954"/>
            <a:ext cx="2694167" cy="3873312"/>
          </a:xfrm>
          <a:prstGeom prst="roundRect">
            <a:avLst/>
          </a:prstGeom>
          <a:blipFill dpi="0" rotWithShape="1">
            <a:blip r:embed="rId2">
              <a:alphaModFix amt="73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18AE1-1905-4168-892C-FCF0402F582A}"/>
              </a:ext>
            </a:extLst>
          </p:cNvPr>
          <p:cNvSpPr/>
          <p:nvPr/>
        </p:nvSpPr>
        <p:spPr>
          <a:xfrm>
            <a:off x="182788" y="173039"/>
            <a:ext cx="8666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ko-KR" altLang="en-US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소개 </a:t>
            </a:r>
            <a:r>
              <a:rPr lang="en-US" altLang="ko-KR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간편한 주소 검색</a:t>
            </a:r>
            <a:endParaRPr lang="en-US" altLang="ko-KR" sz="36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29A207F-D83E-4163-8E78-44D67CA362F1}"/>
              </a:ext>
            </a:extLst>
          </p:cNvPr>
          <p:cNvGrpSpPr/>
          <p:nvPr/>
        </p:nvGrpSpPr>
        <p:grpSpPr>
          <a:xfrm>
            <a:off x="1725616" y="1314450"/>
            <a:ext cx="3590925" cy="5162550"/>
            <a:chOff x="4294256" y="1314450"/>
            <a:chExt cx="3590925" cy="51625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D79E2D7-5AD3-4995-96AC-B0F72181C67F}"/>
                </a:ext>
              </a:extLst>
            </p:cNvPr>
            <p:cNvSpPr/>
            <p:nvPr/>
          </p:nvSpPr>
          <p:spPr>
            <a:xfrm>
              <a:off x="4294256" y="1314450"/>
              <a:ext cx="3590925" cy="5162550"/>
            </a:xfrm>
            <a:prstGeom prst="roundRect">
              <a:avLst/>
            </a:prstGeom>
            <a:solidFill>
              <a:srgbClr val="53B9E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2A8D6B8-8022-48C8-8B43-42C6A828AB48}"/>
                </a:ext>
              </a:extLst>
            </p:cNvPr>
            <p:cNvGrpSpPr/>
            <p:nvPr/>
          </p:nvGrpSpPr>
          <p:grpSpPr>
            <a:xfrm>
              <a:off x="4729495" y="1786469"/>
              <a:ext cx="2717411" cy="4335331"/>
              <a:chOff x="4729495" y="1786469"/>
              <a:chExt cx="2717411" cy="433533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828E93E-7B39-485A-B026-AF91261A2D4B}"/>
                  </a:ext>
                </a:extLst>
              </p:cNvPr>
              <p:cNvGrpSpPr/>
              <p:nvPr/>
            </p:nvGrpSpPr>
            <p:grpSpPr>
              <a:xfrm>
                <a:off x="5654813" y="2826616"/>
                <a:ext cx="866775" cy="864371"/>
                <a:chOff x="6438852" y="644128"/>
                <a:chExt cx="3478208" cy="3468560"/>
              </a:xfrm>
              <a:effectLst/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58D92796-4389-478D-AD1C-2F183C7808E1}"/>
                    </a:ext>
                  </a:extLst>
                </p:cNvPr>
                <p:cNvSpPr/>
                <p:nvPr/>
              </p:nvSpPr>
              <p:spPr>
                <a:xfrm>
                  <a:off x="7048500" y="1244127"/>
                  <a:ext cx="2268563" cy="2268562"/>
                </a:xfrm>
                <a:prstGeom prst="ellipse">
                  <a:avLst/>
                </a:prstGeom>
                <a:solidFill>
                  <a:srgbClr val="FDF28A"/>
                </a:solidFill>
                <a:ln w="3175">
                  <a:solidFill>
                    <a:srgbClr val="C4E7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8AB0C79-5377-43AA-9AB7-6CCEC2E3BC19}"/>
                    </a:ext>
                  </a:extLst>
                </p:cNvPr>
                <p:cNvGrpSpPr/>
                <p:nvPr/>
              </p:nvGrpSpPr>
              <p:grpSpPr>
                <a:xfrm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2" name="이등변 삼각형 21">
                    <a:extLst>
                      <a:ext uri="{FF2B5EF4-FFF2-40B4-BE49-F238E27FC236}">
                        <a16:creationId xmlns:a16="http://schemas.microsoft.com/office/drawing/2014/main" id="{35CF753E-A2A7-4E95-B9E2-3931E494244E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이등변 삼각형 22">
                    <a:extLst>
                      <a:ext uri="{FF2B5EF4-FFF2-40B4-BE49-F238E27FC236}">
                        <a16:creationId xmlns:a16="http://schemas.microsoft.com/office/drawing/2014/main" id="{CD5F9412-7355-4FBE-952F-2792407E76B2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292C1AA3-1EDA-47E9-B120-68D25C641CC6}"/>
                    </a:ext>
                  </a:extLst>
                </p:cNvPr>
                <p:cNvGrpSpPr/>
                <p:nvPr/>
              </p:nvGrpSpPr>
              <p:grpSpPr>
                <a:xfrm rot="1800000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20" name="이등변 삼각형 19">
                    <a:extLst>
                      <a:ext uri="{FF2B5EF4-FFF2-40B4-BE49-F238E27FC236}">
                        <a16:creationId xmlns:a16="http://schemas.microsoft.com/office/drawing/2014/main" id="{097AA3FA-A24B-41D7-95B8-B77189D6AB1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6448A7BB-A88D-46E0-B214-111E33F3D90D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AC11C3F0-55D1-4BC9-B7B4-1E76FFBF2C87}"/>
                    </a:ext>
                  </a:extLst>
                </p:cNvPr>
                <p:cNvGrpSpPr/>
                <p:nvPr/>
              </p:nvGrpSpPr>
              <p:grpSpPr>
                <a:xfrm rot="3488159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8" name="이등변 삼각형 17">
                    <a:extLst>
                      <a:ext uri="{FF2B5EF4-FFF2-40B4-BE49-F238E27FC236}">
                        <a16:creationId xmlns:a16="http://schemas.microsoft.com/office/drawing/2014/main" id="{C91B128B-10BA-4B2F-839B-3F90E273A250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이등변 삼각형 18">
                    <a:extLst>
                      <a:ext uri="{FF2B5EF4-FFF2-40B4-BE49-F238E27FC236}">
                        <a16:creationId xmlns:a16="http://schemas.microsoft.com/office/drawing/2014/main" id="{55DBA0D8-FD63-4A12-B6FE-4C0DE3B58CAE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2F52D2D7-1ECF-4296-991E-D1568A930403}"/>
                    </a:ext>
                  </a:extLst>
                </p:cNvPr>
                <p:cNvGrpSpPr/>
                <p:nvPr/>
              </p:nvGrpSpPr>
              <p:grpSpPr>
                <a:xfrm rot="19851318">
                  <a:off x="7912124" y="644128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6" name="이등변 삼각형 15">
                    <a:extLst>
                      <a:ext uri="{FF2B5EF4-FFF2-40B4-BE49-F238E27FC236}">
                        <a16:creationId xmlns:a16="http://schemas.microsoft.com/office/drawing/2014/main" id="{B2B3602B-CE21-4398-AC7B-1BB3A468FAEF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이등변 삼각형 16">
                    <a:extLst>
                      <a:ext uri="{FF2B5EF4-FFF2-40B4-BE49-F238E27FC236}">
                        <a16:creationId xmlns:a16="http://schemas.microsoft.com/office/drawing/2014/main" id="{3DA0987E-756F-4FB3-A202-24B3545DA925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18DD82DC-BFBB-47B5-BBE8-DE2EFF745FFF}"/>
                    </a:ext>
                  </a:extLst>
                </p:cNvPr>
                <p:cNvGrpSpPr/>
                <p:nvPr/>
              </p:nvGrpSpPr>
              <p:grpSpPr>
                <a:xfrm rot="18184827">
                  <a:off x="7912124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4" name="이등변 삼각형 13">
                    <a:extLst>
                      <a:ext uri="{FF2B5EF4-FFF2-40B4-BE49-F238E27FC236}">
                        <a16:creationId xmlns:a16="http://schemas.microsoft.com/office/drawing/2014/main" id="{B3FE709F-7F57-4B62-A12D-061DF3110E05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이등변 삼각형 14">
                    <a:extLst>
                      <a:ext uri="{FF2B5EF4-FFF2-40B4-BE49-F238E27FC236}">
                        <a16:creationId xmlns:a16="http://schemas.microsoft.com/office/drawing/2014/main" id="{52AC3D0B-9A0C-4870-8990-CDB39773ADC4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2C44FB34-DB62-4D97-A18F-E0100798C933}"/>
                    </a:ext>
                  </a:extLst>
                </p:cNvPr>
                <p:cNvGrpSpPr/>
                <p:nvPr/>
              </p:nvGrpSpPr>
              <p:grpSpPr>
                <a:xfrm rot="5563893">
                  <a:off x="7902475" y="644129"/>
                  <a:ext cx="541314" cy="3468559"/>
                  <a:chOff x="7912124" y="644129"/>
                  <a:chExt cx="541314" cy="3468559"/>
                </a:xfrm>
              </p:grpSpPr>
              <p:sp>
                <p:nvSpPr>
                  <p:cNvPr id="12" name="이등변 삼각형 11">
                    <a:extLst>
                      <a:ext uri="{FF2B5EF4-FFF2-40B4-BE49-F238E27FC236}">
                        <a16:creationId xmlns:a16="http://schemas.microsoft.com/office/drawing/2014/main" id="{BE5F354A-E898-4AD7-9A34-9D199768569C}"/>
                      </a:ext>
                    </a:extLst>
                  </p:cNvPr>
                  <p:cNvSpPr/>
                  <p:nvPr/>
                </p:nvSpPr>
                <p:spPr>
                  <a:xfrm>
                    <a:off x="7912124" y="644129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이등변 삼각형 12">
                    <a:extLst>
                      <a:ext uri="{FF2B5EF4-FFF2-40B4-BE49-F238E27FC236}">
                        <a16:creationId xmlns:a16="http://schemas.microsoft.com/office/drawing/2014/main" id="{2553D77A-B8F8-4558-A7B0-9A0F0F821F0B}"/>
                      </a:ext>
                    </a:extLst>
                  </p:cNvPr>
                  <p:cNvSpPr/>
                  <p:nvPr/>
                </p:nvSpPr>
                <p:spPr>
                  <a:xfrm flipV="1">
                    <a:off x="7912124" y="3646040"/>
                    <a:ext cx="541314" cy="466648"/>
                  </a:xfrm>
                  <a:prstGeom prst="triangle">
                    <a:avLst/>
                  </a:prstGeom>
                  <a:solidFill>
                    <a:srgbClr val="FDF28A"/>
                  </a:solidFill>
                  <a:ln w="3175">
                    <a:solidFill>
                      <a:srgbClr val="C4E7F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5FEF68-A946-4AEC-BCDB-35E14935BC31}"/>
                  </a:ext>
                </a:extLst>
              </p:cNvPr>
              <p:cNvSpPr txBox="1"/>
              <p:nvPr/>
            </p:nvSpPr>
            <p:spPr>
              <a:xfrm>
                <a:off x="5213602" y="1786469"/>
                <a:ext cx="17491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</a:rPr>
                  <a:t>17.5</a:t>
                </a:r>
                <a:r>
                  <a:rPr lang="ko-KR" altLang="en-US" sz="5400" dirty="0">
                    <a:solidFill>
                      <a:schemeClr val="bg1"/>
                    </a:solidFill>
                  </a:rPr>
                  <a:t>°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EDF7916-1223-4090-A403-922FDC59FC0E}"/>
                  </a:ext>
                </a:extLst>
              </p:cNvPr>
              <p:cNvSpPr txBox="1"/>
              <p:nvPr/>
            </p:nvSpPr>
            <p:spPr>
              <a:xfrm>
                <a:off x="4984372" y="3899543"/>
                <a:ext cx="220765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미세먼지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보통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84D97F9-240E-4ADA-BB29-3D74A59CEFD8}"/>
                  </a:ext>
                </a:extLst>
              </p:cNvPr>
              <p:cNvSpPr txBox="1"/>
              <p:nvPr/>
            </p:nvSpPr>
            <p:spPr>
              <a:xfrm>
                <a:off x="5380314" y="4483733"/>
                <a:ext cx="1415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</a:rPr>
                  <a:t>시흥시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EB03D2-67FA-4AF5-B617-5556EE4B7ABE}"/>
                  </a:ext>
                </a:extLst>
              </p:cNvPr>
              <p:cNvSpPr txBox="1"/>
              <p:nvPr/>
            </p:nvSpPr>
            <p:spPr>
              <a:xfrm>
                <a:off x="4729495" y="5191032"/>
                <a:ext cx="2717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업데이트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4/26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오후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1:21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화살표: 원형 109">
                <a:extLst>
                  <a:ext uri="{FF2B5EF4-FFF2-40B4-BE49-F238E27FC236}">
                    <a16:creationId xmlns:a16="http://schemas.microsoft.com/office/drawing/2014/main" id="{E5727112-0C06-4B05-93F5-722408989BC4}"/>
                  </a:ext>
                </a:extLst>
              </p:cNvPr>
              <p:cNvSpPr/>
              <p:nvPr/>
            </p:nvSpPr>
            <p:spPr>
              <a:xfrm flipV="1">
                <a:off x="5903536" y="5752472"/>
                <a:ext cx="369328" cy="36932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218478"/>
                  <a:gd name="adj5" fmla="val 125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7BE6962E-B65F-4F22-94C2-0E96538B7642}"/>
              </a:ext>
            </a:extLst>
          </p:cNvPr>
          <p:cNvSpPr/>
          <p:nvPr/>
        </p:nvSpPr>
        <p:spPr>
          <a:xfrm>
            <a:off x="5154028" y="3951288"/>
            <a:ext cx="874578" cy="1257350"/>
          </a:xfrm>
          <a:prstGeom prst="round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FF00D290-7319-403C-8464-143F4D6DFF10}"/>
              </a:ext>
            </a:extLst>
          </p:cNvPr>
          <p:cNvSpPr/>
          <p:nvPr/>
        </p:nvSpPr>
        <p:spPr>
          <a:xfrm>
            <a:off x="2432306" y="4517529"/>
            <a:ext cx="2172032" cy="52408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02F295A-2194-404A-A35C-89099D8C0B00}"/>
              </a:ext>
            </a:extLst>
          </p:cNvPr>
          <p:cNvCxnSpPr>
            <a:cxnSpLocks/>
          </p:cNvCxnSpPr>
          <p:nvPr/>
        </p:nvCxnSpPr>
        <p:spPr>
          <a:xfrm flipV="1">
            <a:off x="4604564" y="1510164"/>
            <a:ext cx="2437848" cy="3265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6E1A570-16CE-4E9E-BDAD-E6384E262036}"/>
              </a:ext>
            </a:extLst>
          </p:cNvPr>
          <p:cNvCxnSpPr>
            <a:cxnSpLocks/>
          </p:cNvCxnSpPr>
          <p:nvPr/>
        </p:nvCxnSpPr>
        <p:spPr>
          <a:xfrm>
            <a:off x="4598929" y="4777237"/>
            <a:ext cx="2518151" cy="16235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C5FB6AC-4ADE-4413-A475-91925964FCC9}"/>
              </a:ext>
            </a:extLst>
          </p:cNvPr>
          <p:cNvGrpSpPr/>
          <p:nvPr/>
        </p:nvGrpSpPr>
        <p:grpSpPr>
          <a:xfrm>
            <a:off x="6875461" y="1320534"/>
            <a:ext cx="3590925" cy="5162550"/>
            <a:chOff x="6875461" y="1320534"/>
            <a:chExt cx="3590925" cy="516255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934730F-7FB1-473A-81F8-16613735F342}"/>
                </a:ext>
              </a:extLst>
            </p:cNvPr>
            <p:cNvSpPr/>
            <p:nvPr/>
          </p:nvSpPr>
          <p:spPr>
            <a:xfrm>
              <a:off x="6875461" y="1320534"/>
              <a:ext cx="3590925" cy="516255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717D0F5-1CF5-47AE-9351-3B867E63DB75}"/>
                </a:ext>
              </a:extLst>
            </p:cNvPr>
            <p:cNvGrpSpPr/>
            <p:nvPr/>
          </p:nvGrpSpPr>
          <p:grpSpPr>
            <a:xfrm>
              <a:off x="7193280" y="1771407"/>
              <a:ext cx="2954020" cy="4350393"/>
              <a:chOff x="7193280" y="1771407"/>
              <a:chExt cx="2954020" cy="4350393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B9F006C5-4E96-45F7-A6A4-5FA5BB0371A0}"/>
                  </a:ext>
                </a:extLst>
              </p:cNvPr>
              <p:cNvSpPr/>
              <p:nvPr/>
            </p:nvSpPr>
            <p:spPr>
              <a:xfrm flipV="1">
                <a:off x="8422400" y="1839487"/>
                <a:ext cx="117430" cy="1012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B363CCBC-C063-41A2-BADE-5765A55A2BF0}"/>
                  </a:ext>
                </a:extLst>
              </p:cNvPr>
              <p:cNvSpPr/>
              <p:nvPr/>
            </p:nvSpPr>
            <p:spPr>
              <a:xfrm>
                <a:off x="8142152" y="1771407"/>
                <a:ext cx="1028389" cy="315416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통합대기</a:t>
                </a:r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FBFCB98-1714-4412-BA58-A68F38877397}"/>
                  </a:ext>
                </a:extLst>
              </p:cNvPr>
              <p:cNvGrpSpPr/>
              <p:nvPr/>
            </p:nvGrpSpPr>
            <p:grpSpPr>
              <a:xfrm>
                <a:off x="7193280" y="2512073"/>
                <a:ext cx="2954020" cy="447027"/>
                <a:chOff x="7218680" y="2512073"/>
                <a:chExt cx="2954020" cy="447027"/>
              </a:xfrm>
            </p:grpSpPr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902BEDA7-63D6-4151-8529-2D84F19B27AD}"/>
                    </a:ext>
                  </a:extLst>
                </p:cNvPr>
                <p:cNvSpPr/>
                <p:nvPr/>
              </p:nvSpPr>
              <p:spPr>
                <a:xfrm>
                  <a:off x="8958830" y="2512073"/>
                  <a:ext cx="1213870" cy="4470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관측소목록</a:t>
                  </a:r>
                </a:p>
              </p:txBody>
            </p:sp>
            <p:grpSp>
              <p:nvGrpSpPr>
                <p:cNvPr id="241" name="그룹 240">
                  <a:extLst>
                    <a:ext uri="{FF2B5EF4-FFF2-40B4-BE49-F238E27FC236}">
                      <a16:creationId xmlns:a16="http://schemas.microsoft.com/office/drawing/2014/main" id="{536A359C-226F-4D47-B5D6-FC20DA3AE066}"/>
                    </a:ext>
                  </a:extLst>
                </p:cNvPr>
                <p:cNvGrpSpPr/>
                <p:nvPr/>
              </p:nvGrpSpPr>
              <p:grpSpPr>
                <a:xfrm>
                  <a:off x="7218680" y="2512073"/>
                  <a:ext cx="1493520" cy="447027"/>
                  <a:chOff x="7218680" y="2512073"/>
                  <a:chExt cx="1493520" cy="447027"/>
                </a:xfrm>
              </p:grpSpPr>
              <p:sp>
                <p:nvSpPr>
                  <p:cNvPr id="229" name="사각형: 둥근 모서리 228">
                    <a:extLst>
                      <a:ext uri="{FF2B5EF4-FFF2-40B4-BE49-F238E27FC236}">
                        <a16:creationId xmlns:a16="http://schemas.microsoft.com/office/drawing/2014/main" id="{6673A061-85A2-4BBB-B4C3-3F0FE51328B0}"/>
                      </a:ext>
                    </a:extLst>
                  </p:cNvPr>
                  <p:cNvSpPr/>
                  <p:nvPr/>
                </p:nvSpPr>
                <p:spPr>
                  <a:xfrm>
                    <a:off x="7218680" y="2512073"/>
                    <a:ext cx="1493520" cy="447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서울특별시</a:t>
                    </a:r>
                  </a:p>
                </p:txBody>
              </p:sp>
              <p:sp>
                <p:nvSpPr>
                  <p:cNvPr id="238" name="이등변 삼각형 237">
                    <a:extLst>
                      <a:ext uri="{FF2B5EF4-FFF2-40B4-BE49-F238E27FC236}">
                        <a16:creationId xmlns:a16="http://schemas.microsoft.com/office/drawing/2014/main" id="{DD0AB990-DBA4-4314-ACAD-AAACC9E9F35B}"/>
                      </a:ext>
                    </a:extLst>
                  </p:cNvPr>
                  <p:cNvSpPr/>
                  <p:nvPr/>
                </p:nvSpPr>
                <p:spPr>
                  <a:xfrm flipV="1">
                    <a:off x="8385865" y="2653474"/>
                    <a:ext cx="190500" cy="164224"/>
                  </a:xfrm>
                  <a:prstGeom prst="triangl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A22F3FCD-61D8-47BA-9A84-82FF34C7A9C5}"/>
                  </a:ext>
                </a:extLst>
              </p:cNvPr>
              <p:cNvSpPr/>
              <p:nvPr/>
            </p:nvSpPr>
            <p:spPr>
              <a:xfrm>
                <a:off x="7258830" y="3295175"/>
                <a:ext cx="2822921" cy="4470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주소를 입력하세요</a:t>
                </a:r>
              </a:p>
            </p:txBody>
          </p:sp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1D995225-6D34-447C-817C-67490F8715BD}"/>
                  </a:ext>
                </a:extLst>
              </p:cNvPr>
              <p:cNvSpPr/>
              <p:nvPr/>
            </p:nvSpPr>
            <p:spPr>
              <a:xfrm>
                <a:off x="7214379" y="4140200"/>
                <a:ext cx="2911822" cy="1981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주소 목록</a:t>
                </a:r>
              </a:p>
            </p:txBody>
          </p: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7E5D0A88-365F-4BB6-952D-C243AAB26AAD}"/>
                  </a:ext>
                </a:extLst>
              </p:cNvPr>
              <p:cNvGrpSpPr/>
              <p:nvPr/>
            </p:nvGrpSpPr>
            <p:grpSpPr>
              <a:xfrm>
                <a:off x="9641965" y="3397050"/>
                <a:ext cx="190500" cy="238885"/>
                <a:chOff x="11176000" y="959250"/>
                <a:chExt cx="1066911" cy="1337894"/>
              </a:xfrm>
            </p:grpSpPr>
            <p:sp>
              <p:nvSpPr>
                <p:cNvPr id="243" name="원형: 비어 있음 242">
                  <a:extLst>
                    <a:ext uri="{FF2B5EF4-FFF2-40B4-BE49-F238E27FC236}">
                      <a16:creationId xmlns:a16="http://schemas.microsoft.com/office/drawing/2014/main" id="{0DB4185F-DA54-4E01-85A6-C0A2B1CA8096}"/>
                    </a:ext>
                  </a:extLst>
                </p:cNvPr>
                <p:cNvSpPr/>
                <p:nvPr/>
              </p:nvSpPr>
              <p:spPr>
                <a:xfrm>
                  <a:off x="11176000" y="959250"/>
                  <a:ext cx="1016000" cy="1016000"/>
                </a:xfrm>
                <a:prstGeom prst="donut">
                  <a:avLst>
                    <a:gd name="adj" fmla="val 2214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순서도: 처리 243">
                  <a:extLst>
                    <a:ext uri="{FF2B5EF4-FFF2-40B4-BE49-F238E27FC236}">
                      <a16:creationId xmlns:a16="http://schemas.microsoft.com/office/drawing/2014/main" id="{DAF555D4-FE7C-4A47-83F6-A879857641B4}"/>
                    </a:ext>
                  </a:extLst>
                </p:cNvPr>
                <p:cNvSpPr/>
                <p:nvPr/>
              </p:nvSpPr>
              <p:spPr>
                <a:xfrm rot="2700000">
                  <a:off x="11782991" y="1837225"/>
                  <a:ext cx="728961" cy="190878"/>
                </a:xfrm>
                <a:prstGeom prst="flowChart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354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200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명준</dc:creator>
  <cp:lastModifiedBy>정 명준</cp:lastModifiedBy>
  <cp:revision>78</cp:revision>
  <dcterms:created xsi:type="dcterms:W3CDTF">2018-04-26T12:33:42Z</dcterms:created>
  <dcterms:modified xsi:type="dcterms:W3CDTF">2018-05-21T18:46:04Z</dcterms:modified>
</cp:coreProperties>
</file>