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DFF"/>
    <a:srgbClr val="FDA163"/>
    <a:srgbClr val="00C518"/>
    <a:srgbClr val="FF5D5D"/>
    <a:srgbClr val="FD9E5D"/>
    <a:srgbClr val="FD944D"/>
    <a:srgbClr val="FDA76E"/>
    <a:srgbClr val="99A76E"/>
    <a:srgbClr val="FF6E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C4A385-B504-4224-B3D3-140D4C6EA6FC}"/>
              </a:ext>
            </a:extLst>
          </p:cNvPr>
          <p:cNvSpPr/>
          <p:nvPr/>
        </p:nvSpPr>
        <p:spPr>
          <a:xfrm>
            <a:off x="545284" y="534799"/>
            <a:ext cx="5956184" cy="5788403"/>
          </a:xfrm>
          <a:prstGeom prst="roundRect">
            <a:avLst/>
          </a:prstGeom>
          <a:gradFill flip="none" rotWithShape="1">
            <a:gsLst>
              <a:gs pos="0">
                <a:srgbClr val="53B9EB"/>
              </a:gs>
              <a:gs pos="53000">
                <a:srgbClr val="85CEFF"/>
              </a:gs>
              <a:gs pos="100000">
                <a:srgbClr val="53B9EB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4CFB10E-3D43-479C-A7AF-72BAE6EE3B40}"/>
              </a:ext>
            </a:extLst>
          </p:cNvPr>
          <p:cNvSpPr/>
          <p:nvPr/>
        </p:nvSpPr>
        <p:spPr>
          <a:xfrm>
            <a:off x="2688897" y="1742707"/>
            <a:ext cx="2979584" cy="1651620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1B2D477-17B1-4B86-8085-2E0C13A93405}"/>
              </a:ext>
            </a:extLst>
          </p:cNvPr>
          <p:cNvGrpSpPr/>
          <p:nvPr/>
        </p:nvGrpSpPr>
        <p:grpSpPr>
          <a:xfrm>
            <a:off x="928006" y="876300"/>
            <a:ext cx="3073084" cy="3064562"/>
            <a:chOff x="6438852" y="644128"/>
            <a:chExt cx="3478208" cy="3468560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E2AA83F-8CD5-4297-8731-61760319428E}"/>
                </a:ext>
              </a:extLst>
            </p:cNvPr>
            <p:cNvSpPr/>
            <p:nvPr/>
          </p:nvSpPr>
          <p:spPr>
            <a:xfrm>
              <a:off x="7048500" y="1244127"/>
              <a:ext cx="2268563" cy="2268562"/>
            </a:xfrm>
            <a:prstGeom prst="ellipse">
              <a:avLst/>
            </a:prstGeom>
            <a:solidFill>
              <a:srgbClr val="FDF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E1861ED-2C4D-4BAC-BA4F-641FB48C9C3D}"/>
                </a:ext>
              </a:extLst>
            </p:cNvPr>
            <p:cNvGrpSpPr/>
            <p:nvPr/>
          </p:nvGrpSpPr>
          <p:grpSpPr>
            <a:xfrm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A5D22488-6134-470A-A7C4-595EE5E3DAE1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DB88AFDE-87E4-4DCC-B4A2-D02128788D0A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3BC393-B50B-436C-84FE-A00365BDF42C}"/>
                </a:ext>
              </a:extLst>
            </p:cNvPr>
            <p:cNvGrpSpPr/>
            <p:nvPr/>
          </p:nvGrpSpPr>
          <p:grpSpPr>
            <a:xfrm rot="1800000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FA416DF0-6FB7-480B-85AA-45FA21114520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A34489D5-A70B-40B6-8572-F6457D49A323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9557449-CDEB-4A91-8AF5-CA6BB838B21D}"/>
                </a:ext>
              </a:extLst>
            </p:cNvPr>
            <p:cNvGrpSpPr/>
            <p:nvPr/>
          </p:nvGrpSpPr>
          <p:grpSpPr>
            <a:xfrm rot="3488159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1148CB43-5747-4647-ABB1-2A1716FB7684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67A6B116-8A17-4371-B140-16972301EB8F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8D76E70-42C4-4B61-846B-0962FDD30EE4}"/>
                </a:ext>
              </a:extLst>
            </p:cNvPr>
            <p:cNvGrpSpPr/>
            <p:nvPr/>
          </p:nvGrpSpPr>
          <p:grpSpPr>
            <a:xfrm rot="19851318">
              <a:off x="7912124" y="644128"/>
              <a:ext cx="541314" cy="3468559"/>
              <a:chOff x="7912124" y="644129"/>
              <a:chExt cx="541314" cy="3468559"/>
            </a:xfrm>
          </p:grpSpPr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03CD9EDF-0D3B-4C74-BA33-349F55ADBA67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>
                <a:extLst>
                  <a:ext uri="{FF2B5EF4-FFF2-40B4-BE49-F238E27FC236}">
                    <a16:creationId xmlns:a16="http://schemas.microsoft.com/office/drawing/2014/main" id="{C1199990-35F4-4AC4-88C2-745CA3AE611E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FEAF357-B929-4B05-A16F-0EAE433CD72F}"/>
                </a:ext>
              </a:extLst>
            </p:cNvPr>
            <p:cNvGrpSpPr/>
            <p:nvPr/>
          </p:nvGrpSpPr>
          <p:grpSpPr>
            <a:xfrm rot="18184827">
              <a:off x="7912124" y="644129"/>
              <a:ext cx="541314" cy="3468559"/>
              <a:chOff x="7912124" y="644129"/>
              <a:chExt cx="541314" cy="3468559"/>
            </a:xfrm>
          </p:grpSpPr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16432661-198E-41F4-A0C7-F9066ED348EF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F6F6404D-0887-4253-B04D-5D7AFB6A7811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1AF39C4-85FB-4793-8B9D-5D3B340E2565}"/>
                </a:ext>
              </a:extLst>
            </p:cNvPr>
            <p:cNvGrpSpPr/>
            <p:nvPr/>
          </p:nvGrpSpPr>
          <p:grpSpPr>
            <a:xfrm rot="5563893">
              <a:off x="7902475" y="644129"/>
              <a:ext cx="541314" cy="3468559"/>
              <a:chOff x="7912124" y="644129"/>
              <a:chExt cx="541314" cy="3468559"/>
            </a:xfrm>
          </p:grpSpPr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33DDD6B5-E4B2-462B-A68C-1CD4DD863CEC}"/>
                  </a:ext>
                </a:extLst>
              </p:cNvPr>
              <p:cNvSpPr/>
              <p:nvPr/>
            </p:nvSpPr>
            <p:spPr>
              <a:xfrm>
                <a:off x="7912124" y="644129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375B8993-4BC4-4C4E-B63D-C4038C0F6EE9}"/>
                  </a:ext>
                </a:extLst>
              </p:cNvPr>
              <p:cNvSpPr/>
              <p:nvPr/>
            </p:nvSpPr>
            <p:spPr>
              <a:xfrm flipV="1">
                <a:off x="7912124" y="3646040"/>
                <a:ext cx="541314" cy="466648"/>
              </a:xfrm>
              <a:prstGeom prst="triangle">
                <a:avLst/>
              </a:prstGeom>
              <a:solidFill>
                <a:srgbClr val="FDF2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B68D715-469F-424D-8237-7BC055DFE42B}"/>
              </a:ext>
            </a:extLst>
          </p:cNvPr>
          <p:cNvSpPr/>
          <p:nvPr/>
        </p:nvSpPr>
        <p:spPr>
          <a:xfrm>
            <a:off x="1451148" y="2408581"/>
            <a:ext cx="4482927" cy="2484942"/>
          </a:xfrm>
          <a:custGeom>
            <a:avLst/>
            <a:gdLst>
              <a:gd name="connsiteX0" fmla="*/ 2715500 w 5722167"/>
              <a:gd name="connsiteY0" fmla="*/ 0 h 3171868"/>
              <a:gd name="connsiteX1" fmla="*/ 4319387 w 5722167"/>
              <a:gd name="connsiteY1" fmla="*/ 954593 h 3171868"/>
              <a:gd name="connsiteX2" fmla="*/ 4321709 w 5722167"/>
              <a:gd name="connsiteY2" fmla="*/ 959415 h 3171868"/>
              <a:gd name="connsiteX3" fmla="*/ 4376454 w 5722167"/>
              <a:gd name="connsiteY3" fmla="*/ 956650 h 3171868"/>
              <a:gd name="connsiteX4" fmla="*/ 5722167 w 5722167"/>
              <a:gd name="connsiteY4" fmla="*/ 2302363 h 3171868"/>
              <a:gd name="connsiteX5" fmla="*/ 5414872 w 5722167"/>
              <a:gd name="connsiteY5" fmla="*/ 3158362 h 3171868"/>
              <a:gd name="connsiteX6" fmla="*/ 5402596 w 5722167"/>
              <a:gd name="connsiteY6" fmla="*/ 3171868 h 3171868"/>
              <a:gd name="connsiteX7" fmla="*/ 200733 w 5722167"/>
              <a:gd name="connsiteY7" fmla="*/ 3171868 h 3171868"/>
              <a:gd name="connsiteX8" fmla="*/ 189662 w 5722167"/>
              <a:gd name="connsiteY8" fmla="*/ 3158450 h 3171868"/>
              <a:gd name="connsiteX9" fmla="*/ 0 w 5722167"/>
              <a:gd name="connsiteY9" fmla="*/ 2537538 h 3171868"/>
              <a:gd name="connsiteX10" fmla="*/ 886725 w 5722167"/>
              <a:gd name="connsiteY10" fmla="*/ 1449563 h 3171868"/>
              <a:gd name="connsiteX11" fmla="*/ 932065 w 5722167"/>
              <a:gd name="connsiteY11" fmla="*/ 1442644 h 3171868"/>
              <a:gd name="connsiteX12" fmla="*/ 973467 w 5722167"/>
              <a:gd name="connsiteY12" fmla="*/ 1281625 h 3171868"/>
              <a:gd name="connsiteX13" fmla="*/ 2715500 w 5722167"/>
              <a:gd name="connsiteY13" fmla="*/ 0 h 317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2167" h="3171868">
                <a:moveTo>
                  <a:pt x="2715500" y="0"/>
                </a:moveTo>
                <a:cubicBezTo>
                  <a:pt x="3408080" y="0"/>
                  <a:pt x="4010505" y="385995"/>
                  <a:pt x="4319387" y="954593"/>
                </a:cubicBezTo>
                <a:lnTo>
                  <a:pt x="4321709" y="959415"/>
                </a:lnTo>
                <a:lnTo>
                  <a:pt x="4376454" y="956650"/>
                </a:lnTo>
                <a:cubicBezTo>
                  <a:pt x="5119671" y="956650"/>
                  <a:pt x="5722167" y="1559146"/>
                  <a:pt x="5722167" y="2302363"/>
                </a:cubicBezTo>
                <a:cubicBezTo>
                  <a:pt x="5722167" y="2627521"/>
                  <a:pt x="5606846" y="2925743"/>
                  <a:pt x="5414872" y="3158362"/>
                </a:cubicBezTo>
                <a:lnTo>
                  <a:pt x="5402596" y="3171868"/>
                </a:lnTo>
                <a:lnTo>
                  <a:pt x="200733" y="3171868"/>
                </a:lnTo>
                <a:lnTo>
                  <a:pt x="189662" y="3158450"/>
                </a:lnTo>
                <a:cubicBezTo>
                  <a:pt x="69919" y="2981207"/>
                  <a:pt x="0" y="2767538"/>
                  <a:pt x="0" y="2537538"/>
                </a:cubicBezTo>
                <a:cubicBezTo>
                  <a:pt x="0" y="2000872"/>
                  <a:pt x="380672" y="1553117"/>
                  <a:pt x="886725" y="1449563"/>
                </a:cubicBezTo>
                <a:lnTo>
                  <a:pt x="932065" y="1442644"/>
                </a:lnTo>
                <a:lnTo>
                  <a:pt x="973467" y="1281625"/>
                </a:lnTo>
                <a:cubicBezTo>
                  <a:pt x="1204411" y="539117"/>
                  <a:pt x="1896997" y="0"/>
                  <a:pt x="271550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눈물 방울 66">
            <a:extLst>
              <a:ext uri="{FF2B5EF4-FFF2-40B4-BE49-F238E27FC236}">
                <a16:creationId xmlns:a16="http://schemas.microsoft.com/office/drawing/2014/main" id="{347F5654-668D-4835-8953-10B53255EA7A}"/>
              </a:ext>
            </a:extLst>
          </p:cNvPr>
          <p:cNvSpPr/>
          <p:nvPr/>
        </p:nvSpPr>
        <p:spPr>
          <a:xfrm rot="-2700000">
            <a:off x="1890662" y="5137176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눈물 방울 67">
            <a:extLst>
              <a:ext uri="{FF2B5EF4-FFF2-40B4-BE49-F238E27FC236}">
                <a16:creationId xmlns:a16="http://schemas.microsoft.com/office/drawing/2014/main" id="{59703E03-A52C-497F-8759-7DF99E291473}"/>
              </a:ext>
            </a:extLst>
          </p:cNvPr>
          <p:cNvSpPr/>
          <p:nvPr/>
        </p:nvSpPr>
        <p:spPr>
          <a:xfrm rot="-2700000">
            <a:off x="2537936" y="5137175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눈물 방울 68">
            <a:extLst>
              <a:ext uri="{FF2B5EF4-FFF2-40B4-BE49-F238E27FC236}">
                <a16:creationId xmlns:a16="http://schemas.microsoft.com/office/drawing/2014/main" id="{4BBE48F8-529C-4881-A155-C34608304D3D}"/>
              </a:ext>
            </a:extLst>
          </p:cNvPr>
          <p:cNvSpPr/>
          <p:nvPr/>
        </p:nvSpPr>
        <p:spPr>
          <a:xfrm rot="-2700000">
            <a:off x="1721652" y="5552979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눈물 방울 69">
            <a:extLst>
              <a:ext uri="{FF2B5EF4-FFF2-40B4-BE49-F238E27FC236}">
                <a16:creationId xmlns:a16="http://schemas.microsoft.com/office/drawing/2014/main" id="{D6BBE37E-BA0D-4E5A-9C00-295F69F9F552}"/>
              </a:ext>
            </a:extLst>
          </p:cNvPr>
          <p:cNvSpPr/>
          <p:nvPr/>
        </p:nvSpPr>
        <p:spPr>
          <a:xfrm rot="-2700000">
            <a:off x="2368926" y="5552978"/>
            <a:ext cx="280851" cy="280851"/>
          </a:xfrm>
          <a:prstGeom prst="teardrop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번개 70">
            <a:extLst>
              <a:ext uri="{FF2B5EF4-FFF2-40B4-BE49-F238E27FC236}">
                <a16:creationId xmlns:a16="http://schemas.microsoft.com/office/drawing/2014/main" id="{C5C83309-B30C-4125-BF69-3189B46E4171}"/>
              </a:ext>
            </a:extLst>
          </p:cNvPr>
          <p:cNvSpPr/>
          <p:nvPr/>
        </p:nvSpPr>
        <p:spPr>
          <a:xfrm flipH="1">
            <a:off x="2950460" y="5202797"/>
            <a:ext cx="571500" cy="571500"/>
          </a:xfrm>
          <a:prstGeom prst="lightningBolt">
            <a:avLst/>
          </a:prstGeom>
          <a:solidFill>
            <a:srgbClr val="FDF28A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번개 71">
            <a:extLst>
              <a:ext uri="{FF2B5EF4-FFF2-40B4-BE49-F238E27FC236}">
                <a16:creationId xmlns:a16="http://schemas.microsoft.com/office/drawing/2014/main" id="{92F83BC2-5D6F-49C4-B78D-E7FD6DF81284}"/>
              </a:ext>
            </a:extLst>
          </p:cNvPr>
          <p:cNvSpPr/>
          <p:nvPr/>
        </p:nvSpPr>
        <p:spPr>
          <a:xfrm flipH="1">
            <a:off x="3453070" y="5199968"/>
            <a:ext cx="571500" cy="571500"/>
          </a:xfrm>
          <a:prstGeom prst="lightningBolt">
            <a:avLst/>
          </a:prstGeom>
          <a:solidFill>
            <a:srgbClr val="FDF28A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별: 꼭짓점 6개 73">
            <a:extLst>
              <a:ext uri="{FF2B5EF4-FFF2-40B4-BE49-F238E27FC236}">
                <a16:creationId xmlns:a16="http://schemas.microsoft.com/office/drawing/2014/main" id="{DF2A9E5F-83FB-4E4A-8817-A402CD442739}"/>
              </a:ext>
            </a:extLst>
          </p:cNvPr>
          <p:cNvSpPr/>
          <p:nvPr/>
        </p:nvSpPr>
        <p:spPr>
          <a:xfrm>
            <a:off x="4482297" y="5129053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별: 꼭짓점 6개 74">
            <a:extLst>
              <a:ext uri="{FF2B5EF4-FFF2-40B4-BE49-F238E27FC236}">
                <a16:creationId xmlns:a16="http://schemas.microsoft.com/office/drawing/2014/main" id="{515414DB-AF1F-419B-AAB9-665451C76F89}"/>
              </a:ext>
            </a:extLst>
          </p:cNvPr>
          <p:cNvSpPr/>
          <p:nvPr/>
        </p:nvSpPr>
        <p:spPr>
          <a:xfrm>
            <a:off x="5096702" y="5127939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별: 꼭짓점 6개 75">
            <a:extLst>
              <a:ext uri="{FF2B5EF4-FFF2-40B4-BE49-F238E27FC236}">
                <a16:creationId xmlns:a16="http://schemas.microsoft.com/office/drawing/2014/main" id="{94B2800A-332F-4EEC-9431-F0FDC0FCD9B5}"/>
              </a:ext>
            </a:extLst>
          </p:cNvPr>
          <p:cNvSpPr/>
          <p:nvPr/>
        </p:nvSpPr>
        <p:spPr>
          <a:xfrm>
            <a:off x="4254979" y="5594834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별: 꼭짓점 6개 76">
            <a:extLst>
              <a:ext uri="{FF2B5EF4-FFF2-40B4-BE49-F238E27FC236}">
                <a16:creationId xmlns:a16="http://schemas.microsoft.com/office/drawing/2014/main" id="{7924AAE0-1405-4DC9-AB78-F7A0D644DB31}"/>
              </a:ext>
            </a:extLst>
          </p:cNvPr>
          <p:cNvSpPr/>
          <p:nvPr/>
        </p:nvSpPr>
        <p:spPr>
          <a:xfrm>
            <a:off x="4869384" y="5593720"/>
            <a:ext cx="278112" cy="278112"/>
          </a:xfrm>
          <a:prstGeom prst="star6">
            <a:avLst/>
          </a:prstGeom>
          <a:solidFill>
            <a:schemeClr val="bg1"/>
          </a:solidFill>
          <a:ln w="28575">
            <a:solidFill>
              <a:srgbClr val="53B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984FAE-1D05-4E52-822A-D74866C8820C}"/>
              </a:ext>
            </a:extLst>
          </p:cNvPr>
          <p:cNvSpPr txBox="1"/>
          <p:nvPr/>
        </p:nvSpPr>
        <p:spPr>
          <a:xfrm flipH="1">
            <a:off x="7190960" y="1088571"/>
            <a:ext cx="398443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미세한 날씨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E569A9-EE26-4F72-A23C-EF20B7764272}"/>
              </a:ext>
            </a:extLst>
          </p:cNvPr>
          <p:cNvSpPr txBox="1"/>
          <p:nvPr/>
        </p:nvSpPr>
        <p:spPr>
          <a:xfrm flipH="1">
            <a:off x="7662283" y="2492998"/>
            <a:ext cx="3078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날씨 알림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!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미세먼지 나쁨 알림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!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그 외 기상청 날씨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Eras Light ITC" panose="020B0402030504020804" pitchFamily="34" charset="0"/>
              </a:rPr>
              <a:t>!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873C02-CFE2-4EA0-9998-034F3EDD732C}"/>
              </a:ext>
            </a:extLst>
          </p:cNvPr>
          <p:cNvSpPr txBox="1"/>
          <p:nvPr/>
        </p:nvSpPr>
        <p:spPr>
          <a:xfrm flipH="1">
            <a:off x="8577173" y="5493978"/>
            <a:ext cx="3078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2014180038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정명준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2014180039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정성호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4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366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알기 쉬운 날씨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4E7E956-CE3C-4DD5-B87A-985A0148BEAE}"/>
              </a:ext>
            </a:extLst>
          </p:cNvPr>
          <p:cNvGrpSpPr/>
          <p:nvPr/>
        </p:nvGrpSpPr>
        <p:grpSpPr>
          <a:xfrm>
            <a:off x="320813" y="1311216"/>
            <a:ext cx="3590925" cy="5162550"/>
            <a:chOff x="320813" y="1311216"/>
            <a:chExt cx="3590925" cy="516255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B2D871E-6FF5-42D2-98A1-65B137F9F5C4}"/>
                </a:ext>
              </a:extLst>
            </p:cNvPr>
            <p:cNvSpPr/>
            <p:nvPr/>
          </p:nvSpPr>
          <p:spPr>
            <a:xfrm>
              <a:off x="320813" y="1311216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ED8E6537-B68A-419A-B6D6-6B037EF5AA78}"/>
                </a:ext>
              </a:extLst>
            </p:cNvPr>
            <p:cNvGrpSpPr/>
            <p:nvPr/>
          </p:nvGrpSpPr>
          <p:grpSpPr>
            <a:xfrm>
              <a:off x="757570" y="1786469"/>
              <a:ext cx="2717411" cy="4335331"/>
              <a:chOff x="757570" y="1786469"/>
              <a:chExt cx="2717411" cy="43353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BDA2FD-D95A-4BD0-93DE-85C8A0B83225}"/>
                  </a:ext>
                </a:extLst>
              </p:cNvPr>
              <p:cNvSpPr txBox="1"/>
              <p:nvPr/>
            </p:nvSpPr>
            <p:spPr>
              <a:xfrm>
                <a:off x="1241677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14.5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AA3D6-DEFD-4EEA-AAB3-3625C6F9A44E}"/>
                  </a:ext>
                </a:extLst>
              </p:cNvPr>
              <p:cNvSpPr txBox="1"/>
              <p:nvPr/>
            </p:nvSpPr>
            <p:spPr>
              <a:xfrm>
                <a:off x="1012447" y="3899543"/>
                <a:ext cx="220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나쁨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D8D538-E7A1-4E8B-A8F3-AA8DEA7FF840}"/>
                  </a:ext>
                </a:extLst>
              </p:cNvPr>
              <p:cNvSpPr txBox="1"/>
              <p:nvPr/>
            </p:nvSpPr>
            <p:spPr>
              <a:xfrm>
                <a:off x="1408389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D8BAFF-E91D-4C82-86D3-09AC08AD4D70}"/>
                  </a:ext>
                </a:extLst>
              </p:cNvPr>
              <p:cNvSpPr txBox="1"/>
              <p:nvPr/>
            </p:nvSpPr>
            <p:spPr>
              <a:xfrm>
                <a:off x="757570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4/25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8:53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46D2E628-AA70-478E-B060-E23BC02AAA34}"/>
                  </a:ext>
                </a:extLst>
              </p:cNvPr>
              <p:cNvSpPr/>
              <p:nvPr/>
            </p:nvSpPr>
            <p:spPr>
              <a:xfrm>
                <a:off x="1468546" y="2905712"/>
                <a:ext cx="1295458" cy="718089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화살표: 원형 98">
                <a:extLst>
                  <a:ext uri="{FF2B5EF4-FFF2-40B4-BE49-F238E27FC236}">
                    <a16:creationId xmlns:a16="http://schemas.microsoft.com/office/drawing/2014/main" id="{B5F21285-CC17-4BAE-981B-E524CF843AB2}"/>
                  </a:ext>
                </a:extLst>
              </p:cNvPr>
              <p:cNvSpPr/>
              <p:nvPr/>
            </p:nvSpPr>
            <p:spPr>
              <a:xfrm flipV="1">
                <a:off x="1931611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429425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0B9AE476-B49A-4F50-AA9F-C34B325377E9}"/>
              </a:ext>
            </a:extLst>
          </p:cNvPr>
          <p:cNvGrpSpPr/>
          <p:nvPr/>
        </p:nvGrpSpPr>
        <p:grpSpPr>
          <a:xfrm>
            <a:off x="8267700" y="1311216"/>
            <a:ext cx="3590925" cy="5162550"/>
            <a:chOff x="8267700" y="1311216"/>
            <a:chExt cx="3590925" cy="516255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2C99B2E-33C7-4FAD-86B3-C1E07B57EB0E}"/>
                </a:ext>
              </a:extLst>
            </p:cNvPr>
            <p:cNvSpPr/>
            <p:nvPr/>
          </p:nvSpPr>
          <p:spPr>
            <a:xfrm>
              <a:off x="8267700" y="1311216"/>
              <a:ext cx="3590925" cy="516255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D771160-1FCF-40AB-97E9-AB8AB4647452}"/>
                </a:ext>
              </a:extLst>
            </p:cNvPr>
            <p:cNvGrpSpPr/>
            <p:nvPr/>
          </p:nvGrpSpPr>
          <p:grpSpPr>
            <a:xfrm>
              <a:off x="8704457" y="1786469"/>
              <a:ext cx="2717411" cy="4335331"/>
              <a:chOff x="8704457" y="1786469"/>
              <a:chExt cx="2717411" cy="4335331"/>
            </a:xfrm>
          </p:grpSpPr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FD4DA99F-B9E7-45F8-AC14-8C7CAA434196}"/>
                  </a:ext>
                </a:extLst>
              </p:cNvPr>
              <p:cNvSpPr/>
              <p:nvPr/>
            </p:nvSpPr>
            <p:spPr>
              <a:xfrm>
                <a:off x="9674107" y="2901218"/>
                <a:ext cx="778110" cy="752705"/>
              </a:xfrm>
              <a:custGeom>
                <a:avLst/>
                <a:gdLst>
                  <a:gd name="connsiteX0" fmla="*/ 332605 w 1175407"/>
                  <a:gd name="connsiteY0" fmla="*/ 0 h 1137030"/>
                  <a:gd name="connsiteX1" fmla="*/ 317023 w 1175407"/>
                  <a:gd name="connsiteY1" fmla="*/ 50198 h 1137030"/>
                  <a:gd name="connsiteX2" fmla="*/ 304800 w 1175407"/>
                  <a:gd name="connsiteY2" fmla="*/ 171443 h 1137030"/>
                  <a:gd name="connsiteX3" fmla="*/ 906406 w 1175407"/>
                  <a:gd name="connsiteY3" fmla="*/ 773049 h 1137030"/>
                  <a:gd name="connsiteX4" fmla="*/ 1140578 w 1175407"/>
                  <a:gd name="connsiteY4" fmla="*/ 725772 h 1137030"/>
                  <a:gd name="connsiteX5" fmla="*/ 1175407 w 1175407"/>
                  <a:gd name="connsiteY5" fmla="*/ 706868 h 1137030"/>
                  <a:gd name="connsiteX6" fmla="*/ 1155935 w 1175407"/>
                  <a:gd name="connsiteY6" fmla="*/ 769596 h 1137030"/>
                  <a:gd name="connsiteX7" fmla="*/ 601606 w 1175407"/>
                  <a:gd name="connsiteY7" fmla="*/ 1137030 h 1137030"/>
                  <a:gd name="connsiteX8" fmla="*/ 0 w 1175407"/>
                  <a:gd name="connsiteY8" fmla="*/ 535424 h 1137030"/>
                  <a:gd name="connsiteX9" fmla="*/ 265242 w 1175407"/>
                  <a:gd name="connsiteY9" fmla="*/ 36563 h 1137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75407" h="1137030">
                    <a:moveTo>
                      <a:pt x="332605" y="0"/>
                    </a:moveTo>
                    <a:lnTo>
                      <a:pt x="317023" y="50198"/>
                    </a:lnTo>
                    <a:cubicBezTo>
                      <a:pt x="309009" y="89362"/>
                      <a:pt x="304800" y="129911"/>
                      <a:pt x="304800" y="171443"/>
                    </a:cubicBezTo>
                    <a:cubicBezTo>
                      <a:pt x="304800" y="503701"/>
                      <a:pt x="574148" y="773049"/>
                      <a:pt x="906406" y="773049"/>
                    </a:cubicBezTo>
                    <a:cubicBezTo>
                      <a:pt x="989470" y="773049"/>
                      <a:pt x="1068603" y="756215"/>
                      <a:pt x="1140578" y="725772"/>
                    </a:cubicBezTo>
                    <a:lnTo>
                      <a:pt x="1175407" y="706868"/>
                    </a:lnTo>
                    <a:lnTo>
                      <a:pt x="1155935" y="769596"/>
                    </a:lnTo>
                    <a:cubicBezTo>
                      <a:pt x="1064606" y="985522"/>
                      <a:pt x="850800" y="1137030"/>
                      <a:pt x="601606" y="1137030"/>
                    </a:cubicBezTo>
                    <a:cubicBezTo>
                      <a:pt x="269348" y="1137030"/>
                      <a:pt x="0" y="867682"/>
                      <a:pt x="0" y="535424"/>
                    </a:cubicBezTo>
                    <a:cubicBezTo>
                      <a:pt x="0" y="327763"/>
                      <a:pt x="105214" y="144676"/>
                      <a:pt x="265242" y="36563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97C4EC2-6C6E-4A57-870E-6708C73B744B}"/>
                  </a:ext>
                </a:extLst>
              </p:cNvPr>
              <p:cNvSpPr txBox="1"/>
              <p:nvPr/>
            </p:nvSpPr>
            <p:spPr>
              <a:xfrm>
                <a:off x="9188564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10.5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9C7B845-F7DC-46E7-B798-D3D9985BD6BE}"/>
                  </a:ext>
                </a:extLst>
              </p:cNvPr>
              <p:cNvSpPr txBox="1"/>
              <p:nvPr/>
            </p:nvSpPr>
            <p:spPr>
              <a:xfrm>
                <a:off x="8959334" y="3899543"/>
                <a:ext cx="2207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좋음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89E45C1-FC40-4D13-9D89-5F5BEFF9C35F}"/>
                  </a:ext>
                </a:extLst>
              </p:cNvPr>
              <p:cNvSpPr txBox="1"/>
              <p:nvPr/>
            </p:nvSpPr>
            <p:spPr>
              <a:xfrm>
                <a:off x="9355276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362B3F5-D459-450F-8210-DECE4FE1BF60}"/>
                  </a:ext>
                </a:extLst>
              </p:cNvPr>
              <p:cNvSpPr txBox="1"/>
              <p:nvPr/>
            </p:nvSpPr>
            <p:spPr>
              <a:xfrm>
                <a:off x="8704457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4/27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8:48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화살표: 원형 118">
                <a:extLst>
                  <a:ext uri="{FF2B5EF4-FFF2-40B4-BE49-F238E27FC236}">
                    <a16:creationId xmlns:a16="http://schemas.microsoft.com/office/drawing/2014/main" id="{D6A6F1A7-8068-46D3-8DAD-0D1D56696B5E}"/>
                  </a:ext>
                </a:extLst>
              </p:cNvPr>
              <p:cNvSpPr/>
              <p:nvPr/>
            </p:nvSpPr>
            <p:spPr>
              <a:xfrm flipV="1">
                <a:off x="9878498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D00BA287-98E9-403C-8458-AC1CDB423B17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5796025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5796025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5836433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개발계획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62D505C-4952-439A-9D76-7927306C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35585"/>
              </p:ext>
            </p:extLst>
          </p:nvPr>
        </p:nvGraphicFramePr>
        <p:xfrm>
          <a:off x="188262" y="1096369"/>
          <a:ext cx="11711637" cy="544730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3938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8445499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</a:tblGrid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좌표 지정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리소스 피벗 좌표 및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충돌 영역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 정의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인스턴스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프레임워크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프로그램에서 사용할 객체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메인 프레임과 서브 프레임으로 나누고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프로그램에 사용할 모듈 제작 및 오픈 소스 설치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대략적인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제작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위젯 리소스를 활용한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프레임별 배치할 리소스 및 대략적인 처리 정의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544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 오픈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편집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각 프레임에 배치된 위젯 및 버튼 오브젝트에서 처리할 데이터 정의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공공데이터 처리 메소드 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편집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544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08465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부수적인 기능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현재 프레임에서 다음 프레임으로 넘어갈 때 표현할 애니메이션 정의</a:t>
                      </a:r>
                      <a:r>
                        <a:rPr lang="en-US" altLang="ko-KR" sz="1400" dirty="0"/>
                        <a:t>(Overlap, Sliding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기타 기상청 정보를 처리할 프레임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871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디버깅 및 배포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오프라인 상태에서의 공공데이터 처리</a:t>
                      </a:r>
                      <a:r>
                        <a:rPr lang="en-US" altLang="ko-KR" sz="1400" dirty="0"/>
                        <a:t>(XML, JSON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268</Words>
  <Application>Microsoft Office PowerPoint</Application>
  <PresentationFormat>와이드스크린</PresentationFormat>
  <Paragraphs>94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Eras Light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38</cp:revision>
  <dcterms:created xsi:type="dcterms:W3CDTF">2018-04-26T12:33:42Z</dcterms:created>
  <dcterms:modified xsi:type="dcterms:W3CDTF">2018-04-26T19:53:53Z</dcterms:modified>
</cp:coreProperties>
</file>