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6" r:id="rId5"/>
    <p:sldId id="261" r:id="rId6"/>
    <p:sldId id="267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DAB"/>
    <a:srgbClr val="4DADFF"/>
    <a:srgbClr val="FDA163"/>
    <a:srgbClr val="00C518"/>
    <a:srgbClr val="FF5D5D"/>
    <a:srgbClr val="FD9E5D"/>
    <a:srgbClr val="FD944D"/>
    <a:srgbClr val="FDA76E"/>
    <a:srgbClr val="99A76E"/>
    <a:srgbClr val="FF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E6C0D-E99D-4353-B849-81D95790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677CD1-8336-4E53-9230-D338B7CE1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1EF2D-45FE-4632-8BDB-7EC67B91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CD9085-FA3A-4859-9D5B-3D829679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C6C89-1B4D-4C06-9CA7-4A1AA4A9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80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CE46B-0F22-48E7-920A-8525D76A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6A0482-FD3B-4018-B06C-5CA435F59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FE0CA-4C25-449E-ADAD-9FF6AE19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096532-3AE2-4ED7-86FC-F8F32232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85DF0-3B08-40BD-BE84-07F94517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6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6F762E-A175-45D2-95A6-77748E427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D51A69-3D84-4CFE-9E5B-A31D88546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60EAB-964C-4F65-95DF-F9729FAA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CAD5E-85B9-47A4-A735-334144B8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203C3-263C-4916-9324-93F59AAC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33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85BE0-B984-4E65-975B-A06B1181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679C4-0BDD-463E-80D0-ED2290656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BCA864-E178-4313-AE1C-E8C9FE57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FA53C8-6F0A-4A48-B70A-6F339333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2D31B-7B85-4380-B7C6-E44363A1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31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9A607-7BBA-4893-99CB-8C8A0E3E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53BCCD-8E46-437A-BA18-2D321E267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1762B3-3DA5-4B8F-8B4A-90C91C3F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402FC-4940-4F5D-832F-DBD8CA24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C4BDBB-A607-4FD6-A4E4-D354A43A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8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F8B54-9064-45E2-AE7B-1273CDCF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7D411-B042-402A-88F4-E1AC9F75B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984AF3-F35D-4851-86E3-5E7908B8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60C30B-3C3C-45EA-9E6C-E10CF6D5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9B5A97-AC36-45DC-AD11-7BF75E65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BCC442-8CD2-42E6-9EBC-8CBA1335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61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9CF52-D3F3-4019-80FF-105FC415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6A3A0C-505E-4467-8028-2CA78D06B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2B22DF-3BDE-4CD9-B6BF-6D7700E24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A3CF56-766C-465B-A1E0-F9316BAEC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AFC405-05B2-4672-9B6D-9DDCDDB9A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CE9FE7-EA99-4E4F-A744-DCFA58F9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C94DFB-D35C-41F8-9462-813296DB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346CF9-FD6F-4474-85DC-AD9C5DA5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94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FAA0E-0C1E-4345-B541-B110C3B1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697D2C-26BB-499E-B112-6E2F48F6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A2CF6F-8A77-4EEC-98FA-2736030E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1F78ED-B35D-4361-8C4B-BAB7A346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5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155B2D-BCAF-433D-8005-D53F57B6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C7BFB0-DBC6-4A56-AC62-1E8F905B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DA751C-9842-4CE6-B641-F7475666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2F87E-DE28-41EB-90B9-BAE813F0B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A8EC41-F966-45FA-9B61-0D0EAD2DA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17C9EA-26EA-45A1-939B-D68E6AB7C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73F108-031E-4A08-AD81-AC761C2B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0594FD-DB9A-4ACB-987F-136DF476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E7059-5261-4744-9892-5E51786C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92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D24DF-FA68-4DAF-A40E-F5444E56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DF0A55-3A08-4424-B4F3-231ED8F97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EB7D8A-96CA-4B20-9750-A24EA3C5E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FFD68B-5BEA-4A5B-8834-C87E66712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B5582B-D997-4C92-97B0-DEC482D0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8249B7-7A62-41E5-8F58-AC21C8D2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19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0AEA3E-304E-4CD8-8074-AED65805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02651-ECFD-44C1-8783-8558A0738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3741AB-99E6-4254-97E0-461A3D801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E3867-FBF6-440F-8F29-7D260BC87803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5D2D9-E810-4FCF-81BB-19D0446E6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BAF51-79ED-4F8F-AB87-AAACFD3BC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29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DC4A385-B504-4224-B3D3-140D4C6EA6FC}"/>
              </a:ext>
            </a:extLst>
          </p:cNvPr>
          <p:cNvSpPr/>
          <p:nvPr/>
        </p:nvSpPr>
        <p:spPr>
          <a:xfrm>
            <a:off x="545284" y="534799"/>
            <a:ext cx="5956184" cy="5788403"/>
          </a:xfrm>
          <a:prstGeom prst="roundRect">
            <a:avLst/>
          </a:prstGeom>
          <a:gradFill flip="none" rotWithShape="1">
            <a:gsLst>
              <a:gs pos="0">
                <a:srgbClr val="53B9EB"/>
              </a:gs>
              <a:gs pos="53000">
                <a:srgbClr val="85CEFF"/>
              </a:gs>
              <a:gs pos="100000">
                <a:srgbClr val="53B9EB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04CFB10E-3D43-479C-A7AF-72BAE6EE3B40}"/>
              </a:ext>
            </a:extLst>
          </p:cNvPr>
          <p:cNvSpPr/>
          <p:nvPr/>
        </p:nvSpPr>
        <p:spPr>
          <a:xfrm>
            <a:off x="2688897" y="1742707"/>
            <a:ext cx="2979584" cy="1651620"/>
          </a:xfrm>
          <a:custGeom>
            <a:avLst/>
            <a:gdLst>
              <a:gd name="connsiteX0" fmla="*/ 2715500 w 5722167"/>
              <a:gd name="connsiteY0" fmla="*/ 0 h 3171868"/>
              <a:gd name="connsiteX1" fmla="*/ 4319387 w 5722167"/>
              <a:gd name="connsiteY1" fmla="*/ 954593 h 3171868"/>
              <a:gd name="connsiteX2" fmla="*/ 4321709 w 5722167"/>
              <a:gd name="connsiteY2" fmla="*/ 959415 h 3171868"/>
              <a:gd name="connsiteX3" fmla="*/ 4376454 w 5722167"/>
              <a:gd name="connsiteY3" fmla="*/ 956650 h 3171868"/>
              <a:gd name="connsiteX4" fmla="*/ 5722167 w 5722167"/>
              <a:gd name="connsiteY4" fmla="*/ 2302363 h 3171868"/>
              <a:gd name="connsiteX5" fmla="*/ 5414872 w 5722167"/>
              <a:gd name="connsiteY5" fmla="*/ 3158362 h 3171868"/>
              <a:gd name="connsiteX6" fmla="*/ 5402596 w 5722167"/>
              <a:gd name="connsiteY6" fmla="*/ 3171868 h 3171868"/>
              <a:gd name="connsiteX7" fmla="*/ 200733 w 5722167"/>
              <a:gd name="connsiteY7" fmla="*/ 3171868 h 3171868"/>
              <a:gd name="connsiteX8" fmla="*/ 189662 w 5722167"/>
              <a:gd name="connsiteY8" fmla="*/ 3158450 h 3171868"/>
              <a:gd name="connsiteX9" fmla="*/ 0 w 5722167"/>
              <a:gd name="connsiteY9" fmla="*/ 2537538 h 3171868"/>
              <a:gd name="connsiteX10" fmla="*/ 886725 w 5722167"/>
              <a:gd name="connsiteY10" fmla="*/ 1449563 h 3171868"/>
              <a:gd name="connsiteX11" fmla="*/ 932065 w 5722167"/>
              <a:gd name="connsiteY11" fmla="*/ 1442644 h 3171868"/>
              <a:gd name="connsiteX12" fmla="*/ 973467 w 5722167"/>
              <a:gd name="connsiteY12" fmla="*/ 1281625 h 3171868"/>
              <a:gd name="connsiteX13" fmla="*/ 2715500 w 5722167"/>
              <a:gd name="connsiteY13" fmla="*/ 0 h 3171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22167" h="3171868">
                <a:moveTo>
                  <a:pt x="2715500" y="0"/>
                </a:moveTo>
                <a:cubicBezTo>
                  <a:pt x="3408080" y="0"/>
                  <a:pt x="4010505" y="385995"/>
                  <a:pt x="4319387" y="954593"/>
                </a:cubicBezTo>
                <a:lnTo>
                  <a:pt x="4321709" y="959415"/>
                </a:lnTo>
                <a:lnTo>
                  <a:pt x="4376454" y="956650"/>
                </a:lnTo>
                <a:cubicBezTo>
                  <a:pt x="5119671" y="956650"/>
                  <a:pt x="5722167" y="1559146"/>
                  <a:pt x="5722167" y="2302363"/>
                </a:cubicBezTo>
                <a:cubicBezTo>
                  <a:pt x="5722167" y="2627521"/>
                  <a:pt x="5606846" y="2925743"/>
                  <a:pt x="5414872" y="3158362"/>
                </a:cubicBezTo>
                <a:lnTo>
                  <a:pt x="5402596" y="3171868"/>
                </a:lnTo>
                <a:lnTo>
                  <a:pt x="200733" y="3171868"/>
                </a:lnTo>
                <a:lnTo>
                  <a:pt x="189662" y="3158450"/>
                </a:lnTo>
                <a:cubicBezTo>
                  <a:pt x="69919" y="2981207"/>
                  <a:pt x="0" y="2767538"/>
                  <a:pt x="0" y="2537538"/>
                </a:cubicBezTo>
                <a:cubicBezTo>
                  <a:pt x="0" y="2000872"/>
                  <a:pt x="380672" y="1553117"/>
                  <a:pt x="886725" y="1449563"/>
                </a:cubicBezTo>
                <a:lnTo>
                  <a:pt x="932065" y="1442644"/>
                </a:lnTo>
                <a:lnTo>
                  <a:pt x="973467" y="1281625"/>
                </a:lnTo>
                <a:cubicBezTo>
                  <a:pt x="1204411" y="539117"/>
                  <a:pt x="1896997" y="0"/>
                  <a:pt x="2715500" y="0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1B2D477-17B1-4B86-8085-2E0C13A93405}"/>
              </a:ext>
            </a:extLst>
          </p:cNvPr>
          <p:cNvGrpSpPr/>
          <p:nvPr/>
        </p:nvGrpSpPr>
        <p:grpSpPr>
          <a:xfrm>
            <a:off x="928006" y="876300"/>
            <a:ext cx="3073084" cy="3064562"/>
            <a:chOff x="6438852" y="644128"/>
            <a:chExt cx="3478208" cy="3468560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E2AA83F-8CD5-4297-8731-61760319428E}"/>
                </a:ext>
              </a:extLst>
            </p:cNvPr>
            <p:cNvSpPr/>
            <p:nvPr/>
          </p:nvSpPr>
          <p:spPr>
            <a:xfrm>
              <a:off x="7048500" y="1244127"/>
              <a:ext cx="2268563" cy="2268562"/>
            </a:xfrm>
            <a:prstGeom prst="ellipse">
              <a:avLst/>
            </a:prstGeom>
            <a:solidFill>
              <a:srgbClr val="FDF2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BE1861ED-2C4D-4BAC-BA4F-641FB48C9C3D}"/>
                </a:ext>
              </a:extLst>
            </p:cNvPr>
            <p:cNvGrpSpPr/>
            <p:nvPr/>
          </p:nvGrpSpPr>
          <p:grpSpPr>
            <a:xfrm>
              <a:off x="7912124" y="644129"/>
              <a:ext cx="541314" cy="3468559"/>
              <a:chOff x="7912124" y="644129"/>
              <a:chExt cx="541314" cy="3468559"/>
            </a:xfrm>
          </p:grpSpPr>
          <p:sp>
            <p:nvSpPr>
              <p:cNvPr id="41" name="이등변 삼각형 40">
                <a:extLst>
                  <a:ext uri="{FF2B5EF4-FFF2-40B4-BE49-F238E27FC236}">
                    <a16:creationId xmlns:a16="http://schemas.microsoft.com/office/drawing/2014/main" id="{A5D22488-6134-470A-A7C4-595EE5E3DAE1}"/>
                  </a:ext>
                </a:extLst>
              </p:cNvPr>
              <p:cNvSpPr/>
              <p:nvPr/>
            </p:nvSpPr>
            <p:spPr>
              <a:xfrm>
                <a:off x="7912124" y="644129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이등변 삼각형 41">
                <a:extLst>
                  <a:ext uri="{FF2B5EF4-FFF2-40B4-BE49-F238E27FC236}">
                    <a16:creationId xmlns:a16="http://schemas.microsoft.com/office/drawing/2014/main" id="{DB88AFDE-87E4-4DCC-B4A2-D02128788D0A}"/>
                  </a:ext>
                </a:extLst>
              </p:cNvPr>
              <p:cNvSpPr/>
              <p:nvPr/>
            </p:nvSpPr>
            <p:spPr>
              <a:xfrm flipV="1">
                <a:off x="7912124" y="3646040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B3BC393-B50B-436C-84FE-A00365BDF42C}"/>
                </a:ext>
              </a:extLst>
            </p:cNvPr>
            <p:cNvGrpSpPr/>
            <p:nvPr/>
          </p:nvGrpSpPr>
          <p:grpSpPr>
            <a:xfrm rot="1800000">
              <a:off x="7912124" y="644129"/>
              <a:ext cx="541314" cy="3468559"/>
              <a:chOff x="7912124" y="644129"/>
              <a:chExt cx="541314" cy="3468559"/>
            </a:xfrm>
          </p:grpSpPr>
          <p:sp>
            <p:nvSpPr>
              <p:cNvPr id="45" name="이등변 삼각형 44">
                <a:extLst>
                  <a:ext uri="{FF2B5EF4-FFF2-40B4-BE49-F238E27FC236}">
                    <a16:creationId xmlns:a16="http://schemas.microsoft.com/office/drawing/2014/main" id="{FA416DF0-6FB7-480B-85AA-45FA21114520}"/>
                  </a:ext>
                </a:extLst>
              </p:cNvPr>
              <p:cNvSpPr/>
              <p:nvPr/>
            </p:nvSpPr>
            <p:spPr>
              <a:xfrm>
                <a:off x="7912124" y="644129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이등변 삼각형 45">
                <a:extLst>
                  <a:ext uri="{FF2B5EF4-FFF2-40B4-BE49-F238E27FC236}">
                    <a16:creationId xmlns:a16="http://schemas.microsoft.com/office/drawing/2014/main" id="{A34489D5-A70B-40B6-8572-F6457D49A323}"/>
                  </a:ext>
                </a:extLst>
              </p:cNvPr>
              <p:cNvSpPr/>
              <p:nvPr/>
            </p:nvSpPr>
            <p:spPr>
              <a:xfrm flipV="1">
                <a:off x="7912124" y="3646040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9557449-CDEB-4A91-8AF5-CA6BB838B21D}"/>
                </a:ext>
              </a:extLst>
            </p:cNvPr>
            <p:cNvGrpSpPr/>
            <p:nvPr/>
          </p:nvGrpSpPr>
          <p:grpSpPr>
            <a:xfrm rot="3488159">
              <a:off x="7912124" y="644129"/>
              <a:ext cx="541314" cy="3468559"/>
              <a:chOff x="7912124" y="644129"/>
              <a:chExt cx="541314" cy="3468559"/>
            </a:xfrm>
          </p:grpSpPr>
          <p:sp>
            <p:nvSpPr>
              <p:cNvPr id="51" name="이등변 삼각형 50">
                <a:extLst>
                  <a:ext uri="{FF2B5EF4-FFF2-40B4-BE49-F238E27FC236}">
                    <a16:creationId xmlns:a16="http://schemas.microsoft.com/office/drawing/2014/main" id="{1148CB43-5747-4647-ABB1-2A1716FB7684}"/>
                  </a:ext>
                </a:extLst>
              </p:cNvPr>
              <p:cNvSpPr/>
              <p:nvPr/>
            </p:nvSpPr>
            <p:spPr>
              <a:xfrm>
                <a:off x="7912124" y="644129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이등변 삼각형 51">
                <a:extLst>
                  <a:ext uri="{FF2B5EF4-FFF2-40B4-BE49-F238E27FC236}">
                    <a16:creationId xmlns:a16="http://schemas.microsoft.com/office/drawing/2014/main" id="{67A6B116-8A17-4371-B140-16972301EB8F}"/>
                  </a:ext>
                </a:extLst>
              </p:cNvPr>
              <p:cNvSpPr/>
              <p:nvPr/>
            </p:nvSpPr>
            <p:spPr>
              <a:xfrm flipV="1">
                <a:off x="7912124" y="3646040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E8D76E70-42C4-4B61-846B-0962FDD30EE4}"/>
                </a:ext>
              </a:extLst>
            </p:cNvPr>
            <p:cNvGrpSpPr/>
            <p:nvPr/>
          </p:nvGrpSpPr>
          <p:grpSpPr>
            <a:xfrm rot="19851318">
              <a:off x="7912124" y="644128"/>
              <a:ext cx="541314" cy="3468559"/>
              <a:chOff x="7912124" y="644129"/>
              <a:chExt cx="541314" cy="3468559"/>
            </a:xfrm>
          </p:grpSpPr>
          <p:sp>
            <p:nvSpPr>
              <p:cNvPr id="54" name="이등변 삼각형 53">
                <a:extLst>
                  <a:ext uri="{FF2B5EF4-FFF2-40B4-BE49-F238E27FC236}">
                    <a16:creationId xmlns:a16="http://schemas.microsoft.com/office/drawing/2014/main" id="{03CD9EDF-0D3B-4C74-BA33-349F55ADBA67}"/>
                  </a:ext>
                </a:extLst>
              </p:cNvPr>
              <p:cNvSpPr/>
              <p:nvPr/>
            </p:nvSpPr>
            <p:spPr>
              <a:xfrm>
                <a:off x="7912124" y="644129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이등변 삼각형 54">
                <a:extLst>
                  <a:ext uri="{FF2B5EF4-FFF2-40B4-BE49-F238E27FC236}">
                    <a16:creationId xmlns:a16="http://schemas.microsoft.com/office/drawing/2014/main" id="{C1199990-35F4-4AC4-88C2-745CA3AE611E}"/>
                  </a:ext>
                </a:extLst>
              </p:cNvPr>
              <p:cNvSpPr/>
              <p:nvPr/>
            </p:nvSpPr>
            <p:spPr>
              <a:xfrm flipV="1">
                <a:off x="7912124" y="3646040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CFEAF357-B929-4B05-A16F-0EAE433CD72F}"/>
                </a:ext>
              </a:extLst>
            </p:cNvPr>
            <p:cNvGrpSpPr/>
            <p:nvPr/>
          </p:nvGrpSpPr>
          <p:grpSpPr>
            <a:xfrm rot="18184827">
              <a:off x="7912124" y="644129"/>
              <a:ext cx="541314" cy="3468559"/>
              <a:chOff x="7912124" y="644129"/>
              <a:chExt cx="541314" cy="3468559"/>
            </a:xfrm>
          </p:grpSpPr>
          <p:sp>
            <p:nvSpPr>
              <p:cNvPr id="60" name="이등변 삼각형 59">
                <a:extLst>
                  <a:ext uri="{FF2B5EF4-FFF2-40B4-BE49-F238E27FC236}">
                    <a16:creationId xmlns:a16="http://schemas.microsoft.com/office/drawing/2014/main" id="{16432661-198E-41F4-A0C7-F9066ED348EF}"/>
                  </a:ext>
                </a:extLst>
              </p:cNvPr>
              <p:cNvSpPr/>
              <p:nvPr/>
            </p:nvSpPr>
            <p:spPr>
              <a:xfrm>
                <a:off x="7912124" y="644129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이등변 삼각형 60">
                <a:extLst>
                  <a:ext uri="{FF2B5EF4-FFF2-40B4-BE49-F238E27FC236}">
                    <a16:creationId xmlns:a16="http://schemas.microsoft.com/office/drawing/2014/main" id="{F6F6404D-0887-4253-B04D-5D7AFB6A7811}"/>
                  </a:ext>
                </a:extLst>
              </p:cNvPr>
              <p:cNvSpPr/>
              <p:nvPr/>
            </p:nvSpPr>
            <p:spPr>
              <a:xfrm flipV="1">
                <a:off x="7912124" y="3646040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1AF39C4-85FB-4793-8B9D-5D3B340E2565}"/>
                </a:ext>
              </a:extLst>
            </p:cNvPr>
            <p:cNvGrpSpPr/>
            <p:nvPr/>
          </p:nvGrpSpPr>
          <p:grpSpPr>
            <a:xfrm rot="5563893">
              <a:off x="7902475" y="644129"/>
              <a:ext cx="541314" cy="3468559"/>
              <a:chOff x="7912124" y="644129"/>
              <a:chExt cx="541314" cy="3468559"/>
            </a:xfrm>
          </p:grpSpPr>
          <p:sp>
            <p:nvSpPr>
              <p:cNvPr id="63" name="이등변 삼각형 62">
                <a:extLst>
                  <a:ext uri="{FF2B5EF4-FFF2-40B4-BE49-F238E27FC236}">
                    <a16:creationId xmlns:a16="http://schemas.microsoft.com/office/drawing/2014/main" id="{33DDD6B5-E4B2-462B-A68C-1CD4DD863CEC}"/>
                  </a:ext>
                </a:extLst>
              </p:cNvPr>
              <p:cNvSpPr/>
              <p:nvPr/>
            </p:nvSpPr>
            <p:spPr>
              <a:xfrm>
                <a:off x="7912124" y="644129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이등변 삼각형 63">
                <a:extLst>
                  <a:ext uri="{FF2B5EF4-FFF2-40B4-BE49-F238E27FC236}">
                    <a16:creationId xmlns:a16="http://schemas.microsoft.com/office/drawing/2014/main" id="{375B8993-4BC4-4C4E-B63D-C4038C0F6EE9}"/>
                  </a:ext>
                </a:extLst>
              </p:cNvPr>
              <p:cNvSpPr/>
              <p:nvPr/>
            </p:nvSpPr>
            <p:spPr>
              <a:xfrm flipV="1">
                <a:off x="7912124" y="3646040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4B68D715-469F-424D-8237-7BC055DFE42B}"/>
              </a:ext>
            </a:extLst>
          </p:cNvPr>
          <p:cNvSpPr/>
          <p:nvPr/>
        </p:nvSpPr>
        <p:spPr>
          <a:xfrm>
            <a:off x="1451148" y="2408581"/>
            <a:ext cx="4482927" cy="2484942"/>
          </a:xfrm>
          <a:custGeom>
            <a:avLst/>
            <a:gdLst>
              <a:gd name="connsiteX0" fmla="*/ 2715500 w 5722167"/>
              <a:gd name="connsiteY0" fmla="*/ 0 h 3171868"/>
              <a:gd name="connsiteX1" fmla="*/ 4319387 w 5722167"/>
              <a:gd name="connsiteY1" fmla="*/ 954593 h 3171868"/>
              <a:gd name="connsiteX2" fmla="*/ 4321709 w 5722167"/>
              <a:gd name="connsiteY2" fmla="*/ 959415 h 3171868"/>
              <a:gd name="connsiteX3" fmla="*/ 4376454 w 5722167"/>
              <a:gd name="connsiteY3" fmla="*/ 956650 h 3171868"/>
              <a:gd name="connsiteX4" fmla="*/ 5722167 w 5722167"/>
              <a:gd name="connsiteY4" fmla="*/ 2302363 h 3171868"/>
              <a:gd name="connsiteX5" fmla="*/ 5414872 w 5722167"/>
              <a:gd name="connsiteY5" fmla="*/ 3158362 h 3171868"/>
              <a:gd name="connsiteX6" fmla="*/ 5402596 w 5722167"/>
              <a:gd name="connsiteY6" fmla="*/ 3171868 h 3171868"/>
              <a:gd name="connsiteX7" fmla="*/ 200733 w 5722167"/>
              <a:gd name="connsiteY7" fmla="*/ 3171868 h 3171868"/>
              <a:gd name="connsiteX8" fmla="*/ 189662 w 5722167"/>
              <a:gd name="connsiteY8" fmla="*/ 3158450 h 3171868"/>
              <a:gd name="connsiteX9" fmla="*/ 0 w 5722167"/>
              <a:gd name="connsiteY9" fmla="*/ 2537538 h 3171868"/>
              <a:gd name="connsiteX10" fmla="*/ 886725 w 5722167"/>
              <a:gd name="connsiteY10" fmla="*/ 1449563 h 3171868"/>
              <a:gd name="connsiteX11" fmla="*/ 932065 w 5722167"/>
              <a:gd name="connsiteY11" fmla="*/ 1442644 h 3171868"/>
              <a:gd name="connsiteX12" fmla="*/ 973467 w 5722167"/>
              <a:gd name="connsiteY12" fmla="*/ 1281625 h 3171868"/>
              <a:gd name="connsiteX13" fmla="*/ 2715500 w 5722167"/>
              <a:gd name="connsiteY13" fmla="*/ 0 h 3171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22167" h="3171868">
                <a:moveTo>
                  <a:pt x="2715500" y="0"/>
                </a:moveTo>
                <a:cubicBezTo>
                  <a:pt x="3408080" y="0"/>
                  <a:pt x="4010505" y="385995"/>
                  <a:pt x="4319387" y="954593"/>
                </a:cubicBezTo>
                <a:lnTo>
                  <a:pt x="4321709" y="959415"/>
                </a:lnTo>
                <a:lnTo>
                  <a:pt x="4376454" y="956650"/>
                </a:lnTo>
                <a:cubicBezTo>
                  <a:pt x="5119671" y="956650"/>
                  <a:pt x="5722167" y="1559146"/>
                  <a:pt x="5722167" y="2302363"/>
                </a:cubicBezTo>
                <a:cubicBezTo>
                  <a:pt x="5722167" y="2627521"/>
                  <a:pt x="5606846" y="2925743"/>
                  <a:pt x="5414872" y="3158362"/>
                </a:cubicBezTo>
                <a:lnTo>
                  <a:pt x="5402596" y="3171868"/>
                </a:lnTo>
                <a:lnTo>
                  <a:pt x="200733" y="3171868"/>
                </a:lnTo>
                <a:lnTo>
                  <a:pt x="189662" y="3158450"/>
                </a:lnTo>
                <a:cubicBezTo>
                  <a:pt x="69919" y="2981207"/>
                  <a:pt x="0" y="2767538"/>
                  <a:pt x="0" y="2537538"/>
                </a:cubicBezTo>
                <a:cubicBezTo>
                  <a:pt x="0" y="2000872"/>
                  <a:pt x="380672" y="1553117"/>
                  <a:pt x="886725" y="1449563"/>
                </a:cubicBezTo>
                <a:lnTo>
                  <a:pt x="932065" y="1442644"/>
                </a:lnTo>
                <a:lnTo>
                  <a:pt x="973467" y="1281625"/>
                </a:lnTo>
                <a:cubicBezTo>
                  <a:pt x="1204411" y="539117"/>
                  <a:pt x="1896997" y="0"/>
                  <a:pt x="2715500" y="0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눈물 방울 66">
            <a:extLst>
              <a:ext uri="{FF2B5EF4-FFF2-40B4-BE49-F238E27FC236}">
                <a16:creationId xmlns:a16="http://schemas.microsoft.com/office/drawing/2014/main" id="{347F5654-668D-4835-8953-10B53255EA7A}"/>
              </a:ext>
            </a:extLst>
          </p:cNvPr>
          <p:cNvSpPr/>
          <p:nvPr/>
        </p:nvSpPr>
        <p:spPr>
          <a:xfrm rot="-2700000">
            <a:off x="1890662" y="5137176"/>
            <a:ext cx="280851" cy="280851"/>
          </a:xfrm>
          <a:prstGeom prst="teardrop">
            <a:avLst/>
          </a:prstGeom>
          <a:solidFill>
            <a:schemeClr val="bg1"/>
          </a:solidFill>
          <a:ln w="28575">
            <a:solidFill>
              <a:srgbClr val="53B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눈물 방울 67">
            <a:extLst>
              <a:ext uri="{FF2B5EF4-FFF2-40B4-BE49-F238E27FC236}">
                <a16:creationId xmlns:a16="http://schemas.microsoft.com/office/drawing/2014/main" id="{59703E03-A52C-497F-8759-7DF99E291473}"/>
              </a:ext>
            </a:extLst>
          </p:cNvPr>
          <p:cNvSpPr/>
          <p:nvPr/>
        </p:nvSpPr>
        <p:spPr>
          <a:xfrm rot="-2700000">
            <a:off x="2537936" y="5137175"/>
            <a:ext cx="280851" cy="280851"/>
          </a:xfrm>
          <a:prstGeom prst="teardrop">
            <a:avLst/>
          </a:prstGeom>
          <a:solidFill>
            <a:schemeClr val="bg1"/>
          </a:solidFill>
          <a:ln w="28575">
            <a:solidFill>
              <a:srgbClr val="53B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눈물 방울 68">
            <a:extLst>
              <a:ext uri="{FF2B5EF4-FFF2-40B4-BE49-F238E27FC236}">
                <a16:creationId xmlns:a16="http://schemas.microsoft.com/office/drawing/2014/main" id="{4BBE48F8-529C-4881-A155-C34608304D3D}"/>
              </a:ext>
            </a:extLst>
          </p:cNvPr>
          <p:cNvSpPr/>
          <p:nvPr/>
        </p:nvSpPr>
        <p:spPr>
          <a:xfrm rot="-2700000">
            <a:off x="1721652" y="5552979"/>
            <a:ext cx="280851" cy="280851"/>
          </a:xfrm>
          <a:prstGeom prst="teardrop">
            <a:avLst/>
          </a:prstGeom>
          <a:solidFill>
            <a:schemeClr val="bg1"/>
          </a:solidFill>
          <a:ln w="28575">
            <a:solidFill>
              <a:srgbClr val="53B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눈물 방울 69">
            <a:extLst>
              <a:ext uri="{FF2B5EF4-FFF2-40B4-BE49-F238E27FC236}">
                <a16:creationId xmlns:a16="http://schemas.microsoft.com/office/drawing/2014/main" id="{D6BBE37E-BA0D-4E5A-9C00-295F69F9F552}"/>
              </a:ext>
            </a:extLst>
          </p:cNvPr>
          <p:cNvSpPr/>
          <p:nvPr/>
        </p:nvSpPr>
        <p:spPr>
          <a:xfrm rot="-2700000">
            <a:off x="2368926" y="5552978"/>
            <a:ext cx="280851" cy="280851"/>
          </a:xfrm>
          <a:prstGeom prst="teardrop">
            <a:avLst/>
          </a:prstGeom>
          <a:solidFill>
            <a:schemeClr val="bg1"/>
          </a:solidFill>
          <a:ln w="28575">
            <a:solidFill>
              <a:srgbClr val="53B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번개 70">
            <a:extLst>
              <a:ext uri="{FF2B5EF4-FFF2-40B4-BE49-F238E27FC236}">
                <a16:creationId xmlns:a16="http://schemas.microsoft.com/office/drawing/2014/main" id="{C5C83309-B30C-4125-BF69-3189B46E4171}"/>
              </a:ext>
            </a:extLst>
          </p:cNvPr>
          <p:cNvSpPr/>
          <p:nvPr/>
        </p:nvSpPr>
        <p:spPr>
          <a:xfrm flipH="1">
            <a:off x="2950460" y="5202797"/>
            <a:ext cx="571500" cy="571500"/>
          </a:xfrm>
          <a:prstGeom prst="lightningBolt">
            <a:avLst/>
          </a:prstGeom>
          <a:solidFill>
            <a:srgbClr val="FDF28A"/>
          </a:solidFill>
          <a:ln w="28575">
            <a:solidFill>
              <a:srgbClr val="53B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번개 71">
            <a:extLst>
              <a:ext uri="{FF2B5EF4-FFF2-40B4-BE49-F238E27FC236}">
                <a16:creationId xmlns:a16="http://schemas.microsoft.com/office/drawing/2014/main" id="{92F83BC2-5D6F-49C4-B78D-E7FD6DF81284}"/>
              </a:ext>
            </a:extLst>
          </p:cNvPr>
          <p:cNvSpPr/>
          <p:nvPr/>
        </p:nvSpPr>
        <p:spPr>
          <a:xfrm flipH="1">
            <a:off x="3453070" y="5199968"/>
            <a:ext cx="571500" cy="571500"/>
          </a:xfrm>
          <a:prstGeom prst="lightningBolt">
            <a:avLst/>
          </a:prstGeom>
          <a:solidFill>
            <a:srgbClr val="FDF28A"/>
          </a:solidFill>
          <a:ln w="28575">
            <a:solidFill>
              <a:srgbClr val="53B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별: 꼭짓점 6개 73">
            <a:extLst>
              <a:ext uri="{FF2B5EF4-FFF2-40B4-BE49-F238E27FC236}">
                <a16:creationId xmlns:a16="http://schemas.microsoft.com/office/drawing/2014/main" id="{DF2A9E5F-83FB-4E4A-8817-A402CD442739}"/>
              </a:ext>
            </a:extLst>
          </p:cNvPr>
          <p:cNvSpPr/>
          <p:nvPr/>
        </p:nvSpPr>
        <p:spPr>
          <a:xfrm>
            <a:off x="4482297" y="5129053"/>
            <a:ext cx="278112" cy="278112"/>
          </a:xfrm>
          <a:prstGeom prst="star6">
            <a:avLst/>
          </a:prstGeom>
          <a:solidFill>
            <a:schemeClr val="bg1"/>
          </a:solidFill>
          <a:ln w="28575">
            <a:solidFill>
              <a:srgbClr val="53B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별: 꼭짓점 6개 74">
            <a:extLst>
              <a:ext uri="{FF2B5EF4-FFF2-40B4-BE49-F238E27FC236}">
                <a16:creationId xmlns:a16="http://schemas.microsoft.com/office/drawing/2014/main" id="{515414DB-AF1F-419B-AAB9-665451C76F89}"/>
              </a:ext>
            </a:extLst>
          </p:cNvPr>
          <p:cNvSpPr/>
          <p:nvPr/>
        </p:nvSpPr>
        <p:spPr>
          <a:xfrm>
            <a:off x="5096702" y="5127939"/>
            <a:ext cx="278112" cy="278112"/>
          </a:xfrm>
          <a:prstGeom prst="star6">
            <a:avLst/>
          </a:prstGeom>
          <a:solidFill>
            <a:schemeClr val="bg1"/>
          </a:solidFill>
          <a:ln w="28575">
            <a:solidFill>
              <a:srgbClr val="53B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별: 꼭짓점 6개 75">
            <a:extLst>
              <a:ext uri="{FF2B5EF4-FFF2-40B4-BE49-F238E27FC236}">
                <a16:creationId xmlns:a16="http://schemas.microsoft.com/office/drawing/2014/main" id="{94B2800A-332F-4EEC-9431-F0FDC0FCD9B5}"/>
              </a:ext>
            </a:extLst>
          </p:cNvPr>
          <p:cNvSpPr/>
          <p:nvPr/>
        </p:nvSpPr>
        <p:spPr>
          <a:xfrm>
            <a:off x="4254979" y="5594834"/>
            <a:ext cx="278112" cy="278112"/>
          </a:xfrm>
          <a:prstGeom prst="star6">
            <a:avLst/>
          </a:prstGeom>
          <a:solidFill>
            <a:schemeClr val="bg1"/>
          </a:solidFill>
          <a:ln w="28575">
            <a:solidFill>
              <a:srgbClr val="53B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별: 꼭짓점 6개 76">
            <a:extLst>
              <a:ext uri="{FF2B5EF4-FFF2-40B4-BE49-F238E27FC236}">
                <a16:creationId xmlns:a16="http://schemas.microsoft.com/office/drawing/2014/main" id="{7924AAE0-1405-4DC9-AB78-F7A0D644DB31}"/>
              </a:ext>
            </a:extLst>
          </p:cNvPr>
          <p:cNvSpPr/>
          <p:nvPr/>
        </p:nvSpPr>
        <p:spPr>
          <a:xfrm>
            <a:off x="4869384" y="5593720"/>
            <a:ext cx="278112" cy="278112"/>
          </a:xfrm>
          <a:prstGeom prst="star6">
            <a:avLst/>
          </a:prstGeom>
          <a:solidFill>
            <a:schemeClr val="bg1"/>
          </a:solidFill>
          <a:ln w="28575">
            <a:solidFill>
              <a:srgbClr val="53B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2984FAE-1D05-4E52-822A-D74866C8820C}"/>
              </a:ext>
            </a:extLst>
          </p:cNvPr>
          <p:cNvSpPr txBox="1"/>
          <p:nvPr/>
        </p:nvSpPr>
        <p:spPr>
          <a:xfrm flipH="1">
            <a:off x="7190960" y="1088571"/>
            <a:ext cx="3984433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2">
                    <a:lumMod val="25000"/>
                  </a:schemeClr>
                </a:solidFill>
                <a:latin typeface="Eras Light ITC" panose="020B0402030504020804" pitchFamily="34" charset="0"/>
              </a:rPr>
              <a:t>미세한 날씨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E569A9-EE26-4F72-A23C-EF20B7764272}"/>
              </a:ext>
            </a:extLst>
          </p:cNvPr>
          <p:cNvSpPr txBox="1"/>
          <p:nvPr/>
        </p:nvSpPr>
        <p:spPr>
          <a:xfrm flipH="1">
            <a:off x="7662283" y="2492998"/>
            <a:ext cx="3078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Eras Light ITC" panose="020B0402030504020804" pitchFamily="34" charset="0"/>
              </a:rPr>
              <a:t>날씨 알림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Eras Light ITC" panose="020B0402030504020804" pitchFamily="34" charset="0"/>
              </a:rPr>
              <a:t>!</a:t>
            </a:r>
          </a:p>
          <a:p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Eras Light ITC" panose="020B0402030504020804" pitchFamily="34" charset="0"/>
            </a:endParaRPr>
          </a:p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Eras Light ITC" panose="020B0402030504020804" pitchFamily="34" charset="0"/>
              </a:rPr>
              <a:t>미세먼지 나쁨 알림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Eras Light ITC" panose="020B0402030504020804" pitchFamily="34" charset="0"/>
              </a:rPr>
              <a:t>!</a:t>
            </a:r>
          </a:p>
          <a:p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Eras Light ITC" panose="020B0402030504020804" pitchFamily="34" charset="0"/>
            </a:endParaRPr>
          </a:p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Eras Light ITC" panose="020B0402030504020804" pitchFamily="34" charset="0"/>
              </a:rPr>
              <a:t>그 외 기상청 날씨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Eras Light ITC" panose="020B0402030504020804" pitchFamily="34" charset="0"/>
              </a:rPr>
              <a:t>!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Eras Light ITC" panose="020B04020305040208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D873C02-CFE2-4EA0-9998-034F3EDD732C}"/>
              </a:ext>
            </a:extLst>
          </p:cNvPr>
          <p:cNvSpPr txBox="1"/>
          <p:nvPr/>
        </p:nvSpPr>
        <p:spPr>
          <a:xfrm flipH="1">
            <a:off x="8577173" y="5493978"/>
            <a:ext cx="3078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2014180038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정명준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2014180039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정성호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74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182788" y="173039"/>
            <a:ext cx="83663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</a:t>
            </a:r>
            <a:r>
              <a:rPr lang="ko-KR" altLang="en-US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소개 </a:t>
            </a:r>
            <a:r>
              <a:rPr lang="en-US" altLang="ko-KR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3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알기 쉬운 날씨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54E7E956-CE3C-4DD5-B87A-985A0148BEAE}"/>
              </a:ext>
            </a:extLst>
          </p:cNvPr>
          <p:cNvGrpSpPr/>
          <p:nvPr/>
        </p:nvGrpSpPr>
        <p:grpSpPr>
          <a:xfrm>
            <a:off x="320813" y="1311216"/>
            <a:ext cx="3590925" cy="5162550"/>
            <a:chOff x="320813" y="1311216"/>
            <a:chExt cx="3590925" cy="5162550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0B2D871E-6FF5-42D2-98A1-65B137F9F5C4}"/>
                </a:ext>
              </a:extLst>
            </p:cNvPr>
            <p:cNvSpPr/>
            <p:nvPr/>
          </p:nvSpPr>
          <p:spPr>
            <a:xfrm>
              <a:off x="320813" y="1311216"/>
              <a:ext cx="3590925" cy="516255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ED8E6537-B68A-419A-B6D6-6B037EF5AA78}"/>
                </a:ext>
              </a:extLst>
            </p:cNvPr>
            <p:cNvGrpSpPr/>
            <p:nvPr/>
          </p:nvGrpSpPr>
          <p:grpSpPr>
            <a:xfrm>
              <a:off x="757570" y="1786469"/>
              <a:ext cx="2717411" cy="4335331"/>
              <a:chOff x="757570" y="1786469"/>
              <a:chExt cx="2717411" cy="4335331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BDA2FD-D95A-4BD0-93DE-85C8A0B83225}"/>
                  </a:ext>
                </a:extLst>
              </p:cNvPr>
              <p:cNvSpPr txBox="1"/>
              <p:nvPr/>
            </p:nvSpPr>
            <p:spPr>
              <a:xfrm>
                <a:off x="1241677" y="1786469"/>
                <a:ext cx="174919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dirty="0">
                    <a:solidFill>
                      <a:schemeClr val="bg1"/>
                    </a:solidFill>
                  </a:rPr>
                  <a:t>14.5</a:t>
                </a:r>
                <a:r>
                  <a:rPr lang="ko-KR" altLang="en-US" sz="5400" dirty="0">
                    <a:solidFill>
                      <a:schemeClr val="bg1"/>
                    </a:solidFill>
                  </a:rPr>
                  <a:t>°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B8AA3D6-DEFD-4EEA-AAB3-3625C6F9A44E}"/>
                  </a:ext>
                </a:extLst>
              </p:cNvPr>
              <p:cNvSpPr txBox="1"/>
              <p:nvPr/>
            </p:nvSpPr>
            <p:spPr>
              <a:xfrm>
                <a:off x="1012447" y="3899543"/>
                <a:ext cx="22076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</a:rPr>
                  <a:t>미세먼지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: 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나쁨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ED8D538-E7A1-4E8B-A8F3-AA8DEA7FF840}"/>
                  </a:ext>
                </a:extLst>
              </p:cNvPr>
              <p:cNvSpPr txBox="1"/>
              <p:nvPr/>
            </p:nvSpPr>
            <p:spPr>
              <a:xfrm>
                <a:off x="1408389" y="4483733"/>
                <a:ext cx="14157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solidFill>
                      <a:schemeClr val="bg1"/>
                    </a:solidFill>
                  </a:rPr>
                  <a:t>시흥시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D8BAFF-E91D-4C82-86D3-09AC08AD4D70}"/>
                  </a:ext>
                </a:extLst>
              </p:cNvPr>
              <p:cNvSpPr txBox="1"/>
              <p:nvPr/>
            </p:nvSpPr>
            <p:spPr>
              <a:xfrm>
                <a:off x="757570" y="5191032"/>
                <a:ext cx="2717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업데이트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4/25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오전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8:53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46D2E628-AA70-478E-B060-E23BC02AAA34}"/>
                  </a:ext>
                </a:extLst>
              </p:cNvPr>
              <p:cNvSpPr/>
              <p:nvPr/>
            </p:nvSpPr>
            <p:spPr>
              <a:xfrm>
                <a:off x="1468546" y="2905712"/>
                <a:ext cx="1295458" cy="718089"/>
              </a:xfrm>
              <a:custGeom>
                <a:avLst/>
                <a:gdLst>
                  <a:gd name="connsiteX0" fmla="*/ 2715500 w 5722167"/>
                  <a:gd name="connsiteY0" fmla="*/ 0 h 3171868"/>
                  <a:gd name="connsiteX1" fmla="*/ 4319387 w 5722167"/>
                  <a:gd name="connsiteY1" fmla="*/ 954593 h 3171868"/>
                  <a:gd name="connsiteX2" fmla="*/ 4321709 w 5722167"/>
                  <a:gd name="connsiteY2" fmla="*/ 959415 h 3171868"/>
                  <a:gd name="connsiteX3" fmla="*/ 4376454 w 5722167"/>
                  <a:gd name="connsiteY3" fmla="*/ 956650 h 3171868"/>
                  <a:gd name="connsiteX4" fmla="*/ 5722167 w 5722167"/>
                  <a:gd name="connsiteY4" fmla="*/ 2302363 h 3171868"/>
                  <a:gd name="connsiteX5" fmla="*/ 5414872 w 5722167"/>
                  <a:gd name="connsiteY5" fmla="*/ 3158362 h 3171868"/>
                  <a:gd name="connsiteX6" fmla="*/ 5402596 w 5722167"/>
                  <a:gd name="connsiteY6" fmla="*/ 3171868 h 3171868"/>
                  <a:gd name="connsiteX7" fmla="*/ 200733 w 5722167"/>
                  <a:gd name="connsiteY7" fmla="*/ 3171868 h 3171868"/>
                  <a:gd name="connsiteX8" fmla="*/ 189662 w 5722167"/>
                  <a:gd name="connsiteY8" fmla="*/ 3158450 h 3171868"/>
                  <a:gd name="connsiteX9" fmla="*/ 0 w 5722167"/>
                  <a:gd name="connsiteY9" fmla="*/ 2537538 h 3171868"/>
                  <a:gd name="connsiteX10" fmla="*/ 886725 w 5722167"/>
                  <a:gd name="connsiteY10" fmla="*/ 1449563 h 3171868"/>
                  <a:gd name="connsiteX11" fmla="*/ 932065 w 5722167"/>
                  <a:gd name="connsiteY11" fmla="*/ 1442644 h 3171868"/>
                  <a:gd name="connsiteX12" fmla="*/ 973467 w 5722167"/>
                  <a:gd name="connsiteY12" fmla="*/ 1281625 h 3171868"/>
                  <a:gd name="connsiteX13" fmla="*/ 2715500 w 5722167"/>
                  <a:gd name="connsiteY13" fmla="*/ 0 h 3171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22167" h="3171868">
                    <a:moveTo>
                      <a:pt x="2715500" y="0"/>
                    </a:moveTo>
                    <a:cubicBezTo>
                      <a:pt x="3408080" y="0"/>
                      <a:pt x="4010505" y="385995"/>
                      <a:pt x="4319387" y="954593"/>
                    </a:cubicBezTo>
                    <a:lnTo>
                      <a:pt x="4321709" y="959415"/>
                    </a:lnTo>
                    <a:lnTo>
                      <a:pt x="4376454" y="956650"/>
                    </a:lnTo>
                    <a:cubicBezTo>
                      <a:pt x="5119671" y="956650"/>
                      <a:pt x="5722167" y="1559146"/>
                      <a:pt x="5722167" y="2302363"/>
                    </a:cubicBezTo>
                    <a:cubicBezTo>
                      <a:pt x="5722167" y="2627521"/>
                      <a:pt x="5606846" y="2925743"/>
                      <a:pt x="5414872" y="3158362"/>
                    </a:cubicBezTo>
                    <a:lnTo>
                      <a:pt x="5402596" y="3171868"/>
                    </a:lnTo>
                    <a:lnTo>
                      <a:pt x="200733" y="3171868"/>
                    </a:lnTo>
                    <a:lnTo>
                      <a:pt x="189662" y="3158450"/>
                    </a:lnTo>
                    <a:cubicBezTo>
                      <a:pt x="69919" y="2981207"/>
                      <a:pt x="0" y="2767538"/>
                      <a:pt x="0" y="2537538"/>
                    </a:cubicBezTo>
                    <a:cubicBezTo>
                      <a:pt x="0" y="2000872"/>
                      <a:pt x="380672" y="1553117"/>
                      <a:pt x="886725" y="1449563"/>
                    </a:cubicBezTo>
                    <a:lnTo>
                      <a:pt x="932065" y="1442644"/>
                    </a:lnTo>
                    <a:lnTo>
                      <a:pt x="973467" y="1281625"/>
                    </a:lnTo>
                    <a:cubicBezTo>
                      <a:pt x="1204411" y="539117"/>
                      <a:pt x="1896997" y="0"/>
                      <a:pt x="271550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76200">
                <a:solidFill>
                  <a:schemeClr val="bg2">
                    <a:lumMod val="75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화살표: 원형 98">
                <a:extLst>
                  <a:ext uri="{FF2B5EF4-FFF2-40B4-BE49-F238E27FC236}">
                    <a16:creationId xmlns:a16="http://schemas.microsoft.com/office/drawing/2014/main" id="{B5F21285-CC17-4BAE-981B-E524CF843AB2}"/>
                  </a:ext>
                </a:extLst>
              </p:cNvPr>
              <p:cNvSpPr/>
              <p:nvPr/>
            </p:nvSpPr>
            <p:spPr>
              <a:xfrm flipV="1">
                <a:off x="1931611" y="5752472"/>
                <a:ext cx="369328" cy="36932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218478"/>
                  <a:gd name="adj5" fmla="val 125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F29A207F-D83E-4163-8E78-44D67CA362F1}"/>
              </a:ext>
            </a:extLst>
          </p:cNvPr>
          <p:cNvGrpSpPr/>
          <p:nvPr/>
        </p:nvGrpSpPr>
        <p:grpSpPr>
          <a:xfrm>
            <a:off x="4294256" y="1314450"/>
            <a:ext cx="3590925" cy="5162550"/>
            <a:chOff x="4294256" y="1314450"/>
            <a:chExt cx="3590925" cy="516255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D79E2D7-5AD3-4995-96AC-B0F72181C67F}"/>
                </a:ext>
              </a:extLst>
            </p:cNvPr>
            <p:cNvSpPr/>
            <p:nvPr/>
          </p:nvSpPr>
          <p:spPr>
            <a:xfrm>
              <a:off x="4294256" y="1314450"/>
              <a:ext cx="3590925" cy="5162550"/>
            </a:xfrm>
            <a:prstGeom prst="roundRect">
              <a:avLst/>
            </a:prstGeom>
            <a:solidFill>
              <a:srgbClr val="53B9EB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82A8D6B8-8022-48C8-8B43-42C6A828AB48}"/>
                </a:ext>
              </a:extLst>
            </p:cNvPr>
            <p:cNvGrpSpPr/>
            <p:nvPr/>
          </p:nvGrpSpPr>
          <p:grpSpPr>
            <a:xfrm>
              <a:off x="4729495" y="1786469"/>
              <a:ext cx="2717411" cy="4335331"/>
              <a:chOff x="4729495" y="1786469"/>
              <a:chExt cx="2717411" cy="4335331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4828E93E-7B39-485A-B026-AF91261A2D4B}"/>
                  </a:ext>
                </a:extLst>
              </p:cNvPr>
              <p:cNvGrpSpPr/>
              <p:nvPr/>
            </p:nvGrpSpPr>
            <p:grpSpPr>
              <a:xfrm>
                <a:off x="5654813" y="2826616"/>
                <a:ext cx="866775" cy="864371"/>
                <a:chOff x="6438852" y="644128"/>
                <a:chExt cx="3478208" cy="3468560"/>
              </a:xfrm>
              <a:effectLst/>
            </p:grpSpPr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58D92796-4389-478D-AD1C-2F183C7808E1}"/>
                    </a:ext>
                  </a:extLst>
                </p:cNvPr>
                <p:cNvSpPr/>
                <p:nvPr/>
              </p:nvSpPr>
              <p:spPr>
                <a:xfrm>
                  <a:off x="7048500" y="1244127"/>
                  <a:ext cx="2268563" cy="2268562"/>
                </a:xfrm>
                <a:prstGeom prst="ellipse">
                  <a:avLst/>
                </a:prstGeom>
                <a:solidFill>
                  <a:srgbClr val="FDF28A"/>
                </a:solidFill>
                <a:ln w="3175">
                  <a:solidFill>
                    <a:srgbClr val="C4E7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08AB0C79-5377-43AA-9AB7-6CCEC2E3BC19}"/>
                    </a:ext>
                  </a:extLst>
                </p:cNvPr>
                <p:cNvGrpSpPr/>
                <p:nvPr/>
              </p:nvGrpSpPr>
              <p:grpSpPr>
                <a:xfrm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22" name="이등변 삼각형 21">
                    <a:extLst>
                      <a:ext uri="{FF2B5EF4-FFF2-40B4-BE49-F238E27FC236}">
                        <a16:creationId xmlns:a16="http://schemas.microsoft.com/office/drawing/2014/main" id="{35CF753E-A2A7-4E95-B9E2-3931E494244E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이등변 삼각형 22">
                    <a:extLst>
                      <a:ext uri="{FF2B5EF4-FFF2-40B4-BE49-F238E27FC236}">
                        <a16:creationId xmlns:a16="http://schemas.microsoft.com/office/drawing/2014/main" id="{CD5F9412-7355-4FBE-952F-2792407E76B2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292C1AA3-1EDA-47E9-B120-68D25C641CC6}"/>
                    </a:ext>
                  </a:extLst>
                </p:cNvPr>
                <p:cNvGrpSpPr/>
                <p:nvPr/>
              </p:nvGrpSpPr>
              <p:grpSpPr>
                <a:xfrm rot="1800000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20" name="이등변 삼각형 19">
                    <a:extLst>
                      <a:ext uri="{FF2B5EF4-FFF2-40B4-BE49-F238E27FC236}">
                        <a16:creationId xmlns:a16="http://schemas.microsoft.com/office/drawing/2014/main" id="{097AA3FA-A24B-41D7-95B8-B77189D6AB1F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이등변 삼각형 20">
                    <a:extLst>
                      <a:ext uri="{FF2B5EF4-FFF2-40B4-BE49-F238E27FC236}">
                        <a16:creationId xmlns:a16="http://schemas.microsoft.com/office/drawing/2014/main" id="{6448A7BB-A88D-46E0-B214-111E33F3D90D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AC11C3F0-55D1-4BC9-B7B4-1E76FFBF2C87}"/>
                    </a:ext>
                  </a:extLst>
                </p:cNvPr>
                <p:cNvGrpSpPr/>
                <p:nvPr/>
              </p:nvGrpSpPr>
              <p:grpSpPr>
                <a:xfrm rot="3488159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8" name="이등변 삼각형 17">
                    <a:extLst>
                      <a:ext uri="{FF2B5EF4-FFF2-40B4-BE49-F238E27FC236}">
                        <a16:creationId xmlns:a16="http://schemas.microsoft.com/office/drawing/2014/main" id="{C91B128B-10BA-4B2F-839B-3F90E273A250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이등변 삼각형 18">
                    <a:extLst>
                      <a:ext uri="{FF2B5EF4-FFF2-40B4-BE49-F238E27FC236}">
                        <a16:creationId xmlns:a16="http://schemas.microsoft.com/office/drawing/2014/main" id="{55DBA0D8-FD63-4A12-B6FE-4C0DE3B58CAE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2F52D2D7-1ECF-4296-991E-D1568A930403}"/>
                    </a:ext>
                  </a:extLst>
                </p:cNvPr>
                <p:cNvGrpSpPr/>
                <p:nvPr/>
              </p:nvGrpSpPr>
              <p:grpSpPr>
                <a:xfrm rot="19851318">
                  <a:off x="7912124" y="644128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6" name="이등변 삼각형 15">
                    <a:extLst>
                      <a:ext uri="{FF2B5EF4-FFF2-40B4-BE49-F238E27FC236}">
                        <a16:creationId xmlns:a16="http://schemas.microsoft.com/office/drawing/2014/main" id="{B2B3602B-CE21-4398-AC7B-1BB3A468FAEF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이등변 삼각형 16">
                    <a:extLst>
                      <a:ext uri="{FF2B5EF4-FFF2-40B4-BE49-F238E27FC236}">
                        <a16:creationId xmlns:a16="http://schemas.microsoft.com/office/drawing/2014/main" id="{3DA0987E-756F-4FB3-A202-24B3545DA925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18DD82DC-BFBB-47B5-BBE8-DE2EFF745FFF}"/>
                    </a:ext>
                  </a:extLst>
                </p:cNvPr>
                <p:cNvGrpSpPr/>
                <p:nvPr/>
              </p:nvGrpSpPr>
              <p:grpSpPr>
                <a:xfrm rot="18184827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4" name="이등변 삼각형 13">
                    <a:extLst>
                      <a:ext uri="{FF2B5EF4-FFF2-40B4-BE49-F238E27FC236}">
                        <a16:creationId xmlns:a16="http://schemas.microsoft.com/office/drawing/2014/main" id="{B3FE709F-7F57-4B62-A12D-061DF3110E05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" name="이등변 삼각형 14">
                    <a:extLst>
                      <a:ext uri="{FF2B5EF4-FFF2-40B4-BE49-F238E27FC236}">
                        <a16:creationId xmlns:a16="http://schemas.microsoft.com/office/drawing/2014/main" id="{52AC3D0B-9A0C-4870-8990-CDB39773ADC4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2C44FB34-DB62-4D97-A18F-E0100798C933}"/>
                    </a:ext>
                  </a:extLst>
                </p:cNvPr>
                <p:cNvGrpSpPr/>
                <p:nvPr/>
              </p:nvGrpSpPr>
              <p:grpSpPr>
                <a:xfrm rot="5563893">
                  <a:off x="7902475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2" name="이등변 삼각형 11">
                    <a:extLst>
                      <a:ext uri="{FF2B5EF4-FFF2-40B4-BE49-F238E27FC236}">
                        <a16:creationId xmlns:a16="http://schemas.microsoft.com/office/drawing/2014/main" id="{BE5F354A-E898-4AD7-9A34-9D199768569C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" name="이등변 삼각형 12">
                    <a:extLst>
                      <a:ext uri="{FF2B5EF4-FFF2-40B4-BE49-F238E27FC236}">
                        <a16:creationId xmlns:a16="http://schemas.microsoft.com/office/drawing/2014/main" id="{2553D77A-B8F8-4558-A7B0-9A0F0F821F0B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05FEF68-A946-4AEC-BCDB-35E14935BC31}"/>
                  </a:ext>
                </a:extLst>
              </p:cNvPr>
              <p:cNvSpPr txBox="1"/>
              <p:nvPr/>
            </p:nvSpPr>
            <p:spPr>
              <a:xfrm>
                <a:off x="5213602" y="1786469"/>
                <a:ext cx="174919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dirty="0">
                    <a:solidFill>
                      <a:schemeClr val="bg1"/>
                    </a:solidFill>
                  </a:rPr>
                  <a:t>17.5</a:t>
                </a:r>
                <a:r>
                  <a:rPr lang="ko-KR" altLang="en-US" sz="5400" dirty="0">
                    <a:solidFill>
                      <a:schemeClr val="bg1"/>
                    </a:solidFill>
                  </a:rPr>
                  <a:t>°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EDF7916-1223-4090-A403-922FDC59FC0E}"/>
                  </a:ext>
                </a:extLst>
              </p:cNvPr>
              <p:cNvSpPr txBox="1"/>
              <p:nvPr/>
            </p:nvSpPr>
            <p:spPr>
              <a:xfrm>
                <a:off x="4984372" y="3899543"/>
                <a:ext cx="22076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</a:rPr>
                  <a:t>미세먼지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: 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보통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84D97F9-240E-4ADA-BB29-3D74A59CEFD8}"/>
                  </a:ext>
                </a:extLst>
              </p:cNvPr>
              <p:cNvSpPr txBox="1"/>
              <p:nvPr/>
            </p:nvSpPr>
            <p:spPr>
              <a:xfrm>
                <a:off x="5380314" y="4483733"/>
                <a:ext cx="14157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solidFill>
                      <a:schemeClr val="bg1"/>
                    </a:solidFill>
                  </a:rPr>
                  <a:t>시흥시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FEB03D2-67FA-4AF5-B617-5556EE4B7ABE}"/>
                  </a:ext>
                </a:extLst>
              </p:cNvPr>
              <p:cNvSpPr txBox="1"/>
              <p:nvPr/>
            </p:nvSpPr>
            <p:spPr>
              <a:xfrm>
                <a:off x="4729495" y="5191032"/>
                <a:ext cx="2717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업데이트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4/26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오후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1:21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화살표: 원형 109">
                <a:extLst>
                  <a:ext uri="{FF2B5EF4-FFF2-40B4-BE49-F238E27FC236}">
                    <a16:creationId xmlns:a16="http://schemas.microsoft.com/office/drawing/2014/main" id="{E5727112-0C06-4B05-93F5-722408989BC4}"/>
                  </a:ext>
                </a:extLst>
              </p:cNvPr>
              <p:cNvSpPr/>
              <p:nvPr/>
            </p:nvSpPr>
            <p:spPr>
              <a:xfrm flipV="1">
                <a:off x="5903536" y="5752472"/>
                <a:ext cx="369328" cy="36932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218478"/>
                  <a:gd name="adj5" fmla="val 125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0B9AE476-B49A-4F50-AA9F-C34B325377E9}"/>
              </a:ext>
            </a:extLst>
          </p:cNvPr>
          <p:cNvGrpSpPr/>
          <p:nvPr/>
        </p:nvGrpSpPr>
        <p:grpSpPr>
          <a:xfrm>
            <a:off x="8267700" y="1311216"/>
            <a:ext cx="3590925" cy="5162550"/>
            <a:chOff x="8267700" y="1311216"/>
            <a:chExt cx="3590925" cy="5162550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12C99B2E-33C7-4FAD-86B3-C1E07B57EB0E}"/>
                </a:ext>
              </a:extLst>
            </p:cNvPr>
            <p:cNvSpPr/>
            <p:nvPr/>
          </p:nvSpPr>
          <p:spPr>
            <a:xfrm>
              <a:off x="8267700" y="1311216"/>
              <a:ext cx="3590925" cy="516255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CD771160-1FCF-40AB-97E9-AB8AB4647452}"/>
                </a:ext>
              </a:extLst>
            </p:cNvPr>
            <p:cNvGrpSpPr/>
            <p:nvPr/>
          </p:nvGrpSpPr>
          <p:grpSpPr>
            <a:xfrm>
              <a:off x="8704457" y="1786469"/>
              <a:ext cx="2717411" cy="4335331"/>
              <a:chOff x="8704457" y="1786469"/>
              <a:chExt cx="2717411" cy="4335331"/>
            </a:xfrm>
          </p:grpSpPr>
          <p:sp>
            <p:nvSpPr>
              <p:cNvPr id="95" name="자유형: 도형 94">
                <a:extLst>
                  <a:ext uri="{FF2B5EF4-FFF2-40B4-BE49-F238E27FC236}">
                    <a16:creationId xmlns:a16="http://schemas.microsoft.com/office/drawing/2014/main" id="{FD4DA99F-B9E7-45F8-AC14-8C7CAA434196}"/>
                  </a:ext>
                </a:extLst>
              </p:cNvPr>
              <p:cNvSpPr/>
              <p:nvPr/>
            </p:nvSpPr>
            <p:spPr>
              <a:xfrm>
                <a:off x="9674107" y="2901218"/>
                <a:ext cx="778110" cy="752705"/>
              </a:xfrm>
              <a:custGeom>
                <a:avLst/>
                <a:gdLst>
                  <a:gd name="connsiteX0" fmla="*/ 332605 w 1175407"/>
                  <a:gd name="connsiteY0" fmla="*/ 0 h 1137030"/>
                  <a:gd name="connsiteX1" fmla="*/ 317023 w 1175407"/>
                  <a:gd name="connsiteY1" fmla="*/ 50198 h 1137030"/>
                  <a:gd name="connsiteX2" fmla="*/ 304800 w 1175407"/>
                  <a:gd name="connsiteY2" fmla="*/ 171443 h 1137030"/>
                  <a:gd name="connsiteX3" fmla="*/ 906406 w 1175407"/>
                  <a:gd name="connsiteY3" fmla="*/ 773049 h 1137030"/>
                  <a:gd name="connsiteX4" fmla="*/ 1140578 w 1175407"/>
                  <a:gd name="connsiteY4" fmla="*/ 725772 h 1137030"/>
                  <a:gd name="connsiteX5" fmla="*/ 1175407 w 1175407"/>
                  <a:gd name="connsiteY5" fmla="*/ 706868 h 1137030"/>
                  <a:gd name="connsiteX6" fmla="*/ 1155935 w 1175407"/>
                  <a:gd name="connsiteY6" fmla="*/ 769596 h 1137030"/>
                  <a:gd name="connsiteX7" fmla="*/ 601606 w 1175407"/>
                  <a:gd name="connsiteY7" fmla="*/ 1137030 h 1137030"/>
                  <a:gd name="connsiteX8" fmla="*/ 0 w 1175407"/>
                  <a:gd name="connsiteY8" fmla="*/ 535424 h 1137030"/>
                  <a:gd name="connsiteX9" fmla="*/ 265242 w 1175407"/>
                  <a:gd name="connsiteY9" fmla="*/ 36563 h 1137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5407" h="1137030">
                    <a:moveTo>
                      <a:pt x="332605" y="0"/>
                    </a:moveTo>
                    <a:lnTo>
                      <a:pt x="317023" y="50198"/>
                    </a:lnTo>
                    <a:cubicBezTo>
                      <a:pt x="309009" y="89362"/>
                      <a:pt x="304800" y="129911"/>
                      <a:pt x="304800" y="171443"/>
                    </a:cubicBezTo>
                    <a:cubicBezTo>
                      <a:pt x="304800" y="503701"/>
                      <a:pt x="574148" y="773049"/>
                      <a:pt x="906406" y="773049"/>
                    </a:cubicBezTo>
                    <a:cubicBezTo>
                      <a:pt x="989470" y="773049"/>
                      <a:pt x="1068603" y="756215"/>
                      <a:pt x="1140578" y="725772"/>
                    </a:cubicBezTo>
                    <a:lnTo>
                      <a:pt x="1175407" y="706868"/>
                    </a:lnTo>
                    <a:lnTo>
                      <a:pt x="1155935" y="769596"/>
                    </a:lnTo>
                    <a:cubicBezTo>
                      <a:pt x="1064606" y="985522"/>
                      <a:pt x="850800" y="1137030"/>
                      <a:pt x="601606" y="1137030"/>
                    </a:cubicBezTo>
                    <a:cubicBezTo>
                      <a:pt x="269348" y="1137030"/>
                      <a:pt x="0" y="867682"/>
                      <a:pt x="0" y="535424"/>
                    </a:cubicBezTo>
                    <a:cubicBezTo>
                      <a:pt x="0" y="327763"/>
                      <a:pt x="105214" y="144676"/>
                      <a:pt x="265242" y="36563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97C4EC2-6C6E-4A57-870E-6708C73B744B}"/>
                  </a:ext>
                </a:extLst>
              </p:cNvPr>
              <p:cNvSpPr txBox="1"/>
              <p:nvPr/>
            </p:nvSpPr>
            <p:spPr>
              <a:xfrm>
                <a:off x="9188564" y="1786469"/>
                <a:ext cx="174919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dirty="0">
                    <a:solidFill>
                      <a:schemeClr val="bg1"/>
                    </a:solidFill>
                  </a:rPr>
                  <a:t>10.5</a:t>
                </a:r>
                <a:r>
                  <a:rPr lang="ko-KR" altLang="en-US" sz="5400" dirty="0">
                    <a:solidFill>
                      <a:schemeClr val="bg1"/>
                    </a:solidFill>
                  </a:rPr>
                  <a:t>°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F9C7B845-F7DC-46E7-B798-D3D9985BD6BE}"/>
                  </a:ext>
                </a:extLst>
              </p:cNvPr>
              <p:cNvSpPr txBox="1"/>
              <p:nvPr/>
            </p:nvSpPr>
            <p:spPr>
              <a:xfrm>
                <a:off x="8959334" y="3899543"/>
                <a:ext cx="22076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</a:rPr>
                  <a:t>미세먼지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: 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좋음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89E45C1-FC40-4D13-9D89-5F5BEFF9C35F}"/>
                  </a:ext>
                </a:extLst>
              </p:cNvPr>
              <p:cNvSpPr txBox="1"/>
              <p:nvPr/>
            </p:nvSpPr>
            <p:spPr>
              <a:xfrm>
                <a:off x="9355276" y="4483733"/>
                <a:ext cx="14157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solidFill>
                      <a:schemeClr val="bg1"/>
                    </a:solidFill>
                  </a:rPr>
                  <a:t>시흥시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362B3F5-D459-450F-8210-DECE4FE1BF60}"/>
                  </a:ext>
                </a:extLst>
              </p:cNvPr>
              <p:cNvSpPr txBox="1"/>
              <p:nvPr/>
            </p:nvSpPr>
            <p:spPr>
              <a:xfrm>
                <a:off x="8704457" y="5191032"/>
                <a:ext cx="2717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업데이트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4/27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오후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8:48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화살표: 원형 118">
                <a:extLst>
                  <a:ext uri="{FF2B5EF4-FFF2-40B4-BE49-F238E27FC236}">
                    <a16:creationId xmlns:a16="http://schemas.microsoft.com/office/drawing/2014/main" id="{D6A6F1A7-8068-46D3-8DAD-0D1D56696B5E}"/>
                  </a:ext>
                </a:extLst>
              </p:cNvPr>
              <p:cNvSpPr/>
              <p:nvPr/>
            </p:nvSpPr>
            <p:spPr>
              <a:xfrm flipV="1">
                <a:off x="9878498" y="5752472"/>
                <a:ext cx="369328" cy="36932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218478"/>
                  <a:gd name="adj5" fmla="val 125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054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182788" y="173039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범위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62D505C-4952-439A-9D76-7927306CF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75106"/>
              </p:ext>
            </p:extLst>
          </p:nvPr>
        </p:nvGraphicFramePr>
        <p:xfrm>
          <a:off x="188262" y="1096369"/>
          <a:ext cx="11711638" cy="544730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86312">
                  <a:extLst>
                    <a:ext uri="{9D8B030D-6E8A-4147-A177-3AD203B41FA5}">
                      <a16:colId xmlns:a16="http://schemas.microsoft.com/office/drawing/2014/main" val="234313995"/>
                    </a:ext>
                  </a:extLst>
                </a:gridCol>
                <a:gridCol w="4962663">
                  <a:extLst>
                    <a:ext uri="{9D8B030D-6E8A-4147-A177-3AD203B41FA5}">
                      <a16:colId xmlns:a16="http://schemas.microsoft.com/office/drawing/2014/main" val="1258705912"/>
                    </a:ext>
                  </a:extLst>
                </a:gridCol>
                <a:gridCol w="4962663">
                  <a:extLst>
                    <a:ext uri="{9D8B030D-6E8A-4147-A177-3AD203B41FA5}">
                      <a16:colId xmlns:a16="http://schemas.microsoft.com/office/drawing/2014/main" val="2283693022"/>
                    </a:ext>
                  </a:extLst>
                </a:gridCol>
              </a:tblGrid>
              <a:tr h="871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최소범위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2200" dirty="0"/>
                        <a:t>추가범위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548950"/>
                  </a:ext>
                </a:extLst>
              </a:tr>
              <a:tr h="926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씬전환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그냥 화면전환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/>
                        <a:t>화면전환시 </a:t>
                      </a:r>
                      <a:r>
                        <a:rPr lang="en-US" altLang="ko-KR" sz="1400" dirty="0"/>
                        <a:t>Fade in/Fade out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1136181"/>
                  </a:ext>
                </a:extLst>
              </a:tr>
              <a:tr h="92604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760011"/>
                  </a:ext>
                </a:extLst>
              </a:tr>
              <a:tr h="92604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631438"/>
                  </a:ext>
                </a:extLst>
              </a:tr>
              <a:tr h="92604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300281"/>
                  </a:ext>
                </a:extLst>
              </a:tr>
              <a:tr h="87156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373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2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182788" y="173039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역할 분담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62D505C-4952-439A-9D76-7927306CF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714129"/>
              </p:ext>
            </p:extLst>
          </p:nvPr>
        </p:nvGraphicFramePr>
        <p:xfrm>
          <a:off x="328614" y="1096369"/>
          <a:ext cx="11534774" cy="54473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244136">
                  <a:extLst>
                    <a:ext uri="{9D8B030D-6E8A-4147-A177-3AD203B41FA5}">
                      <a16:colId xmlns:a16="http://schemas.microsoft.com/office/drawing/2014/main" val="234313995"/>
                    </a:ext>
                  </a:extLst>
                </a:gridCol>
                <a:gridCol w="1290638">
                  <a:extLst>
                    <a:ext uri="{9D8B030D-6E8A-4147-A177-3AD203B41FA5}">
                      <a16:colId xmlns:a16="http://schemas.microsoft.com/office/drawing/2014/main" val="1258705912"/>
                    </a:ext>
                  </a:extLst>
                </a:gridCol>
              </a:tblGrid>
              <a:tr h="871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구현내용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담당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548950"/>
                  </a:ext>
                </a:extLst>
              </a:tr>
              <a:tr h="46302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정명준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1136181"/>
                  </a:ext>
                </a:extLst>
              </a:tr>
              <a:tr h="46302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441913"/>
                  </a:ext>
                </a:extLst>
              </a:tr>
              <a:tr h="46302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760011"/>
                  </a:ext>
                </a:extLst>
              </a:tr>
              <a:tr h="46302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721159"/>
                  </a:ext>
                </a:extLst>
              </a:tr>
              <a:tr h="46302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631438"/>
                  </a:ext>
                </a:extLst>
              </a:tr>
              <a:tr h="46302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985218"/>
                  </a:ext>
                </a:extLst>
              </a:tr>
              <a:tr h="46302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300281"/>
                  </a:ext>
                </a:extLst>
              </a:tr>
              <a:tr h="46302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2804"/>
                  </a:ext>
                </a:extLst>
              </a:tr>
              <a:tr h="4357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373007"/>
                  </a:ext>
                </a:extLst>
              </a:tr>
              <a:tr h="4357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9450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37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182788" y="173039"/>
            <a:ext cx="48269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진행 상황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62D505C-4952-439A-9D76-7927306CF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312699"/>
              </p:ext>
            </p:extLst>
          </p:nvPr>
        </p:nvGraphicFramePr>
        <p:xfrm>
          <a:off x="240181" y="1096369"/>
          <a:ext cx="11711638" cy="512970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903938">
                  <a:extLst>
                    <a:ext uri="{9D8B030D-6E8A-4147-A177-3AD203B41FA5}">
                      <a16:colId xmlns:a16="http://schemas.microsoft.com/office/drawing/2014/main" val="234313995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1258705912"/>
                    </a:ext>
                  </a:extLst>
                </a:gridCol>
                <a:gridCol w="7518400">
                  <a:extLst>
                    <a:ext uri="{9D8B030D-6E8A-4147-A177-3AD203B41FA5}">
                      <a16:colId xmlns:a16="http://schemas.microsoft.com/office/drawing/2014/main" val="228369302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4101479630"/>
                    </a:ext>
                  </a:extLst>
                </a:gridCol>
              </a:tblGrid>
              <a:tr h="4357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기간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구현 사항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/>
                        <a:t>세부 내용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/>
                        <a:t>작업완료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5489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수집과 좌표처리</a:t>
                      </a:r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리소스 제작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좌표 지정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리소스 피벗 좌표 및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충돌 영역 등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위젯 리소스 정의</a:t>
                      </a:r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21785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인스턴스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프레임워크 정의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프로그램에서 사용할 객체 정의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메인 프레임과 서브 프레임으로 나누고 정의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프로그램에 사용할 모듈 제작 및 오픈 소스 설치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90%</a:t>
                      </a:r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13618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</a:t>
                      </a:r>
                      <a:r>
                        <a:rPr lang="ko-KR" altLang="en-US" sz="1400"/>
                        <a:t>주차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대략적인 </a:t>
                      </a:r>
                      <a:r>
                        <a:rPr lang="en-US" altLang="ko-KR" sz="1400"/>
                        <a:t>UI </a:t>
                      </a:r>
                      <a:r>
                        <a:rPr lang="ko-KR" altLang="en-US" sz="1400"/>
                        <a:t>제작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위젯 리소스를 활용한 </a:t>
                      </a:r>
                      <a:r>
                        <a:rPr lang="en-US" altLang="ko-KR" sz="1400" dirty="0"/>
                        <a:t>UI </a:t>
                      </a:r>
                      <a:r>
                        <a:rPr lang="ko-KR" altLang="en-US" sz="1400" dirty="0"/>
                        <a:t>제작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프레임별 배치할 리소스 및 대략적인 처리 정의</a:t>
                      </a:r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70%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6001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공공데이터 오픈 </a:t>
                      </a:r>
                      <a:r>
                        <a:rPr lang="en-US" altLang="ko-KR" sz="1400"/>
                        <a:t>API </a:t>
                      </a:r>
                      <a:r>
                        <a:rPr lang="ko-KR" altLang="en-US" sz="1400"/>
                        <a:t>연동</a:t>
                      </a:r>
                      <a:endParaRPr lang="en-US" altLang="ko-KR" sz="1400"/>
                    </a:p>
                    <a:p>
                      <a:pPr algn="ctr" latinLnBrk="1"/>
                      <a:r>
                        <a:rPr lang="ko-KR" altLang="en-US" sz="1400"/>
                        <a:t>및</a:t>
                      </a:r>
                      <a:endParaRPr lang="en-US" altLang="ko-KR" sz="1400"/>
                    </a:p>
                    <a:p>
                      <a:pPr algn="ctr" latinLnBrk="1"/>
                      <a:r>
                        <a:rPr lang="en-US" altLang="ko-KR" sz="1400"/>
                        <a:t>UI </a:t>
                      </a:r>
                      <a:r>
                        <a:rPr lang="ko-KR" altLang="en-US" sz="1400"/>
                        <a:t>편집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각 프레임에 배치된 위젯 및 버튼 오브젝트에서 처리할 데이터 정의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공공데이터 처리 메소드 구현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400" dirty="0"/>
                        <a:t>UI </a:t>
                      </a:r>
                      <a:r>
                        <a:rPr lang="ko-KR" altLang="en-US" sz="1400" dirty="0"/>
                        <a:t>편집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80%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63143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40846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6</a:t>
                      </a:r>
                      <a:r>
                        <a:rPr lang="ko-KR" altLang="en-US" sz="1400"/>
                        <a:t>주차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애니메이션효과 구현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부수적인 기능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현재 프레임에서 다음 프레임으로 넘어갈 때 표현할 애니메이션 정의</a:t>
                      </a:r>
                      <a:r>
                        <a:rPr lang="en-US" altLang="ko-KR" sz="1400" dirty="0"/>
                        <a:t>(Overlap, Sliding </a:t>
                      </a:r>
                      <a:r>
                        <a:rPr lang="ko-KR" altLang="en-US" sz="1400" dirty="0"/>
                        <a:t>등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기타 기상청 정보를 처리할 프레임 정의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/>
                        <a:t>예정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30028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7</a:t>
                      </a:r>
                      <a:r>
                        <a:rPr lang="ko-KR" altLang="en-US" sz="1400"/>
                        <a:t>주차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디버깅 및 배포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오프라인 상태에서의 공공데이터 처리</a:t>
                      </a:r>
                      <a:r>
                        <a:rPr lang="en-US" altLang="ko-KR" sz="1400" dirty="0"/>
                        <a:t>(XML, JSON </a:t>
                      </a:r>
                      <a:r>
                        <a:rPr lang="ko-KR" altLang="en-US" sz="1400" dirty="0"/>
                        <a:t>등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최종 점검 및 릴리즈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/>
                        <a:t>예정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373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32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182788" y="173039"/>
            <a:ext cx="74286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진행 상황</a:t>
            </a:r>
            <a:r>
              <a:rPr lang="ko-KR" altLang="en-US" sz="40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40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ko-KR" altLang="en-US" sz="40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 </a:t>
            </a:r>
            <a:r>
              <a:rPr lang="en-US" altLang="ko-KR" sz="40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56E569-D360-417C-AB0A-112CFF690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26" y="1709828"/>
            <a:ext cx="4782824" cy="29049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8B4755-DFDE-4C32-B935-4C81843DDB4E}"/>
              </a:ext>
            </a:extLst>
          </p:cNvPr>
          <p:cNvSpPr txBox="1"/>
          <p:nvPr/>
        </p:nvSpPr>
        <p:spPr>
          <a:xfrm>
            <a:off x="1479873" y="1340496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대기오염정보 조회 서비스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86BCE4-94E0-4662-A854-B26E5BAEB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697" y="1525162"/>
            <a:ext cx="4615544" cy="332390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F7B7AB1-1D88-4CB8-A71F-16F1F9EC16A9}"/>
              </a:ext>
            </a:extLst>
          </p:cNvPr>
          <p:cNvSpPr txBox="1"/>
          <p:nvPr/>
        </p:nvSpPr>
        <p:spPr>
          <a:xfrm>
            <a:off x="7126804" y="115583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동네예보정보조회서비스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69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182788" y="173039"/>
            <a:ext cx="76322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진행 상황</a:t>
            </a:r>
            <a:r>
              <a:rPr lang="ko-KR" altLang="en-US" sz="40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40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ko-KR" altLang="en-US" sz="40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구현 예정</a:t>
            </a:r>
            <a:endParaRPr lang="en-US" altLang="ko-KR" sz="40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20DA90F9-987C-4C2B-BF0D-6F6E21BB7AE2}"/>
              </a:ext>
            </a:extLst>
          </p:cNvPr>
          <p:cNvGrpSpPr/>
          <p:nvPr/>
        </p:nvGrpSpPr>
        <p:grpSpPr>
          <a:xfrm>
            <a:off x="4664006" y="2256198"/>
            <a:ext cx="2994144" cy="4304576"/>
            <a:chOff x="1015117" y="2256198"/>
            <a:chExt cx="2994144" cy="4304576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443FD55-EE06-4104-91D1-0D850A8672AA}"/>
                </a:ext>
              </a:extLst>
            </p:cNvPr>
            <p:cNvSpPr/>
            <p:nvPr/>
          </p:nvSpPr>
          <p:spPr>
            <a:xfrm>
              <a:off x="1015117" y="2256198"/>
              <a:ext cx="2994144" cy="4304576"/>
            </a:xfrm>
            <a:prstGeom prst="roundRect">
              <a:avLst/>
            </a:prstGeom>
            <a:solidFill>
              <a:srgbClr val="53B9EB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4B46DCCF-8BB4-43A9-ACEB-FCE996E032A6}"/>
                </a:ext>
              </a:extLst>
            </p:cNvPr>
            <p:cNvGrpSpPr/>
            <p:nvPr/>
          </p:nvGrpSpPr>
          <p:grpSpPr>
            <a:xfrm>
              <a:off x="1105319" y="2649771"/>
              <a:ext cx="2813741" cy="3614834"/>
              <a:chOff x="1105319" y="2649771"/>
              <a:chExt cx="2813741" cy="3614834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5113535B-A574-49CF-A2D5-7AEA3DA1F0D9}"/>
                  </a:ext>
                </a:extLst>
              </p:cNvPr>
              <p:cNvGrpSpPr/>
              <p:nvPr/>
            </p:nvGrpSpPr>
            <p:grpSpPr>
              <a:xfrm>
                <a:off x="2150827" y="3517054"/>
                <a:ext cx="722725" cy="720720"/>
                <a:chOff x="6438852" y="644128"/>
                <a:chExt cx="3478208" cy="3468560"/>
              </a:xfrm>
              <a:effectLst/>
            </p:grpSpPr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6CC11BB8-C277-4DB8-AA3C-82E3CC8CC071}"/>
                    </a:ext>
                  </a:extLst>
                </p:cNvPr>
                <p:cNvSpPr/>
                <p:nvPr/>
              </p:nvSpPr>
              <p:spPr>
                <a:xfrm>
                  <a:off x="7048500" y="1244127"/>
                  <a:ext cx="2268563" cy="2268562"/>
                </a:xfrm>
                <a:prstGeom prst="ellipse">
                  <a:avLst/>
                </a:prstGeom>
                <a:solidFill>
                  <a:srgbClr val="FDF28A"/>
                </a:solidFill>
                <a:ln w="3175">
                  <a:solidFill>
                    <a:srgbClr val="C4E7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63F90121-8E23-4B0B-9EBB-9988068C3307}"/>
                    </a:ext>
                  </a:extLst>
                </p:cNvPr>
                <p:cNvGrpSpPr/>
                <p:nvPr/>
              </p:nvGrpSpPr>
              <p:grpSpPr>
                <a:xfrm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33" name="이등변 삼각형 32">
                    <a:extLst>
                      <a:ext uri="{FF2B5EF4-FFF2-40B4-BE49-F238E27FC236}">
                        <a16:creationId xmlns:a16="http://schemas.microsoft.com/office/drawing/2014/main" id="{7567B53A-E79C-4B02-80CA-74E05E0243E6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" name="이등변 삼각형 33">
                    <a:extLst>
                      <a:ext uri="{FF2B5EF4-FFF2-40B4-BE49-F238E27FC236}">
                        <a16:creationId xmlns:a16="http://schemas.microsoft.com/office/drawing/2014/main" id="{4C40BDF3-B060-4B5E-8748-DEB201756749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F45ADF7B-F706-41F5-9FFC-AE5C9010EC2F}"/>
                    </a:ext>
                  </a:extLst>
                </p:cNvPr>
                <p:cNvGrpSpPr/>
                <p:nvPr/>
              </p:nvGrpSpPr>
              <p:grpSpPr>
                <a:xfrm rot="1800000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31" name="이등변 삼각형 30">
                    <a:extLst>
                      <a:ext uri="{FF2B5EF4-FFF2-40B4-BE49-F238E27FC236}">
                        <a16:creationId xmlns:a16="http://schemas.microsoft.com/office/drawing/2014/main" id="{633494D2-CA56-41CB-86FC-2D34BF51AC79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이등변 삼각형 31">
                    <a:extLst>
                      <a:ext uri="{FF2B5EF4-FFF2-40B4-BE49-F238E27FC236}">
                        <a16:creationId xmlns:a16="http://schemas.microsoft.com/office/drawing/2014/main" id="{18303361-ABA9-4796-8349-7ABE95397F30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D2299076-9740-4976-930B-A30EE294C1E5}"/>
                    </a:ext>
                  </a:extLst>
                </p:cNvPr>
                <p:cNvGrpSpPr/>
                <p:nvPr/>
              </p:nvGrpSpPr>
              <p:grpSpPr>
                <a:xfrm rot="3488159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29" name="이등변 삼각형 28">
                    <a:extLst>
                      <a:ext uri="{FF2B5EF4-FFF2-40B4-BE49-F238E27FC236}">
                        <a16:creationId xmlns:a16="http://schemas.microsoft.com/office/drawing/2014/main" id="{10633E71-F572-4AD1-B78E-02100ECE1D5A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" name="이등변 삼각형 29">
                    <a:extLst>
                      <a:ext uri="{FF2B5EF4-FFF2-40B4-BE49-F238E27FC236}">
                        <a16:creationId xmlns:a16="http://schemas.microsoft.com/office/drawing/2014/main" id="{FD18D016-858B-4975-B984-FBE19E27FF0B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913B0E8F-0B77-46B0-8412-B2516718516D}"/>
                    </a:ext>
                  </a:extLst>
                </p:cNvPr>
                <p:cNvGrpSpPr/>
                <p:nvPr/>
              </p:nvGrpSpPr>
              <p:grpSpPr>
                <a:xfrm rot="19851318">
                  <a:off x="7912124" y="644128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27" name="이등변 삼각형 26">
                    <a:extLst>
                      <a:ext uri="{FF2B5EF4-FFF2-40B4-BE49-F238E27FC236}">
                        <a16:creationId xmlns:a16="http://schemas.microsoft.com/office/drawing/2014/main" id="{3C81F941-20F3-4B42-AEF7-90344E7A19BD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이등변 삼각형 27">
                    <a:extLst>
                      <a:ext uri="{FF2B5EF4-FFF2-40B4-BE49-F238E27FC236}">
                        <a16:creationId xmlns:a16="http://schemas.microsoft.com/office/drawing/2014/main" id="{53F3262F-27DD-4A60-AF1E-1587D2B68B7B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3DA6E41B-C80B-4E98-A643-0F9D0D427708}"/>
                    </a:ext>
                  </a:extLst>
                </p:cNvPr>
                <p:cNvGrpSpPr/>
                <p:nvPr/>
              </p:nvGrpSpPr>
              <p:grpSpPr>
                <a:xfrm rot="18184827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25" name="이등변 삼각형 24">
                    <a:extLst>
                      <a:ext uri="{FF2B5EF4-FFF2-40B4-BE49-F238E27FC236}">
                        <a16:creationId xmlns:a16="http://schemas.microsoft.com/office/drawing/2014/main" id="{AD5083F1-A21F-4159-B41A-5E4027EC7E9F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이등변 삼각형 25">
                    <a:extLst>
                      <a:ext uri="{FF2B5EF4-FFF2-40B4-BE49-F238E27FC236}">
                        <a16:creationId xmlns:a16="http://schemas.microsoft.com/office/drawing/2014/main" id="{C5F563B5-3060-407C-A10D-45B9D690535E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4C93A501-B59F-46E1-B1A8-AA76F28271FC}"/>
                    </a:ext>
                  </a:extLst>
                </p:cNvPr>
                <p:cNvGrpSpPr/>
                <p:nvPr/>
              </p:nvGrpSpPr>
              <p:grpSpPr>
                <a:xfrm rot="5563893">
                  <a:off x="7902475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22" name="이등변 삼각형 21">
                    <a:extLst>
                      <a:ext uri="{FF2B5EF4-FFF2-40B4-BE49-F238E27FC236}">
                        <a16:creationId xmlns:a16="http://schemas.microsoft.com/office/drawing/2014/main" id="{4BBC5E34-1F22-461A-BF27-D01B4125AAED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이등변 삼각형 22">
                    <a:extLst>
                      <a:ext uri="{FF2B5EF4-FFF2-40B4-BE49-F238E27FC236}">
                        <a16:creationId xmlns:a16="http://schemas.microsoft.com/office/drawing/2014/main" id="{2A591436-3247-46FC-985B-E7A8A1603AC3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195B5A-6CE7-4DF9-9074-3ACCB187D5E5}"/>
                  </a:ext>
                </a:extLst>
              </p:cNvPr>
              <p:cNvSpPr txBox="1"/>
              <p:nvPr/>
            </p:nvSpPr>
            <p:spPr>
              <a:xfrm>
                <a:off x="1632222" y="2649771"/>
                <a:ext cx="17599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400" dirty="0">
                    <a:solidFill>
                      <a:schemeClr val="bg1"/>
                    </a:solidFill>
                  </a:rPr>
                  <a:t>17.5</a:t>
                </a:r>
                <a:r>
                  <a:rPr lang="ko-KR" altLang="en-US" sz="5400" dirty="0">
                    <a:solidFill>
                      <a:schemeClr val="bg1"/>
                    </a:solidFill>
                  </a:rPr>
                  <a:t>°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328E4A-0F39-43A9-92B1-EDC5B19459A3}"/>
                  </a:ext>
                </a:extLst>
              </p:cNvPr>
              <p:cNvSpPr txBox="1"/>
              <p:nvPr/>
            </p:nvSpPr>
            <p:spPr>
              <a:xfrm>
                <a:off x="1379289" y="4411669"/>
                <a:ext cx="2265801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</a:rPr>
                  <a:t>미세먼지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: 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보통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8A6676-C978-4927-8008-9F569CC0B830}"/>
                  </a:ext>
                </a:extLst>
              </p:cNvPr>
              <p:cNvSpPr txBox="1"/>
              <p:nvPr/>
            </p:nvSpPr>
            <p:spPr>
              <a:xfrm>
                <a:off x="1798130" y="4898772"/>
                <a:ext cx="14281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dirty="0">
                    <a:solidFill>
                      <a:schemeClr val="bg1"/>
                    </a:solidFill>
                  </a:rPr>
                  <a:t>시흥시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720318-105B-4E15-A3B2-7E2E3D1952E0}"/>
                  </a:ext>
                </a:extLst>
              </p:cNvPr>
              <p:cNvSpPr txBox="1"/>
              <p:nvPr/>
            </p:nvSpPr>
            <p:spPr>
              <a:xfrm>
                <a:off x="1105319" y="5488523"/>
                <a:ext cx="2813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업데이트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4/26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오후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1:21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화살표: 원형 13">
                <a:extLst>
                  <a:ext uri="{FF2B5EF4-FFF2-40B4-BE49-F238E27FC236}">
                    <a16:creationId xmlns:a16="http://schemas.microsoft.com/office/drawing/2014/main" id="{3A05F59B-FB6D-4F66-8022-9B6273B77F7E}"/>
                  </a:ext>
                </a:extLst>
              </p:cNvPr>
              <p:cNvSpPr/>
              <p:nvPr/>
            </p:nvSpPr>
            <p:spPr>
              <a:xfrm flipV="1">
                <a:off x="2358215" y="5956656"/>
                <a:ext cx="307949" cy="307949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218478"/>
                  <a:gd name="adj5" fmla="val 125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AB19EF42-5F66-4E12-A0B2-15D44208E3AD}"/>
                  </a:ext>
                </a:extLst>
              </p:cNvPr>
              <p:cNvSpPr/>
              <p:nvPr/>
            </p:nvSpPr>
            <p:spPr>
              <a:xfrm>
                <a:off x="1407865" y="4406633"/>
                <a:ext cx="2152860" cy="436990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C3E8209-EE95-465E-BD16-6514B14C8C19}"/>
              </a:ext>
            </a:extLst>
          </p:cNvPr>
          <p:cNvSpPr/>
          <p:nvPr/>
        </p:nvSpPr>
        <p:spPr>
          <a:xfrm>
            <a:off x="4577625" y="2132011"/>
            <a:ext cx="3166906" cy="4552950"/>
          </a:xfrm>
          <a:prstGeom prst="round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82114B-30A3-4143-8A95-6799DA9908A6}"/>
              </a:ext>
            </a:extLst>
          </p:cNvPr>
          <p:cNvSpPr txBox="1"/>
          <p:nvPr/>
        </p:nvSpPr>
        <p:spPr>
          <a:xfrm>
            <a:off x="5095297" y="1657393"/>
            <a:ext cx="194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Fade-in/out </a:t>
            </a:r>
            <a:r>
              <a:rPr lang="ko-KR" altLang="en-US" dirty="0"/>
              <a:t>효과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F8FA4AA1-317B-427D-B68F-CEF809AC0F9E}"/>
              </a:ext>
            </a:extLst>
          </p:cNvPr>
          <p:cNvSpPr/>
          <p:nvPr/>
        </p:nvSpPr>
        <p:spPr>
          <a:xfrm>
            <a:off x="735381" y="2132011"/>
            <a:ext cx="3166906" cy="4552950"/>
          </a:xfrm>
          <a:prstGeom prst="round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E47308B-0B02-498E-9E42-A2F433A43FB6}"/>
              </a:ext>
            </a:extLst>
          </p:cNvPr>
          <p:cNvSpPr txBox="1"/>
          <p:nvPr/>
        </p:nvSpPr>
        <p:spPr>
          <a:xfrm>
            <a:off x="60042" y="1700298"/>
            <a:ext cx="451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날씨 및 </a:t>
            </a:r>
            <a:r>
              <a:rPr lang="ko-KR" altLang="en-US"/>
              <a:t>미세먼지 세부정보 </a:t>
            </a:r>
            <a:r>
              <a:rPr lang="ko-KR" altLang="en-US" dirty="0"/>
              <a:t>레이아웃 제작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12156060-CCC4-45B6-B4DE-5E600E2E73C3}"/>
              </a:ext>
            </a:extLst>
          </p:cNvPr>
          <p:cNvSpPr/>
          <p:nvPr/>
        </p:nvSpPr>
        <p:spPr>
          <a:xfrm>
            <a:off x="8419869" y="2132011"/>
            <a:ext cx="3164326" cy="4549244"/>
          </a:xfrm>
          <a:prstGeom prst="round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3E188AF-4FE7-4EDC-9A4C-1387C8327E2C}"/>
              </a:ext>
            </a:extLst>
          </p:cNvPr>
          <p:cNvSpPr txBox="1"/>
          <p:nvPr/>
        </p:nvSpPr>
        <p:spPr>
          <a:xfrm>
            <a:off x="8904616" y="165397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지역도시 검색 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4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266</Words>
  <Application>Microsoft Office PowerPoint</Application>
  <PresentationFormat>와이드스크린</PresentationFormat>
  <Paragraphs>89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Eras Light ITC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명준</dc:creator>
  <cp:lastModifiedBy>정 명준</cp:lastModifiedBy>
  <cp:revision>47</cp:revision>
  <dcterms:created xsi:type="dcterms:W3CDTF">2018-04-26T12:33:42Z</dcterms:created>
  <dcterms:modified xsi:type="dcterms:W3CDTF">2018-05-30T04:41:33Z</dcterms:modified>
</cp:coreProperties>
</file>